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0"/>
  </p:handoutMasterIdLst>
  <p:sldIdLst>
    <p:sldId id="279" r:id="rId3"/>
    <p:sldId id="883" r:id="rId5"/>
    <p:sldId id="894" r:id="rId6"/>
    <p:sldId id="940" r:id="rId7"/>
    <p:sldId id="941" r:id="rId8"/>
    <p:sldId id="942" r:id="rId9"/>
    <p:sldId id="943" r:id="rId10"/>
    <p:sldId id="945" r:id="rId11"/>
    <p:sldId id="946" r:id="rId12"/>
    <p:sldId id="324" r:id="rId13"/>
    <p:sldId id="947" r:id="rId14"/>
    <p:sldId id="884" r:id="rId15"/>
    <p:sldId id="948" r:id="rId16"/>
    <p:sldId id="305" r:id="rId17"/>
    <p:sldId id="307" r:id="rId18"/>
    <p:sldId id="949" r:id="rId19"/>
    <p:sldId id="950" r:id="rId20"/>
    <p:sldId id="951" r:id="rId21"/>
    <p:sldId id="952" r:id="rId22"/>
    <p:sldId id="953" r:id="rId23"/>
    <p:sldId id="954" r:id="rId24"/>
    <p:sldId id="955" r:id="rId25"/>
    <p:sldId id="956" r:id="rId26"/>
    <p:sldId id="957" r:id="rId27"/>
    <p:sldId id="958" r:id="rId28"/>
    <p:sldId id="959" r:id="rId29"/>
    <p:sldId id="960" r:id="rId30"/>
    <p:sldId id="962" r:id="rId31"/>
    <p:sldId id="326" r:id="rId32"/>
    <p:sldId id="963" r:id="rId33"/>
    <p:sldId id="964" r:id="rId34"/>
    <p:sldId id="965" r:id="rId35"/>
    <p:sldId id="318" r:id="rId36"/>
    <p:sldId id="352" r:id="rId37"/>
    <p:sldId id="334" r:id="rId38"/>
    <p:sldId id="282" r:id="rId39"/>
  </p:sldIdLst>
  <p:sldSz cx="12192000" cy="6858000"/>
  <p:notesSz cx="6858000" cy="9144000"/>
  <p:custDataLst>
    <p:tags r:id="rId4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1E1E"/>
    <a:srgbClr val="000000"/>
    <a:srgbClr val="D8000F"/>
    <a:srgbClr val="F1F1F3"/>
    <a:srgbClr val="FF0517"/>
    <a:srgbClr val="E43E06"/>
    <a:srgbClr val="D8462D"/>
    <a:srgbClr val="FB6600"/>
    <a:srgbClr val="F25302"/>
    <a:srgbClr val="FE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7" autoAdjust="0"/>
  </p:normalViewPr>
  <p:slideViewPr>
    <p:cSldViewPr snapToGrid="0" showGuides="1">
      <p:cViewPr varScale="1">
        <p:scale>
          <a:sx n="72" d="100"/>
          <a:sy n="72" d="100"/>
        </p:scale>
        <p:origin x="150" y="54"/>
      </p:cViewPr>
      <p:guideLst>
        <p:guide orient="horz" pos="332"/>
        <p:guide orient="horz" pos="489"/>
        <p:guide pos="210"/>
        <p:guide pos="7518"/>
        <p:guide pos="3826"/>
      </p:guideLst>
    </p:cSldViewPr>
  </p:slideViewPr>
  <p:outlineViewPr>
    <p:cViewPr>
      <p:scale>
        <a:sx n="33" d="100"/>
        <a:sy n="33" d="100"/>
      </p:scale>
      <p:origin x="0" y="-4003"/>
    </p:cViewPr>
  </p:outlineViewPr>
  <p:notesTextViewPr>
    <p:cViewPr>
      <p:scale>
        <a:sx n="1" d="1"/>
        <a:sy n="1" d="1"/>
      </p:scale>
      <p:origin x="0" y="0"/>
    </p:cViewPr>
  </p:notesTextViewPr>
  <p:sorterViewPr>
    <p:cViewPr varScale="1">
      <p:scale>
        <a:sx n="1" d="1"/>
        <a:sy n="1" d="1"/>
      </p:scale>
      <p:origin x="0" y="-18730"/>
    </p:cViewPr>
  </p:sorterViewPr>
  <p:notesViewPr>
    <p:cSldViewPr snapToGrid="0">
      <p:cViewPr varScale="1">
        <p:scale>
          <a:sx n="59" d="100"/>
          <a:sy n="59" d="100"/>
        </p:scale>
        <p:origin x="3226"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gs" Target="tags/tag37.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OPPOSans R" panose="00020600040101010101" pitchFamily="18" charset="-122"/>
              <a:ea typeface="OPPOSans R" panose="00020600040101010101"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E0CC1B-023D-4079-9D77-790CAC2BD569}" type="datetimeFigureOut">
              <a:rPr lang="zh-CN" altLang="en-US" smtClean="0">
                <a:latin typeface="OPPOSans R" panose="00020600040101010101" pitchFamily="18" charset="-122"/>
                <a:ea typeface="OPPOSans R" panose="00020600040101010101" pitchFamily="18" charset="-122"/>
              </a:rPr>
            </a:fld>
            <a:endParaRPr lang="zh-CN" altLang="en-US" dirty="0">
              <a:latin typeface="OPPOSans R" panose="00020600040101010101" pitchFamily="18" charset="-122"/>
              <a:ea typeface="OPPOSans R" panose="00020600040101010101"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OPPOSans R" panose="00020600040101010101" pitchFamily="18" charset="-122"/>
              <a:ea typeface="OPPOSans R" panose="00020600040101010101"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264373-5749-442F-A820-D42FC2F982D3}" type="slidenum">
              <a:rPr lang="zh-CN" altLang="en-US" smtClean="0">
                <a:latin typeface="OPPOSans R" panose="00020600040101010101" pitchFamily="18" charset="-122"/>
                <a:ea typeface="OPPOSans R" panose="00020600040101010101" pitchFamily="18" charset="-122"/>
              </a:rPr>
            </a:fld>
            <a:endParaRPr lang="zh-CN" altLang="en-US" dirty="0">
              <a:latin typeface="OPPOSans R" panose="00020600040101010101" pitchFamily="18" charset="-122"/>
              <a:ea typeface="OPPOSans R" panose="00020600040101010101" pitchFamily="18"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POSans R" panose="00020600040101010101" pitchFamily="18" charset="-122"/>
                <a:ea typeface="OPPOSans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POSans R" panose="00020600040101010101" pitchFamily="18" charset="-122"/>
                <a:ea typeface="OPPOSans R" panose="00020600040101010101" pitchFamily="18" charset="-122"/>
              </a:defRPr>
            </a:lvl1pPr>
          </a:lstStyle>
          <a:p>
            <a:fld id="{039F1AB3-2212-43C2-9906-F3A8CE01538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POSans R" panose="00020600040101010101" pitchFamily="18" charset="-122"/>
                <a:ea typeface="OPPOSans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POSans R" panose="00020600040101010101" pitchFamily="18" charset="-122"/>
                <a:ea typeface="OPPOSans R" panose="00020600040101010101" pitchFamily="18" charset="-122"/>
              </a:defRPr>
            </a:lvl1pPr>
          </a:lstStyle>
          <a:p>
            <a:fld id="{0432611F-4A2C-40CD-A7FA-C3FD0FCE22A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POSans R" panose="00020600040101010101" pitchFamily="18" charset="-122"/>
        <a:ea typeface="OPPOSans R" panose="00020600040101010101" pitchFamily="18" charset="-122"/>
        <a:cs typeface="+mn-cs"/>
      </a:defRPr>
    </a:lvl1pPr>
    <a:lvl2pPr marL="457200" algn="l" defTabSz="914400" rtl="0" eaLnBrk="1" latinLnBrk="0" hangingPunct="1">
      <a:defRPr sz="1200" kern="1200">
        <a:solidFill>
          <a:schemeClr val="tx1"/>
        </a:solidFill>
        <a:latin typeface="OPPOSans R" panose="00020600040101010101" pitchFamily="18" charset="-122"/>
        <a:ea typeface="OPPOSans R" panose="00020600040101010101" pitchFamily="18" charset="-122"/>
        <a:cs typeface="+mn-cs"/>
      </a:defRPr>
    </a:lvl2pPr>
    <a:lvl3pPr marL="914400" algn="l" defTabSz="914400" rtl="0" eaLnBrk="1" latinLnBrk="0" hangingPunct="1">
      <a:defRPr sz="1200" kern="1200">
        <a:solidFill>
          <a:schemeClr val="tx1"/>
        </a:solidFill>
        <a:latin typeface="OPPOSans R" panose="00020600040101010101" pitchFamily="18" charset="-122"/>
        <a:ea typeface="OPPOSans R" panose="00020600040101010101" pitchFamily="18" charset="-122"/>
        <a:cs typeface="+mn-cs"/>
      </a:defRPr>
    </a:lvl3pPr>
    <a:lvl4pPr marL="1371600" algn="l" defTabSz="914400" rtl="0" eaLnBrk="1" latinLnBrk="0" hangingPunct="1">
      <a:defRPr sz="1200" kern="1200">
        <a:solidFill>
          <a:schemeClr val="tx1"/>
        </a:solidFill>
        <a:latin typeface="OPPOSans R" panose="00020600040101010101" pitchFamily="18" charset="-122"/>
        <a:ea typeface="OPPOSans R" panose="00020600040101010101" pitchFamily="18" charset="-122"/>
        <a:cs typeface="+mn-cs"/>
      </a:defRPr>
    </a:lvl4pPr>
    <a:lvl5pPr marL="1828800" algn="l" defTabSz="914400" rtl="0" eaLnBrk="1" latinLnBrk="0" hangingPunct="1">
      <a:defRPr sz="1200" kern="1200">
        <a:solidFill>
          <a:schemeClr val="tx1"/>
        </a:solidFill>
        <a:latin typeface="OPPOSans R" panose="00020600040101010101" pitchFamily="18" charset="-122"/>
        <a:ea typeface="OPPOSans R"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432611F-4A2C-40CD-A7FA-C3FD0FCE22AF}"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432611F-4A2C-40CD-A7FA-C3FD0FCE22AF}"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32611F-4A2C-40CD-A7FA-C3FD0FCE22A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图片占位符 2"/>
          <p:cNvSpPr>
            <a:spLocks noGrp="1"/>
          </p:cNvSpPr>
          <p:nvPr>
            <p:ph type="pic" sz="quarter" idx="14"/>
          </p:nvPr>
        </p:nvSpPr>
        <p:spPr>
          <a:xfrm>
            <a:off x="0" y="0"/>
            <a:ext cx="12192000" cy="6858000"/>
          </a:xfrm>
          <a:prstGeom prst="rect">
            <a:avLst/>
          </a:prstGeom>
        </p:spPr>
        <p:txBody>
          <a:bodyPr/>
          <a:lstStyle/>
          <a:p>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AC2D53A-BA80-48BA-829C-7DBA2A7ABB6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46FF7E9-5C9F-41B2-B845-CBF0F48EB5CC}" type="slidenum">
              <a:rPr lang="zh-CN" altLang="en-US" smtClean="0"/>
            </a:fld>
            <a:endParaRPr lang="zh-CN" altLang="en-US"/>
          </a:p>
        </p:txBody>
      </p:sp>
      <p:sp>
        <p:nvSpPr>
          <p:cNvPr id="7" name="矩形 15"/>
          <p:cNvSpPr/>
          <p:nvPr userDrawn="1"/>
        </p:nvSpPr>
        <p:spPr>
          <a:xfrm flipH="1">
            <a:off x="-905781" y="3635031"/>
            <a:ext cx="13994320" cy="2364440"/>
          </a:xfrm>
          <a:custGeom>
            <a:avLst/>
            <a:gdLst>
              <a:gd name="connsiteX0" fmla="*/ 0 w 13079590"/>
              <a:gd name="connsiteY0" fmla="*/ 0 h 1455520"/>
              <a:gd name="connsiteX1" fmla="*/ 13079590 w 13079590"/>
              <a:gd name="connsiteY1" fmla="*/ 0 h 1455520"/>
              <a:gd name="connsiteX2" fmla="*/ 13079590 w 13079590"/>
              <a:gd name="connsiteY2" fmla="*/ 1455520 h 1455520"/>
              <a:gd name="connsiteX3" fmla="*/ 0 w 13079590"/>
              <a:gd name="connsiteY3" fmla="*/ 1455520 h 1455520"/>
              <a:gd name="connsiteX4" fmla="*/ 0 w 13079590"/>
              <a:gd name="connsiteY4" fmla="*/ 0 h 1455520"/>
              <a:gd name="connsiteX0-1" fmla="*/ 46893 w 13126483"/>
              <a:gd name="connsiteY0-2" fmla="*/ 0 h 1713428"/>
              <a:gd name="connsiteX1-3" fmla="*/ 13126483 w 13126483"/>
              <a:gd name="connsiteY1-4" fmla="*/ 0 h 1713428"/>
              <a:gd name="connsiteX2-5" fmla="*/ 13126483 w 13126483"/>
              <a:gd name="connsiteY2-6" fmla="*/ 1455520 h 1713428"/>
              <a:gd name="connsiteX3-7" fmla="*/ 0 w 13126483"/>
              <a:gd name="connsiteY3-8" fmla="*/ 1713428 h 1713428"/>
              <a:gd name="connsiteX4-9" fmla="*/ 46893 w 13126483"/>
              <a:gd name="connsiteY4-10" fmla="*/ 0 h 1713428"/>
              <a:gd name="connsiteX0-11" fmla="*/ 46893 w 13149930"/>
              <a:gd name="connsiteY0-12" fmla="*/ 375138 h 2088566"/>
              <a:gd name="connsiteX1-13" fmla="*/ 13149930 w 13149930"/>
              <a:gd name="connsiteY1-14" fmla="*/ 0 h 2088566"/>
              <a:gd name="connsiteX2-15" fmla="*/ 13126483 w 13149930"/>
              <a:gd name="connsiteY2-16" fmla="*/ 1830658 h 2088566"/>
              <a:gd name="connsiteX3-17" fmla="*/ 0 w 13149930"/>
              <a:gd name="connsiteY3-18" fmla="*/ 2088566 h 2088566"/>
              <a:gd name="connsiteX4-19" fmla="*/ 46893 w 13149930"/>
              <a:gd name="connsiteY4-20" fmla="*/ 375138 h 2088566"/>
              <a:gd name="connsiteX0-21" fmla="*/ 46893 w 13149930"/>
              <a:gd name="connsiteY0-22" fmla="*/ 375138 h 2088566"/>
              <a:gd name="connsiteX1-23" fmla="*/ 13149930 w 13149930"/>
              <a:gd name="connsiteY1-24" fmla="*/ 0 h 2088566"/>
              <a:gd name="connsiteX2-25" fmla="*/ 13103037 w 13149930"/>
              <a:gd name="connsiteY2-26" fmla="*/ 1713427 h 2088566"/>
              <a:gd name="connsiteX3-27" fmla="*/ 0 w 13149930"/>
              <a:gd name="connsiteY3-28" fmla="*/ 2088566 h 2088566"/>
              <a:gd name="connsiteX4-29" fmla="*/ 46893 w 13149930"/>
              <a:gd name="connsiteY4-30" fmla="*/ 375138 h 2088566"/>
              <a:gd name="connsiteX0-31" fmla="*/ 46893 w 13149930"/>
              <a:gd name="connsiteY0-32" fmla="*/ 375138 h 2094471"/>
              <a:gd name="connsiteX1-33" fmla="*/ 13149930 w 13149930"/>
              <a:gd name="connsiteY1-34" fmla="*/ 0 h 2094471"/>
              <a:gd name="connsiteX2-35" fmla="*/ 13103037 w 13149930"/>
              <a:gd name="connsiteY2-36" fmla="*/ 1713427 h 2094471"/>
              <a:gd name="connsiteX3-37" fmla="*/ 0 w 13149930"/>
              <a:gd name="connsiteY3-38" fmla="*/ 2088566 h 2094471"/>
              <a:gd name="connsiteX4-39" fmla="*/ 46893 w 13149930"/>
              <a:gd name="connsiteY4-40" fmla="*/ 375138 h 2094471"/>
              <a:gd name="connsiteX0-41" fmla="*/ 46893 w 13149930"/>
              <a:gd name="connsiteY0-42" fmla="*/ 375138 h 2323027"/>
              <a:gd name="connsiteX1-43" fmla="*/ 13149930 w 13149930"/>
              <a:gd name="connsiteY1-44" fmla="*/ 0 h 2323027"/>
              <a:gd name="connsiteX2-45" fmla="*/ 13103037 w 13149930"/>
              <a:gd name="connsiteY2-46" fmla="*/ 1713427 h 2323027"/>
              <a:gd name="connsiteX3-47" fmla="*/ 0 w 13149930"/>
              <a:gd name="connsiteY3-48" fmla="*/ 2323027 h 2323027"/>
              <a:gd name="connsiteX4-49" fmla="*/ 46893 w 13149930"/>
              <a:gd name="connsiteY4-50" fmla="*/ 375138 h 2323027"/>
              <a:gd name="connsiteX0-51" fmla="*/ 0 w 13595406"/>
              <a:gd name="connsiteY0-52" fmla="*/ 398584 h 2323027"/>
              <a:gd name="connsiteX1-53" fmla="*/ 13595406 w 13595406"/>
              <a:gd name="connsiteY1-54" fmla="*/ 0 h 2323027"/>
              <a:gd name="connsiteX2-55" fmla="*/ 13548513 w 13595406"/>
              <a:gd name="connsiteY2-56" fmla="*/ 1713427 h 2323027"/>
              <a:gd name="connsiteX3-57" fmla="*/ 445476 w 13595406"/>
              <a:gd name="connsiteY3-58" fmla="*/ 2323027 h 2323027"/>
              <a:gd name="connsiteX4-59" fmla="*/ 0 w 13595406"/>
              <a:gd name="connsiteY4-60" fmla="*/ 398584 h 2323027"/>
              <a:gd name="connsiteX0-61" fmla="*/ 0 w 13595406"/>
              <a:gd name="connsiteY0-62" fmla="*/ 398584 h 2323027"/>
              <a:gd name="connsiteX1-63" fmla="*/ 13595406 w 13595406"/>
              <a:gd name="connsiteY1-64" fmla="*/ 0 h 2323027"/>
              <a:gd name="connsiteX2-65" fmla="*/ 13548513 w 13595406"/>
              <a:gd name="connsiteY2-66" fmla="*/ 1713427 h 2323027"/>
              <a:gd name="connsiteX3-67" fmla="*/ 445476 w 13595406"/>
              <a:gd name="connsiteY3-68" fmla="*/ 2323027 h 2323027"/>
              <a:gd name="connsiteX4-69" fmla="*/ 0 w 13595406"/>
              <a:gd name="connsiteY4-70" fmla="*/ 398584 h 2323027"/>
              <a:gd name="connsiteX0-71" fmla="*/ 0 w 13642298"/>
              <a:gd name="connsiteY0-72" fmla="*/ 445476 h 2369919"/>
              <a:gd name="connsiteX1-73" fmla="*/ 13642298 w 13642298"/>
              <a:gd name="connsiteY1-74" fmla="*/ 0 h 2369919"/>
              <a:gd name="connsiteX2-75" fmla="*/ 13548513 w 13642298"/>
              <a:gd name="connsiteY2-76" fmla="*/ 1760319 h 2369919"/>
              <a:gd name="connsiteX3-77" fmla="*/ 445476 w 13642298"/>
              <a:gd name="connsiteY3-78" fmla="*/ 2369919 h 2369919"/>
              <a:gd name="connsiteX4-79" fmla="*/ 0 w 13642298"/>
              <a:gd name="connsiteY4-80" fmla="*/ 445476 h 2369919"/>
              <a:gd name="connsiteX0-81" fmla="*/ 0 w 13876759"/>
              <a:gd name="connsiteY0-82" fmla="*/ 1078522 h 2369919"/>
              <a:gd name="connsiteX1-83" fmla="*/ 13876759 w 13876759"/>
              <a:gd name="connsiteY1-84" fmla="*/ 0 h 2369919"/>
              <a:gd name="connsiteX2-85" fmla="*/ 13782974 w 13876759"/>
              <a:gd name="connsiteY2-86" fmla="*/ 1760319 h 2369919"/>
              <a:gd name="connsiteX3-87" fmla="*/ 679937 w 13876759"/>
              <a:gd name="connsiteY3-88" fmla="*/ 2369919 h 2369919"/>
              <a:gd name="connsiteX4-89" fmla="*/ 0 w 13876759"/>
              <a:gd name="connsiteY4-90" fmla="*/ 1078522 h 2369919"/>
              <a:gd name="connsiteX0-91" fmla="*/ 0 w 13876759"/>
              <a:gd name="connsiteY0-92" fmla="*/ 1078522 h 2369919"/>
              <a:gd name="connsiteX1-93" fmla="*/ 13876759 w 13876759"/>
              <a:gd name="connsiteY1-94" fmla="*/ 0 h 2369919"/>
              <a:gd name="connsiteX2-95" fmla="*/ 13782974 w 13876759"/>
              <a:gd name="connsiteY2-96" fmla="*/ 1760319 h 2369919"/>
              <a:gd name="connsiteX3-97" fmla="*/ 351691 w 13876759"/>
              <a:gd name="connsiteY3-98" fmla="*/ 2369919 h 2369919"/>
              <a:gd name="connsiteX4-99" fmla="*/ 0 w 13876759"/>
              <a:gd name="connsiteY4-100" fmla="*/ 1078522 h 2369919"/>
              <a:gd name="connsiteX0-101" fmla="*/ 0 w 13993989"/>
              <a:gd name="connsiteY0-102" fmla="*/ 1078522 h 2369919"/>
              <a:gd name="connsiteX1-103" fmla="*/ 13876759 w 13993989"/>
              <a:gd name="connsiteY1-104" fmla="*/ 0 h 2369919"/>
              <a:gd name="connsiteX2-105" fmla="*/ 13993989 w 13993989"/>
              <a:gd name="connsiteY2-106" fmla="*/ 1760319 h 2369919"/>
              <a:gd name="connsiteX3-107" fmla="*/ 351691 w 13993989"/>
              <a:gd name="connsiteY3-108" fmla="*/ 2369919 h 2369919"/>
              <a:gd name="connsiteX4-109" fmla="*/ 0 w 13993989"/>
              <a:gd name="connsiteY4-110" fmla="*/ 1078522 h 2369919"/>
              <a:gd name="connsiteX0-111" fmla="*/ 0 w 13993989"/>
              <a:gd name="connsiteY0-112" fmla="*/ 1078522 h 2369919"/>
              <a:gd name="connsiteX1-113" fmla="*/ 13876759 w 13993989"/>
              <a:gd name="connsiteY1-114" fmla="*/ 0 h 2369919"/>
              <a:gd name="connsiteX2-115" fmla="*/ 13993989 w 13993989"/>
              <a:gd name="connsiteY2-116" fmla="*/ 1760319 h 2369919"/>
              <a:gd name="connsiteX3-117" fmla="*/ 351691 w 13993989"/>
              <a:gd name="connsiteY3-118" fmla="*/ 2369919 h 2369919"/>
              <a:gd name="connsiteX4-119" fmla="*/ 0 w 13993989"/>
              <a:gd name="connsiteY4-120" fmla="*/ 1078522 h 2369919"/>
              <a:gd name="connsiteX0-121" fmla="*/ 0 w 13994488"/>
              <a:gd name="connsiteY0-122" fmla="*/ 1078522 h 2369919"/>
              <a:gd name="connsiteX1-123" fmla="*/ 13876759 w 13994488"/>
              <a:gd name="connsiteY1-124" fmla="*/ 0 h 2369919"/>
              <a:gd name="connsiteX2-125" fmla="*/ 13993989 w 13994488"/>
              <a:gd name="connsiteY2-126" fmla="*/ 1760319 h 2369919"/>
              <a:gd name="connsiteX3-127" fmla="*/ 351691 w 13994488"/>
              <a:gd name="connsiteY3-128" fmla="*/ 2369919 h 2369919"/>
              <a:gd name="connsiteX4-129" fmla="*/ 0 w 13994488"/>
              <a:gd name="connsiteY4-130" fmla="*/ 1078522 h 2369919"/>
              <a:gd name="connsiteX0-131" fmla="*/ 0 w 13994488"/>
              <a:gd name="connsiteY0-132" fmla="*/ 1078522 h 2369919"/>
              <a:gd name="connsiteX1-133" fmla="*/ 13876759 w 13994488"/>
              <a:gd name="connsiteY1-134" fmla="*/ 0 h 2369919"/>
              <a:gd name="connsiteX2-135" fmla="*/ 13993989 w 13994488"/>
              <a:gd name="connsiteY2-136" fmla="*/ 1760319 h 2369919"/>
              <a:gd name="connsiteX3-137" fmla="*/ 351691 w 13994488"/>
              <a:gd name="connsiteY3-138" fmla="*/ 2369919 h 2369919"/>
              <a:gd name="connsiteX4-139" fmla="*/ 0 w 13994488"/>
              <a:gd name="connsiteY4-140" fmla="*/ 1078522 h 2369919"/>
              <a:gd name="connsiteX0-141" fmla="*/ 0 w 13994488"/>
              <a:gd name="connsiteY0-142" fmla="*/ 1078522 h 2391610"/>
              <a:gd name="connsiteX1-143" fmla="*/ 13876759 w 13994488"/>
              <a:gd name="connsiteY1-144" fmla="*/ 0 h 2391610"/>
              <a:gd name="connsiteX2-145" fmla="*/ 13993989 w 13994488"/>
              <a:gd name="connsiteY2-146" fmla="*/ 1760319 h 2391610"/>
              <a:gd name="connsiteX3-147" fmla="*/ 351691 w 13994488"/>
              <a:gd name="connsiteY3-148" fmla="*/ 2369919 h 2391610"/>
              <a:gd name="connsiteX4-149" fmla="*/ 0 w 13994488"/>
              <a:gd name="connsiteY4-150" fmla="*/ 1078522 h 2391610"/>
              <a:gd name="connsiteX0-151" fmla="*/ 0 w 13947596"/>
              <a:gd name="connsiteY0-152" fmla="*/ 890953 h 2391610"/>
              <a:gd name="connsiteX1-153" fmla="*/ 13829867 w 13947596"/>
              <a:gd name="connsiteY1-154" fmla="*/ 0 h 2391610"/>
              <a:gd name="connsiteX2-155" fmla="*/ 13947097 w 13947596"/>
              <a:gd name="connsiteY2-156" fmla="*/ 1760319 h 2391610"/>
              <a:gd name="connsiteX3-157" fmla="*/ 304799 w 13947596"/>
              <a:gd name="connsiteY3-158" fmla="*/ 2369919 h 2391610"/>
              <a:gd name="connsiteX4-159" fmla="*/ 0 w 13947596"/>
              <a:gd name="connsiteY4-160" fmla="*/ 890953 h 2391610"/>
              <a:gd name="connsiteX0-161" fmla="*/ 0 w 13947596"/>
              <a:gd name="connsiteY0-162" fmla="*/ 890953 h 2323309"/>
              <a:gd name="connsiteX1-163" fmla="*/ 13829867 w 13947596"/>
              <a:gd name="connsiteY1-164" fmla="*/ 0 h 2323309"/>
              <a:gd name="connsiteX2-165" fmla="*/ 13947097 w 13947596"/>
              <a:gd name="connsiteY2-166" fmla="*/ 1760319 h 2323309"/>
              <a:gd name="connsiteX3-167" fmla="*/ 328245 w 13947596"/>
              <a:gd name="connsiteY3-168" fmla="*/ 2229242 h 2323309"/>
              <a:gd name="connsiteX4-169" fmla="*/ 0 w 13947596"/>
              <a:gd name="connsiteY4-170" fmla="*/ 890953 h 2323309"/>
              <a:gd name="connsiteX0-171" fmla="*/ 0 w 13947596"/>
              <a:gd name="connsiteY0-172" fmla="*/ 890953 h 2364422"/>
              <a:gd name="connsiteX1-173" fmla="*/ 13829867 w 13947596"/>
              <a:gd name="connsiteY1-174" fmla="*/ 0 h 2364422"/>
              <a:gd name="connsiteX2-175" fmla="*/ 13947097 w 13947596"/>
              <a:gd name="connsiteY2-176" fmla="*/ 1760319 h 2364422"/>
              <a:gd name="connsiteX3-177" fmla="*/ 328245 w 13947596"/>
              <a:gd name="connsiteY3-178" fmla="*/ 2229242 h 2364422"/>
              <a:gd name="connsiteX4-179" fmla="*/ 0 w 13947596"/>
              <a:gd name="connsiteY4-180" fmla="*/ 890953 h 2364422"/>
              <a:gd name="connsiteX0-181" fmla="*/ 0 w 13994320"/>
              <a:gd name="connsiteY0-182" fmla="*/ 890953 h 2318720"/>
              <a:gd name="connsiteX1-183" fmla="*/ 13829867 w 13994320"/>
              <a:gd name="connsiteY1-184" fmla="*/ 0 h 2318720"/>
              <a:gd name="connsiteX2-185" fmla="*/ 13993990 w 13994320"/>
              <a:gd name="connsiteY2-186" fmla="*/ 1666535 h 2318720"/>
              <a:gd name="connsiteX3-187" fmla="*/ 328245 w 13994320"/>
              <a:gd name="connsiteY3-188" fmla="*/ 2229242 h 2318720"/>
              <a:gd name="connsiteX4-189" fmla="*/ 0 w 13994320"/>
              <a:gd name="connsiteY4-190" fmla="*/ 890953 h 2318720"/>
              <a:gd name="connsiteX0-191" fmla="*/ 0 w 13994320"/>
              <a:gd name="connsiteY0-192" fmla="*/ 890953 h 2318720"/>
              <a:gd name="connsiteX1-193" fmla="*/ 13829867 w 13994320"/>
              <a:gd name="connsiteY1-194" fmla="*/ 0 h 2318720"/>
              <a:gd name="connsiteX2-195" fmla="*/ 13993990 w 13994320"/>
              <a:gd name="connsiteY2-196" fmla="*/ 1666535 h 2318720"/>
              <a:gd name="connsiteX3-197" fmla="*/ 328245 w 13994320"/>
              <a:gd name="connsiteY3-198" fmla="*/ 2229242 h 2318720"/>
              <a:gd name="connsiteX4-199" fmla="*/ 0 w 13994320"/>
              <a:gd name="connsiteY4-200" fmla="*/ 890953 h 2318720"/>
              <a:gd name="connsiteX0-201" fmla="*/ 0 w 13994320"/>
              <a:gd name="connsiteY0-202" fmla="*/ 890953 h 2318720"/>
              <a:gd name="connsiteX1-203" fmla="*/ 13829867 w 13994320"/>
              <a:gd name="connsiteY1-204" fmla="*/ 0 h 2318720"/>
              <a:gd name="connsiteX2-205" fmla="*/ 13993990 w 13994320"/>
              <a:gd name="connsiteY2-206" fmla="*/ 1666535 h 2318720"/>
              <a:gd name="connsiteX3-207" fmla="*/ 328245 w 13994320"/>
              <a:gd name="connsiteY3-208" fmla="*/ 2229242 h 2318720"/>
              <a:gd name="connsiteX4-209" fmla="*/ 0 w 13994320"/>
              <a:gd name="connsiteY4-210" fmla="*/ 890953 h 2318720"/>
              <a:gd name="connsiteX0-211" fmla="*/ 0 w 13994320"/>
              <a:gd name="connsiteY0-212" fmla="*/ 936673 h 2364440"/>
              <a:gd name="connsiteX1-213" fmla="*/ 13829867 w 13994320"/>
              <a:gd name="connsiteY1-214" fmla="*/ 0 h 2364440"/>
              <a:gd name="connsiteX2-215" fmla="*/ 13993990 w 13994320"/>
              <a:gd name="connsiteY2-216" fmla="*/ 1712255 h 2364440"/>
              <a:gd name="connsiteX3-217" fmla="*/ 328245 w 13994320"/>
              <a:gd name="connsiteY3-218" fmla="*/ 2274962 h 2364440"/>
              <a:gd name="connsiteX4-219" fmla="*/ 0 w 13994320"/>
              <a:gd name="connsiteY4-220" fmla="*/ 936673 h 2364440"/>
              <a:gd name="connsiteX0-221" fmla="*/ 0 w 13994320"/>
              <a:gd name="connsiteY0-222" fmla="*/ 936673 h 2364440"/>
              <a:gd name="connsiteX1-223" fmla="*/ 13829867 w 13994320"/>
              <a:gd name="connsiteY1-224" fmla="*/ 0 h 2364440"/>
              <a:gd name="connsiteX2-225" fmla="*/ 13993990 w 13994320"/>
              <a:gd name="connsiteY2-226" fmla="*/ 1712255 h 2364440"/>
              <a:gd name="connsiteX3-227" fmla="*/ 328245 w 13994320"/>
              <a:gd name="connsiteY3-228" fmla="*/ 2274962 h 2364440"/>
              <a:gd name="connsiteX4-229" fmla="*/ 0 w 13994320"/>
              <a:gd name="connsiteY4-230" fmla="*/ 936673 h 2364440"/>
              <a:gd name="connsiteX0-231" fmla="*/ 0 w 13994320"/>
              <a:gd name="connsiteY0-232" fmla="*/ 936673 h 2364440"/>
              <a:gd name="connsiteX1-233" fmla="*/ 13829867 w 13994320"/>
              <a:gd name="connsiteY1-234" fmla="*/ 0 h 2364440"/>
              <a:gd name="connsiteX2-235" fmla="*/ 13993990 w 13994320"/>
              <a:gd name="connsiteY2-236" fmla="*/ 1712255 h 2364440"/>
              <a:gd name="connsiteX3-237" fmla="*/ 328245 w 13994320"/>
              <a:gd name="connsiteY3-238" fmla="*/ 2274962 h 2364440"/>
              <a:gd name="connsiteX4-239" fmla="*/ 0 w 13994320"/>
              <a:gd name="connsiteY4-240" fmla="*/ 936673 h 23644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94320" h="2364440">
                <a:moveTo>
                  <a:pt x="0" y="936673"/>
                </a:moveTo>
                <a:cubicBezTo>
                  <a:pt x="7814263" y="2280920"/>
                  <a:pt x="9588798" y="996851"/>
                  <a:pt x="13829867" y="0"/>
                </a:cubicBezTo>
                <a:cubicBezTo>
                  <a:pt x="13868944" y="586773"/>
                  <a:pt x="14001805" y="867574"/>
                  <a:pt x="13993990" y="1712255"/>
                </a:cubicBezTo>
                <a:cubicBezTo>
                  <a:pt x="10400033" y="2704810"/>
                  <a:pt x="4672478" y="2267147"/>
                  <a:pt x="328245" y="2274962"/>
                </a:cubicBezTo>
                <a:lnTo>
                  <a:pt x="0" y="936673"/>
                </a:lnTo>
                <a:close/>
              </a:path>
            </a:pathLst>
          </a:cu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矩形 15"/>
          <p:cNvSpPr/>
          <p:nvPr userDrawn="1"/>
        </p:nvSpPr>
        <p:spPr>
          <a:xfrm>
            <a:off x="-1383323" y="4004363"/>
            <a:ext cx="13994320" cy="2364440"/>
          </a:xfrm>
          <a:custGeom>
            <a:avLst/>
            <a:gdLst>
              <a:gd name="connsiteX0" fmla="*/ 0 w 13079590"/>
              <a:gd name="connsiteY0" fmla="*/ 0 h 1455520"/>
              <a:gd name="connsiteX1" fmla="*/ 13079590 w 13079590"/>
              <a:gd name="connsiteY1" fmla="*/ 0 h 1455520"/>
              <a:gd name="connsiteX2" fmla="*/ 13079590 w 13079590"/>
              <a:gd name="connsiteY2" fmla="*/ 1455520 h 1455520"/>
              <a:gd name="connsiteX3" fmla="*/ 0 w 13079590"/>
              <a:gd name="connsiteY3" fmla="*/ 1455520 h 1455520"/>
              <a:gd name="connsiteX4" fmla="*/ 0 w 13079590"/>
              <a:gd name="connsiteY4" fmla="*/ 0 h 1455520"/>
              <a:gd name="connsiteX0-1" fmla="*/ 46893 w 13126483"/>
              <a:gd name="connsiteY0-2" fmla="*/ 0 h 1713428"/>
              <a:gd name="connsiteX1-3" fmla="*/ 13126483 w 13126483"/>
              <a:gd name="connsiteY1-4" fmla="*/ 0 h 1713428"/>
              <a:gd name="connsiteX2-5" fmla="*/ 13126483 w 13126483"/>
              <a:gd name="connsiteY2-6" fmla="*/ 1455520 h 1713428"/>
              <a:gd name="connsiteX3-7" fmla="*/ 0 w 13126483"/>
              <a:gd name="connsiteY3-8" fmla="*/ 1713428 h 1713428"/>
              <a:gd name="connsiteX4-9" fmla="*/ 46893 w 13126483"/>
              <a:gd name="connsiteY4-10" fmla="*/ 0 h 1713428"/>
              <a:gd name="connsiteX0-11" fmla="*/ 46893 w 13149930"/>
              <a:gd name="connsiteY0-12" fmla="*/ 375138 h 2088566"/>
              <a:gd name="connsiteX1-13" fmla="*/ 13149930 w 13149930"/>
              <a:gd name="connsiteY1-14" fmla="*/ 0 h 2088566"/>
              <a:gd name="connsiteX2-15" fmla="*/ 13126483 w 13149930"/>
              <a:gd name="connsiteY2-16" fmla="*/ 1830658 h 2088566"/>
              <a:gd name="connsiteX3-17" fmla="*/ 0 w 13149930"/>
              <a:gd name="connsiteY3-18" fmla="*/ 2088566 h 2088566"/>
              <a:gd name="connsiteX4-19" fmla="*/ 46893 w 13149930"/>
              <a:gd name="connsiteY4-20" fmla="*/ 375138 h 2088566"/>
              <a:gd name="connsiteX0-21" fmla="*/ 46893 w 13149930"/>
              <a:gd name="connsiteY0-22" fmla="*/ 375138 h 2088566"/>
              <a:gd name="connsiteX1-23" fmla="*/ 13149930 w 13149930"/>
              <a:gd name="connsiteY1-24" fmla="*/ 0 h 2088566"/>
              <a:gd name="connsiteX2-25" fmla="*/ 13103037 w 13149930"/>
              <a:gd name="connsiteY2-26" fmla="*/ 1713427 h 2088566"/>
              <a:gd name="connsiteX3-27" fmla="*/ 0 w 13149930"/>
              <a:gd name="connsiteY3-28" fmla="*/ 2088566 h 2088566"/>
              <a:gd name="connsiteX4-29" fmla="*/ 46893 w 13149930"/>
              <a:gd name="connsiteY4-30" fmla="*/ 375138 h 2088566"/>
              <a:gd name="connsiteX0-31" fmla="*/ 46893 w 13149930"/>
              <a:gd name="connsiteY0-32" fmla="*/ 375138 h 2094471"/>
              <a:gd name="connsiteX1-33" fmla="*/ 13149930 w 13149930"/>
              <a:gd name="connsiteY1-34" fmla="*/ 0 h 2094471"/>
              <a:gd name="connsiteX2-35" fmla="*/ 13103037 w 13149930"/>
              <a:gd name="connsiteY2-36" fmla="*/ 1713427 h 2094471"/>
              <a:gd name="connsiteX3-37" fmla="*/ 0 w 13149930"/>
              <a:gd name="connsiteY3-38" fmla="*/ 2088566 h 2094471"/>
              <a:gd name="connsiteX4-39" fmla="*/ 46893 w 13149930"/>
              <a:gd name="connsiteY4-40" fmla="*/ 375138 h 2094471"/>
              <a:gd name="connsiteX0-41" fmla="*/ 46893 w 13149930"/>
              <a:gd name="connsiteY0-42" fmla="*/ 375138 h 2323027"/>
              <a:gd name="connsiteX1-43" fmla="*/ 13149930 w 13149930"/>
              <a:gd name="connsiteY1-44" fmla="*/ 0 h 2323027"/>
              <a:gd name="connsiteX2-45" fmla="*/ 13103037 w 13149930"/>
              <a:gd name="connsiteY2-46" fmla="*/ 1713427 h 2323027"/>
              <a:gd name="connsiteX3-47" fmla="*/ 0 w 13149930"/>
              <a:gd name="connsiteY3-48" fmla="*/ 2323027 h 2323027"/>
              <a:gd name="connsiteX4-49" fmla="*/ 46893 w 13149930"/>
              <a:gd name="connsiteY4-50" fmla="*/ 375138 h 2323027"/>
              <a:gd name="connsiteX0-51" fmla="*/ 0 w 13595406"/>
              <a:gd name="connsiteY0-52" fmla="*/ 398584 h 2323027"/>
              <a:gd name="connsiteX1-53" fmla="*/ 13595406 w 13595406"/>
              <a:gd name="connsiteY1-54" fmla="*/ 0 h 2323027"/>
              <a:gd name="connsiteX2-55" fmla="*/ 13548513 w 13595406"/>
              <a:gd name="connsiteY2-56" fmla="*/ 1713427 h 2323027"/>
              <a:gd name="connsiteX3-57" fmla="*/ 445476 w 13595406"/>
              <a:gd name="connsiteY3-58" fmla="*/ 2323027 h 2323027"/>
              <a:gd name="connsiteX4-59" fmla="*/ 0 w 13595406"/>
              <a:gd name="connsiteY4-60" fmla="*/ 398584 h 2323027"/>
              <a:gd name="connsiteX0-61" fmla="*/ 0 w 13595406"/>
              <a:gd name="connsiteY0-62" fmla="*/ 398584 h 2323027"/>
              <a:gd name="connsiteX1-63" fmla="*/ 13595406 w 13595406"/>
              <a:gd name="connsiteY1-64" fmla="*/ 0 h 2323027"/>
              <a:gd name="connsiteX2-65" fmla="*/ 13548513 w 13595406"/>
              <a:gd name="connsiteY2-66" fmla="*/ 1713427 h 2323027"/>
              <a:gd name="connsiteX3-67" fmla="*/ 445476 w 13595406"/>
              <a:gd name="connsiteY3-68" fmla="*/ 2323027 h 2323027"/>
              <a:gd name="connsiteX4-69" fmla="*/ 0 w 13595406"/>
              <a:gd name="connsiteY4-70" fmla="*/ 398584 h 2323027"/>
              <a:gd name="connsiteX0-71" fmla="*/ 0 w 13642298"/>
              <a:gd name="connsiteY0-72" fmla="*/ 445476 h 2369919"/>
              <a:gd name="connsiteX1-73" fmla="*/ 13642298 w 13642298"/>
              <a:gd name="connsiteY1-74" fmla="*/ 0 h 2369919"/>
              <a:gd name="connsiteX2-75" fmla="*/ 13548513 w 13642298"/>
              <a:gd name="connsiteY2-76" fmla="*/ 1760319 h 2369919"/>
              <a:gd name="connsiteX3-77" fmla="*/ 445476 w 13642298"/>
              <a:gd name="connsiteY3-78" fmla="*/ 2369919 h 2369919"/>
              <a:gd name="connsiteX4-79" fmla="*/ 0 w 13642298"/>
              <a:gd name="connsiteY4-80" fmla="*/ 445476 h 2369919"/>
              <a:gd name="connsiteX0-81" fmla="*/ 0 w 13876759"/>
              <a:gd name="connsiteY0-82" fmla="*/ 1078522 h 2369919"/>
              <a:gd name="connsiteX1-83" fmla="*/ 13876759 w 13876759"/>
              <a:gd name="connsiteY1-84" fmla="*/ 0 h 2369919"/>
              <a:gd name="connsiteX2-85" fmla="*/ 13782974 w 13876759"/>
              <a:gd name="connsiteY2-86" fmla="*/ 1760319 h 2369919"/>
              <a:gd name="connsiteX3-87" fmla="*/ 679937 w 13876759"/>
              <a:gd name="connsiteY3-88" fmla="*/ 2369919 h 2369919"/>
              <a:gd name="connsiteX4-89" fmla="*/ 0 w 13876759"/>
              <a:gd name="connsiteY4-90" fmla="*/ 1078522 h 2369919"/>
              <a:gd name="connsiteX0-91" fmla="*/ 0 w 13876759"/>
              <a:gd name="connsiteY0-92" fmla="*/ 1078522 h 2369919"/>
              <a:gd name="connsiteX1-93" fmla="*/ 13876759 w 13876759"/>
              <a:gd name="connsiteY1-94" fmla="*/ 0 h 2369919"/>
              <a:gd name="connsiteX2-95" fmla="*/ 13782974 w 13876759"/>
              <a:gd name="connsiteY2-96" fmla="*/ 1760319 h 2369919"/>
              <a:gd name="connsiteX3-97" fmla="*/ 351691 w 13876759"/>
              <a:gd name="connsiteY3-98" fmla="*/ 2369919 h 2369919"/>
              <a:gd name="connsiteX4-99" fmla="*/ 0 w 13876759"/>
              <a:gd name="connsiteY4-100" fmla="*/ 1078522 h 2369919"/>
              <a:gd name="connsiteX0-101" fmla="*/ 0 w 13993989"/>
              <a:gd name="connsiteY0-102" fmla="*/ 1078522 h 2369919"/>
              <a:gd name="connsiteX1-103" fmla="*/ 13876759 w 13993989"/>
              <a:gd name="connsiteY1-104" fmla="*/ 0 h 2369919"/>
              <a:gd name="connsiteX2-105" fmla="*/ 13993989 w 13993989"/>
              <a:gd name="connsiteY2-106" fmla="*/ 1760319 h 2369919"/>
              <a:gd name="connsiteX3-107" fmla="*/ 351691 w 13993989"/>
              <a:gd name="connsiteY3-108" fmla="*/ 2369919 h 2369919"/>
              <a:gd name="connsiteX4-109" fmla="*/ 0 w 13993989"/>
              <a:gd name="connsiteY4-110" fmla="*/ 1078522 h 2369919"/>
              <a:gd name="connsiteX0-111" fmla="*/ 0 w 13993989"/>
              <a:gd name="connsiteY0-112" fmla="*/ 1078522 h 2369919"/>
              <a:gd name="connsiteX1-113" fmla="*/ 13876759 w 13993989"/>
              <a:gd name="connsiteY1-114" fmla="*/ 0 h 2369919"/>
              <a:gd name="connsiteX2-115" fmla="*/ 13993989 w 13993989"/>
              <a:gd name="connsiteY2-116" fmla="*/ 1760319 h 2369919"/>
              <a:gd name="connsiteX3-117" fmla="*/ 351691 w 13993989"/>
              <a:gd name="connsiteY3-118" fmla="*/ 2369919 h 2369919"/>
              <a:gd name="connsiteX4-119" fmla="*/ 0 w 13993989"/>
              <a:gd name="connsiteY4-120" fmla="*/ 1078522 h 2369919"/>
              <a:gd name="connsiteX0-121" fmla="*/ 0 w 13994488"/>
              <a:gd name="connsiteY0-122" fmla="*/ 1078522 h 2369919"/>
              <a:gd name="connsiteX1-123" fmla="*/ 13876759 w 13994488"/>
              <a:gd name="connsiteY1-124" fmla="*/ 0 h 2369919"/>
              <a:gd name="connsiteX2-125" fmla="*/ 13993989 w 13994488"/>
              <a:gd name="connsiteY2-126" fmla="*/ 1760319 h 2369919"/>
              <a:gd name="connsiteX3-127" fmla="*/ 351691 w 13994488"/>
              <a:gd name="connsiteY3-128" fmla="*/ 2369919 h 2369919"/>
              <a:gd name="connsiteX4-129" fmla="*/ 0 w 13994488"/>
              <a:gd name="connsiteY4-130" fmla="*/ 1078522 h 2369919"/>
              <a:gd name="connsiteX0-131" fmla="*/ 0 w 13994488"/>
              <a:gd name="connsiteY0-132" fmla="*/ 1078522 h 2369919"/>
              <a:gd name="connsiteX1-133" fmla="*/ 13876759 w 13994488"/>
              <a:gd name="connsiteY1-134" fmla="*/ 0 h 2369919"/>
              <a:gd name="connsiteX2-135" fmla="*/ 13993989 w 13994488"/>
              <a:gd name="connsiteY2-136" fmla="*/ 1760319 h 2369919"/>
              <a:gd name="connsiteX3-137" fmla="*/ 351691 w 13994488"/>
              <a:gd name="connsiteY3-138" fmla="*/ 2369919 h 2369919"/>
              <a:gd name="connsiteX4-139" fmla="*/ 0 w 13994488"/>
              <a:gd name="connsiteY4-140" fmla="*/ 1078522 h 2369919"/>
              <a:gd name="connsiteX0-141" fmla="*/ 0 w 13994488"/>
              <a:gd name="connsiteY0-142" fmla="*/ 1078522 h 2391610"/>
              <a:gd name="connsiteX1-143" fmla="*/ 13876759 w 13994488"/>
              <a:gd name="connsiteY1-144" fmla="*/ 0 h 2391610"/>
              <a:gd name="connsiteX2-145" fmla="*/ 13993989 w 13994488"/>
              <a:gd name="connsiteY2-146" fmla="*/ 1760319 h 2391610"/>
              <a:gd name="connsiteX3-147" fmla="*/ 351691 w 13994488"/>
              <a:gd name="connsiteY3-148" fmla="*/ 2369919 h 2391610"/>
              <a:gd name="connsiteX4-149" fmla="*/ 0 w 13994488"/>
              <a:gd name="connsiteY4-150" fmla="*/ 1078522 h 2391610"/>
              <a:gd name="connsiteX0-151" fmla="*/ 0 w 13947596"/>
              <a:gd name="connsiteY0-152" fmla="*/ 890953 h 2391610"/>
              <a:gd name="connsiteX1-153" fmla="*/ 13829867 w 13947596"/>
              <a:gd name="connsiteY1-154" fmla="*/ 0 h 2391610"/>
              <a:gd name="connsiteX2-155" fmla="*/ 13947097 w 13947596"/>
              <a:gd name="connsiteY2-156" fmla="*/ 1760319 h 2391610"/>
              <a:gd name="connsiteX3-157" fmla="*/ 304799 w 13947596"/>
              <a:gd name="connsiteY3-158" fmla="*/ 2369919 h 2391610"/>
              <a:gd name="connsiteX4-159" fmla="*/ 0 w 13947596"/>
              <a:gd name="connsiteY4-160" fmla="*/ 890953 h 2391610"/>
              <a:gd name="connsiteX0-161" fmla="*/ 0 w 13947596"/>
              <a:gd name="connsiteY0-162" fmla="*/ 890953 h 2323309"/>
              <a:gd name="connsiteX1-163" fmla="*/ 13829867 w 13947596"/>
              <a:gd name="connsiteY1-164" fmla="*/ 0 h 2323309"/>
              <a:gd name="connsiteX2-165" fmla="*/ 13947097 w 13947596"/>
              <a:gd name="connsiteY2-166" fmla="*/ 1760319 h 2323309"/>
              <a:gd name="connsiteX3-167" fmla="*/ 328245 w 13947596"/>
              <a:gd name="connsiteY3-168" fmla="*/ 2229242 h 2323309"/>
              <a:gd name="connsiteX4-169" fmla="*/ 0 w 13947596"/>
              <a:gd name="connsiteY4-170" fmla="*/ 890953 h 2323309"/>
              <a:gd name="connsiteX0-171" fmla="*/ 0 w 13947596"/>
              <a:gd name="connsiteY0-172" fmla="*/ 890953 h 2364422"/>
              <a:gd name="connsiteX1-173" fmla="*/ 13829867 w 13947596"/>
              <a:gd name="connsiteY1-174" fmla="*/ 0 h 2364422"/>
              <a:gd name="connsiteX2-175" fmla="*/ 13947097 w 13947596"/>
              <a:gd name="connsiteY2-176" fmla="*/ 1760319 h 2364422"/>
              <a:gd name="connsiteX3-177" fmla="*/ 328245 w 13947596"/>
              <a:gd name="connsiteY3-178" fmla="*/ 2229242 h 2364422"/>
              <a:gd name="connsiteX4-179" fmla="*/ 0 w 13947596"/>
              <a:gd name="connsiteY4-180" fmla="*/ 890953 h 2364422"/>
              <a:gd name="connsiteX0-181" fmla="*/ 0 w 13994320"/>
              <a:gd name="connsiteY0-182" fmla="*/ 890953 h 2318720"/>
              <a:gd name="connsiteX1-183" fmla="*/ 13829867 w 13994320"/>
              <a:gd name="connsiteY1-184" fmla="*/ 0 h 2318720"/>
              <a:gd name="connsiteX2-185" fmla="*/ 13993990 w 13994320"/>
              <a:gd name="connsiteY2-186" fmla="*/ 1666535 h 2318720"/>
              <a:gd name="connsiteX3-187" fmla="*/ 328245 w 13994320"/>
              <a:gd name="connsiteY3-188" fmla="*/ 2229242 h 2318720"/>
              <a:gd name="connsiteX4-189" fmla="*/ 0 w 13994320"/>
              <a:gd name="connsiteY4-190" fmla="*/ 890953 h 2318720"/>
              <a:gd name="connsiteX0-191" fmla="*/ 0 w 13994320"/>
              <a:gd name="connsiteY0-192" fmla="*/ 890953 h 2318720"/>
              <a:gd name="connsiteX1-193" fmla="*/ 13829867 w 13994320"/>
              <a:gd name="connsiteY1-194" fmla="*/ 0 h 2318720"/>
              <a:gd name="connsiteX2-195" fmla="*/ 13993990 w 13994320"/>
              <a:gd name="connsiteY2-196" fmla="*/ 1666535 h 2318720"/>
              <a:gd name="connsiteX3-197" fmla="*/ 328245 w 13994320"/>
              <a:gd name="connsiteY3-198" fmla="*/ 2229242 h 2318720"/>
              <a:gd name="connsiteX4-199" fmla="*/ 0 w 13994320"/>
              <a:gd name="connsiteY4-200" fmla="*/ 890953 h 2318720"/>
              <a:gd name="connsiteX0-201" fmla="*/ 0 w 13994320"/>
              <a:gd name="connsiteY0-202" fmla="*/ 890953 h 2318720"/>
              <a:gd name="connsiteX1-203" fmla="*/ 13829867 w 13994320"/>
              <a:gd name="connsiteY1-204" fmla="*/ 0 h 2318720"/>
              <a:gd name="connsiteX2-205" fmla="*/ 13993990 w 13994320"/>
              <a:gd name="connsiteY2-206" fmla="*/ 1666535 h 2318720"/>
              <a:gd name="connsiteX3-207" fmla="*/ 328245 w 13994320"/>
              <a:gd name="connsiteY3-208" fmla="*/ 2229242 h 2318720"/>
              <a:gd name="connsiteX4-209" fmla="*/ 0 w 13994320"/>
              <a:gd name="connsiteY4-210" fmla="*/ 890953 h 2318720"/>
              <a:gd name="connsiteX0-211" fmla="*/ 0 w 13994320"/>
              <a:gd name="connsiteY0-212" fmla="*/ 936673 h 2364440"/>
              <a:gd name="connsiteX1-213" fmla="*/ 13829867 w 13994320"/>
              <a:gd name="connsiteY1-214" fmla="*/ 0 h 2364440"/>
              <a:gd name="connsiteX2-215" fmla="*/ 13993990 w 13994320"/>
              <a:gd name="connsiteY2-216" fmla="*/ 1712255 h 2364440"/>
              <a:gd name="connsiteX3-217" fmla="*/ 328245 w 13994320"/>
              <a:gd name="connsiteY3-218" fmla="*/ 2274962 h 2364440"/>
              <a:gd name="connsiteX4-219" fmla="*/ 0 w 13994320"/>
              <a:gd name="connsiteY4-220" fmla="*/ 936673 h 2364440"/>
              <a:gd name="connsiteX0-221" fmla="*/ 0 w 13994320"/>
              <a:gd name="connsiteY0-222" fmla="*/ 936673 h 2364440"/>
              <a:gd name="connsiteX1-223" fmla="*/ 13829867 w 13994320"/>
              <a:gd name="connsiteY1-224" fmla="*/ 0 h 2364440"/>
              <a:gd name="connsiteX2-225" fmla="*/ 13993990 w 13994320"/>
              <a:gd name="connsiteY2-226" fmla="*/ 1712255 h 2364440"/>
              <a:gd name="connsiteX3-227" fmla="*/ 328245 w 13994320"/>
              <a:gd name="connsiteY3-228" fmla="*/ 2274962 h 2364440"/>
              <a:gd name="connsiteX4-229" fmla="*/ 0 w 13994320"/>
              <a:gd name="connsiteY4-230" fmla="*/ 936673 h 2364440"/>
              <a:gd name="connsiteX0-231" fmla="*/ 0 w 13994320"/>
              <a:gd name="connsiteY0-232" fmla="*/ 936673 h 2364440"/>
              <a:gd name="connsiteX1-233" fmla="*/ 13829867 w 13994320"/>
              <a:gd name="connsiteY1-234" fmla="*/ 0 h 2364440"/>
              <a:gd name="connsiteX2-235" fmla="*/ 13993990 w 13994320"/>
              <a:gd name="connsiteY2-236" fmla="*/ 1712255 h 2364440"/>
              <a:gd name="connsiteX3-237" fmla="*/ 328245 w 13994320"/>
              <a:gd name="connsiteY3-238" fmla="*/ 2274962 h 2364440"/>
              <a:gd name="connsiteX4-239" fmla="*/ 0 w 13994320"/>
              <a:gd name="connsiteY4-240" fmla="*/ 936673 h 23644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94320" h="2364440">
                <a:moveTo>
                  <a:pt x="0" y="936673"/>
                </a:moveTo>
                <a:cubicBezTo>
                  <a:pt x="7814263" y="2280920"/>
                  <a:pt x="9588798" y="996851"/>
                  <a:pt x="13829867" y="0"/>
                </a:cubicBezTo>
                <a:cubicBezTo>
                  <a:pt x="13868944" y="586773"/>
                  <a:pt x="14001805" y="867574"/>
                  <a:pt x="13993990" y="1712255"/>
                </a:cubicBezTo>
                <a:cubicBezTo>
                  <a:pt x="10400033" y="2704810"/>
                  <a:pt x="4672478" y="2267147"/>
                  <a:pt x="328245" y="2274962"/>
                </a:cubicBezTo>
                <a:lnTo>
                  <a:pt x="0" y="936673"/>
                </a:lnTo>
                <a:close/>
              </a:path>
            </a:pathLst>
          </a:cu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12"/>
          <p:cNvSpPr/>
          <p:nvPr userDrawn="1"/>
        </p:nvSpPr>
        <p:spPr>
          <a:xfrm>
            <a:off x="-144643" y="2601762"/>
            <a:ext cx="12520848" cy="3796082"/>
          </a:xfrm>
          <a:custGeom>
            <a:avLst/>
            <a:gdLst>
              <a:gd name="connsiteX0" fmla="*/ 0 w 12451080"/>
              <a:gd name="connsiteY0" fmla="*/ 0 h 3050711"/>
              <a:gd name="connsiteX1" fmla="*/ 12451080 w 12451080"/>
              <a:gd name="connsiteY1" fmla="*/ 0 h 3050711"/>
              <a:gd name="connsiteX2" fmla="*/ 12451080 w 12451080"/>
              <a:gd name="connsiteY2" fmla="*/ 3050711 h 3050711"/>
              <a:gd name="connsiteX3" fmla="*/ 0 w 12451080"/>
              <a:gd name="connsiteY3" fmla="*/ 3050711 h 3050711"/>
              <a:gd name="connsiteX4" fmla="*/ 0 w 12451080"/>
              <a:gd name="connsiteY4" fmla="*/ 0 h 3050711"/>
              <a:gd name="connsiteX0-1" fmla="*/ 0 w 12527280"/>
              <a:gd name="connsiteY0-2" fmla="*/ 0 h 3477431"/>
              <a:gd name="connsiteX1-3" fmla="*/ 12527280 w 12527280"/>
              <a:gd name="connsiteY1-4" fmla="*/ 426720 h 3477431"/>
              <a:gd name="connsiteX2-5" fmla="*/ 12527280 w 12527280"/>
              <a:gd name="connsiteY2-6" fmla="*/ 3477431 h 3477431"/>
              <a:gd name="connsiteX3-7" fmla="*/ 76200 w 12527280"/>
              <a:gd name="connsiteY3-8" fmla="*/ 3477431 h 3477431"/>
              <a:gd name="connsiteX4-9" fmla="*/ 0 w 12527280"/>
              <a:gd name="connsiteY4-10" fmla="*/ 0 h 3477431"/>
              <a:gd name="connsiteX0-11" fmla="*/ 0 w 12527280"/>
              <a:gd name="connsiteY0-12" fmla="*/ 0 h 3477431"/>
              <a:gd name="connsiteX1-13" fmla="*/ 12527280 w 12527280"/>
              <a:gd name="connsiteY1-14" fmla="*/ 426720 h 3477431"/>
              <a:gd name="connsiteX2-15" fmla="*/ 12527280 w 12527280"/>
              <a:gd name="connsiteY2-16" fmla="*/ 3477431 h 3477431"/>
              <a:gd name="connsiteX3-17" fmla="*/ 76200 w 12527280"/>
              <a:gd name="connsiteY3-18" fmla="*/ 3477431 h 3477431"/>
              <a:gd name="connsiteX4-19" fmla="*/ 0 w 12527280"/>
              <a:gd name="connsiteY4-20" fmla="*/ 0 h 3477431"/>
              <a:gd name="connsiteX0-21" fmla="*/ 0 w 12573000"/>
              <a:gd name="connsiteY0-22" fmla="*/ 0 h 3477431"/>
              <a:gd name="connsiteX1-23" fmla="*/ 12573000 w 12573000"/>
              <a:gd name="connsiteY1-24" fmla="*/ 1920240 h 3477431"/>
              <a:gd name="connsiteX2-25" fmla="*/ 12527280 w 12573000"/>
              <a:gd name="connsiteY2-26" fmla="*/ 3477431 h 3477431"/>
              <a:gd name="connsiteX3-27" fmla="*/ 76200 w 12573000"/>
              <a:gd name="connsiteY3-28" fmla="*/ 3477431 h 3477431"/>
              <a:gd name="connsiteX4-29" fmla="*/ 0 w 12573000"/>
              <a:gd name="connsiteY4-30" fmla="*/ 0 h 3477431"/>
              <a:gd name="connsiteX0-31" fmla="*/ 0 w 12573000"/>
              <a:gd name="connsiteY0-32" fmla="*/ 0 h 3477431"/>
              <a:gd name="connsiteX1-33" fmla="*/ 12573000 w 12573000"/>
              <a:gd name="connsiteY1-34" fmla="*/ 1920240 h 3477431"/>
              <a:gd name="connsiteX2-35" fmla="*/ 12527280 w 12573000"/>
              <a:gd name="connsiteY2-36" fmla="*/ 3477431 h 3477431"/>
              <a:gd name="connsiteX3-37" fmla="*/ 76200 w 12573000"/>
              <a:gd name="connsiteY3-38" fmla="*/ 3477431 h 3477431"/>
              <a:gd name="connsiteX4-39" fmla="*/ 0 w 12573000"/>
              <a:gd name="connsiteY4-40" fmla="*/ 0 h 3477431"/>
              <a:gd name="connsiteX0-41" fmla="*/ 0 w 12573000"/>
              <a:gd name="connsiteY0-42" fmla="*/ 0 h 3477431"/>
              <a:gd name="connsiteX1-43" fmla="*/ 12573000 w 12573000"/>
              <a:gd name="connsiteY1-44" fmla="*/ 1920240 h 3477431"/>
              <a:gd name="connsiteX2-45" fmla="*/ 12527280 w 12573000"/>
              <a:gd name="connsiteY2-46" fmla="*/ 3477431 h 3477431"/>
              <a:gd name="connsiteX3-47" fmla="*/ 91440 w 12573000"/>
              <a:gd name="connsiteY3-48" fmla="*/ 3172631 h 3477431"/>
              <a:gd name="connsiteX4-49" fmla="*/ 0 w 12573000"/>
              <a:gd name="connsiteY4-50" fmla="*/ 0 h 3477431"/>
              <a:gd name="connsiteX0-51" fmla="*/ 0 w 12573000"/>
              <a:gd name="connsiteY0-52" fmla="*/ 0 h 3527620"/>
              <a:gd name="connsiteX1-53" fmla="*/ 12573000 w 12573000"/>
              <a:gd name="connsiteY1-54" fmla="*/ 1920240 h 3527620"/>
              <a:gd name="connsiteX2-55" fmla="*/ 12527280 w 12573000"/>
              <a:gd name="connsiteY2-56" fmla="*/ 3477431 h 3527620"/>
              <a:gd name="connsiteX3-57" fmla="*/ 91440 w 12573000"/>
              <a:gd name="connsiteY3-58" fmla="*/ 3172631 h 3527620"/>
              <a:gd name="connsiteX4-59" fmla="*/ 0 w 12573000"/>
              <a:gd name="connsiteY4-60" fmla="*/ 0 h 3527620"/>
              <a:gd name="connsiteX0-61" fmla="*/ 0 w 12542520"/>
              <a:gd name="connsiteY0-62" fmla="*/ 0 h 3527620"/>
              <a:gd name="connsiteX1-63" fmla="*/ 12542520 w 12542520"/>
              <a:gd name="connsiteY1-64" fmla="*/ 1828800 h 3527620"/>
              <a:gd name="connsiteX2-65" fmla="*/ 12527280 w 12542520"/>
              <a:gd name="connsiteY2-66" fmla="*/ 3477431 h 3527620"/>
              <a:gd name="connsiteX3-67" fmla="*/ 91440 w 12542520"/>
              <a:gd name="connsiteY3-68" fmla="*/ 3172631 h 3527620"/>
              <a:gd name="connsiteX4-69" fmla="*/ 0 w 12542520"/>
              <a:gd name="connsiteY4-70" fmla="*/ 0 h 3527620"/>
              <a:gd name="connsiteX0-71" fmla="*/ 0 w 12542520"/>
              <a:gd name="connsiteY0-72" fmla="*/ 0 h 3477431"/>
              <a:gd name="connsiteX1-73" fmla="*/ 12542520 w 12542520"/>
              <a:gd name="connsiteY1-74" fmla="*/ 1828800 h 3477431"/>
              <a:gd name="connsiteX2-75" fmla="*/ 12527280 w 12542520"/>
              <a:gd name="connsiteY2-76" fmla="*/ 3477431 h 3477431"/>
              <a:gd name="connsiteX3-77" fmla="*/ 91440 w 12542520"/>
              <a:gd name="connsiteY3-78" fmla="*/ 3172631 h 3477431"/>
              <a:gd name="connsiteX4-79" fmla="*/ 0 w 12542520"/>
              <a:gd name="connsiteY4-80" fmla="*/ 0 h 3477431"/>
              <a:gd name="connsiteX0-81" fmla="*/ 0 w 12573000"/>
              <a:gd name="connsiteY0-82" fmla="*/ 0 h 3477431"/>
              <a:gd name="connsiteX1-83" fmla="*/ 12573000 w 12573000"/>
              <a:gd name="connsiteY1-84" fmla="*/ 1676400 h 3477431"/>
              <a:gd name="connsiteX2-85" fmla="*/ 12527280 w 12573000"/>
              <a:gd name="connsiteY2-86" fmla="*/ 3477431 h 3477431"/>
              <a:gd name="connsiteX3-87" fmla="*/ 91440 w 12573000"/>
              <a:gd name="connsiteY3-88" fmla="*/ 3172631 h 3477431"/>
              <a:gd name="connsiteX4-89" fmla="*/ 0 w 12573000"/>
              <a:gd name="connsiteY4-90" fmla="*/ 0 h 3477431"/>
              <a:gd name="connsiteX0-91" fmla="*/ 0 w 12573000"/>
              <a:gd name="connsiteY0-92" fmla="*/ 0 h 3654187"/>
              <a:gd name="connsiteX1-93" fmla="*/ 12573000 w 12573000"/>
              <a:gd name="connsiteY1-94" fmla="*/ 1676400 h 3654187"/>
              <a:gd name="connsiteX2-95" fmla="*/ 12527280 w 12573000"/>
              <a:gd name="connsiteY2-96" fmla="*/ 3477431 h 3654187"/>
              <a:gd name="connsiteX3-97" fmla="*/ 91440 w 12573000"/>
              <a:gd name="connsiteY3-98" fmla="*/ 3172631 h 3654187"/>
              <a:gd name="connsiteX4-99" fmla="*/ 0 w 12573000"/>
              <a:gd name="connsiteY4-100" fmla="*/ 0 h 3654187"/>
              <a:gd name="connsiteX0-101" fmla="*/ 0 w 12573000"/>
              <a:gd name="connsiteY0-102" fmla="*/ 0 h 3654187"/>
              <a:gd name="connsiteX1-103" fmla="*/ 12573000 w 12573000"/>
              <a:gd name="connsiteY1-104" fmla="*/ 1676400 h 3654187"/>
              <a:gd name="connsiteX2-105" fmla="*/ 12527280 w 12573000"/>
              <a:gd name="connsiteY2-106" fmla="*/ 3477431 h 3654187"/>
              <a:gd name="connsiteX3-107" fmla="*/ 91440 w 12573000"/>
              <a:gd name="connsiteY3-108" fmla="*/ 3172631 h 3654187"/>
              <a:gd name="connsiteX4-109" fmla="*/ 0 w 12573000"/>
              <a:gd name="connsiteY4-110" fmla="*/ 0 h 3654187"/>
              <a:gd name="connsiteX0-111" fmla="*/ 0 w 12573000"/>
              <a:gd name="connsiteY0-112" fmla="*/ 0 h 3811932"/>
              <a:gd name="connsiteX1-113" fmla="*/ 12573000 w 12573000"/>
              <a:gd name="connsiteY1-114" fmla="*/ 1676400 h 3811932"/>
              <a:gd name="connsiteX2-115" fmla="*/ 12527280 w 12573000"/>
              <a:gd name="connsiteY2-116" fmla="*/ 3477431 h 3811932"/>
              <a:gd name="connsiteX3-117" fmla="*/ 91440 w 12573000"/>
              <a:gd name="connsiteY3-118" fmla="*/ 3172631 h 3811932"/>
              <a:gd name="connsiteX4-119" fmla="*/ 0 w 12573000"/>
              <a:gd name="connsiteY4-120" fmla="*/ 0 h 3811932"/>
              <a:gd name="connsiteX0-121" fmla="*/ 0 w 12542520"/>
              <a:gd name="connsiteY0-122" fmla="*/ 0 h 3811932"/>
              <a:gd name="connsiteX1-123" fmla="*/ 12542520 w 12542520"/>
              <a:gd name="connsiteY1-124" fmla="*/ 1600200 h 3811932"/>
              <a:gd name="connsiteX2-125" fmla="*/ 12527280 w 12542520"/>
              <a:gd name="connsiteY2-126" fmla="*/ 3477431 h 3811932"/>
              <a:gd name="connsiteX3-127" fmla="*/ 91440 w 12542520"/>
              <a:gd name="connsiteY3-128" fmla="*/ 3172631 h 3811932"/>
              <a:gd name="connsiteX4-129" fmla="*/ 0 w 12542520"/>
              <a:gd name="connsiteY4-130" fmla="*/ 0 h 3811932"/>
              <a:gd name="connsiteX0-131" fmla="*/ 0 w 12542520"/>
              <a:gd name="connsiteY0-132" fmla="*/ 0 h 3733200"/>
              <a:gd name="connsiteX1-133" fmla="*/ 12542520 w 12542520"/>
              <a:gd name="connsiteY1-134" fmla="*/ 1600200 h 3733200"/>
              <a:gd name="connsiteX2-135" fmla="*/ 12527280 w 12542520"/>
              <a:gd name="connsiteY2-136" fmla="*/ 3248831 h 3733200"/>
              <a:gd name="connsiteX3-137" fmla="*/ 91440 w 12542520"/>
              <a:gd name="connsiteY3-138" fmla="*/ 3172631 h 3733200"/>
              <a:gd name="connsiteX4-139" fmla="*/ 0 w 12542520"/>
              <a:gd name="connsiteY4-140" fmla="*/ 0 h 3733200"/>
              <a:gd name="connsiteX0-141" fmla="*/ 0 w 12527280"/>
              <a:gd name="connsiteY0-142" fmla="*/ 0 h 3870360"/>
              <a:gd name="connsiteX1-143" fmla="*/ 12527280 w 12527280"/>
              <a:gd name="connsiteY1-144" fmla="*/ 1737360 h 3870360"/>
              <a:gd name="connsiteX2-145" fmla="*/ 12512040 w 12527280"/>
              <a:gd name="connsiteY2-146" fmla="*/ 3385991 h 3870360"/>
              <a:gd name="connsiteX3-147" fmla="*/ 76200 w 12527280"/>
              <a:gd name="connsiteY3-148" fmla="*/ 3309791 h 3870360"/>
              <a:gd name="connsiteX4-149" fmla="*/ 0 w 12527280"/>
              <a:gd name="connsiteY4-150" fmla="*/ 0 h 3870360"/>
              <a:gd name="connsiteX0-151" fmla="*/ 0 w 12527280"/>
              <a:gd name="connsiteY0-152" fmla="*/ 0 h 3800580"/>
              <a:gd name="connsiteX1-153" fmla="*/ 12527280 w 12527280"/>
              <a:gd name="connsiteY1-154" fmla="*/ 1737360 h 3800580"/>
              <a:gd name="connsiteX2-155" fmla="*/ 12512040 w 12527280"/>
              <a:gd name="connsiteY2-156" fmla="*/ 3385991 h 3800580"/>
              <a:gd name="connsiteX3-157" fmla="*/ 76200 w 12527280"/>
              <a:gd name="connsiteY3-158" fmla="*/ 3309791 h 3800580"/>
              <a:gd name="connsiteX4-159" fmla="*/ 0 w 12527280"/>
              <a:gd name="connsiteY4-160" fmla="*/ 0 h 3800580"/>
              <a:gd name="connsiteX0-161" fmla="*/ 0 w 12527280"/>
              <a:gd name="connsiteY0-162" fmla="*/ 0 h 3800580"/>
              <a:gd name="connsiteX1-163" fmla="*/ 12527280 w 12527280"/>
              <a:gd name="connsiteY1-164" fmla="*/ 1737360 h 3800580"/>
              <a:gd name="connsiteX2-165" fmla="*/ 12512040 w 12527280"/>
              <a:gd name="connsiteY2-166" fmla="*/ 3385991 h 3800580"/>
              <a:gd name="connsiteX3-167" fmla="*/ 76200 w 12527280"/>
              <a:gd name="connsiteY3-168" fmla="*/ 3309791 h 3800580"/>
              <a:gd name="connsiteX4-169" fmla="*/ 0 w 12527280"/>
              <a:gd name="connsiteY4-170" fmla="*/ 0 h 3800580"/>
              <a:gd name="connsiteX0-171" fmla="*/ 0 w 12527280"/>
              <a:gd name="connsiteY0-172" fmla="*/ 0 h 3800580"/>
              <a:gd name="connsiteX1-173" fmla="*/ 12527280 w 12527280"/>
              <a:gd name="connsiteY1-174" fmla="*/ 1737360 h 3800580"/>
              <a:gd name="connsiteX2-175" fmla="*/ 12512040 w 12527280"/>
              <a:gd name="connsiteY2-176" fmla="*/ 3385991 h 3800580"/>
              <a:gd name="connsiteX3-177" fmla="*/ 76200 w 12527280"/>
              <a:gd name="connsiteY3-178" fmla="*/ 3309791 h 3800580"/>
              <a:gd name="connsiteX4-179" fmla="*/ 0 w 12527280"/>
              <a:gd name="connsiteY4-180" fmla="*/ 0 h 3800580"/>
              <a:gd name="connsiteX0-181" fmla="*/ 0 w 12527280"/>
              <a:gd name="connsiteY0-182" fmla="*/ 0 h 3795029"/>
              <a:gd name="connsiteX1-183" fmla="*/ 12527280 w 12527280"/>
              <a:gd name="connsiteY1-184" fmla="*/ 1737360 h 3795029"/>
              <a:gd name="connsiteX2-185" fmla="*/ 12523615 w 12527280"/>
              <a:gd name="connsiteY2-186" fmla="*/ 3362842 h 3795029"/>
              <a:gd name="connsiteX3-187" fmla="*/ 76200 w 12527280"/>
              <a:gd name="connsiteY3-188" fmla="*/ 3309791 h 3795029"/>
              <a:gd name="connsiteX4-189" fmla="*/ 0 w 12527280"/>
              <a:gd name="connsiteY4-190" fmla="*/ 0 h 3795029"/>
              <a:gd name="connsiteX0-191" fmla="*/ 0 w 12527280"/>
              <a:gd name="connsiteY0-192" fmla="*/ 0 h 3807147"/>
              <a:gd name="connsiteX1-193" fmla="*/ 12527280 w 12527280"/>
              <a:gd name="connsiteY1-194" fmla="*/ 1737360 h 3807147"/>
              <a:gd name="connsiteX2-195" fmla="*/ 12523615 w 12527280"/>
              <a:gd name="connsiteY2-196" fmla="*/ 3362842 h 3807147"/>
              <a:gd name="connsiteX3-197" fmla="*/ 76200 w 12527280"/>
              <a:gd name="connsiteY3-198" fmla="*/ 3309791 h 3807147"/>
              <a:gd name="connsiteX4-199" fmla="*/ 0 w 12527280"/>
              <a:gd name="connsiteY4-200" fmla="*/ 0 h 3807147"/>
              <a:gd name="connsiteX0-201" fmla="*/ 15240 w 12542520"/>
              <a:gd name="connsiteY0-202" fmla="*/ 0 h 3795710"/>
              <a:gd name="connsiteX1-203" fmla="*/ 12542520 w 12542520"/>
              <a:gd name="connsiteY1-204" fmla="*/ 1737360 h 3795710"/>
              <a:gd name="connsiteX2-205" fmla="*/ 12538855 w 12542520"/>
              <a:gd name="connsiteY2-206" fmla="*/ 3362842 h 3795710"/>
              <a:gd name="connsiteX3-207" fmla="*/ 0 w 12542520"/>
              <a:gd name="connsiteY3-208" fmla="*/ 3294551 h 3795710"/>
              <a:gd name="connsiteX4-209" fmla="*/ 15240 w 12542520"/>
              <a:gd name="connsiteY4-210" fmla="*/ 0 h 3795710"/>
              <a:gd name="connsiteX0-211" fmla="*/ 15240 w 12743256"/>
              <a:gd name="connsiteY0-212" fmla="*/ 0 h 3740366"/>
              <a:gd name="connsiteX1-213" fmla="*/ 12542520 w 12743256"/>
              <a:gd name="connsiteY1-214" fmla="*/ 1737360 h 3740366"/>
              <a:gd name="connsiteX2-215" fmla="*/ 12743251 w 12743256"/>
              <a:gd name="connsiteY2-216" fmla="*/ 3115416 h 3740366"/>
              <a:gd name="connsiteX3-217" fmla="*/ 0 w 12743256"/>
              <a:gd name="connsiteY3-218" fmla="*/ 3294551 h 3740366"/>
              <a:gd name="connsiteX4-219" fmla="*/ 15240 w 12743256"/>
              <a:gd name="connsiteY4-220" fmla="*/ 0 h 3740366"/>
              <a:gd name="connsiteX0-221" fmla="*/ 15240 w 12743256"/>
              <a:gd name="connsiteY0-222" fmla="*/ 0 h 3768127"/>
              <a:gd name="connsiteX1-223" fmla="*/ 12542520 w 12743256"/>
              <a:gd name="connsiteY1-224" fmla="*/ 1737360 h 3768127"/>
              <a:gd name="connsiteX2-225" fmla="*/ 12743251 w 12743256"/>
              <a:gd name="connsiteY2-226" fmla="*/ 3115416 h 3768127"/>
              <a:gd name="connsiteX3-227" fmla="*/ 0 w 12743256"/>
              <a:gd name="connsiteY3-228" fmla="*/ 3294551 h 3768127"/>
              <a:gd name="connsiteX4-229" fmla="*/ 15240 w 12743256"/>
              <a:gd name="connsiteY4-230" fmla="*/ 0 h 3768127"/>
              <a:gd name="connsiteX0-231" fmla="*/ 15240 w 12743259"/>
              <a:gd name="connsiteY0-232" fmla="*/ 0 h 3768127"/>
              <a:gd name="connsiteX1-233" fmla="*/ 12607066 w 12743259"/>
              <a:gd name="connsiteY1-234" fmla="*/ 1683572 h 3768127"/>
              <a:gd name="connsiteX2-235" fmla="*/ 12743251 w 12743259"/>
              <a:gd name="connsiteY2-236" fmla="*/ 3115416 h 3768127"/>
              <a:gd name="connsiteX3-237" fmla="*/ 0 w 12743259"/>
              <a:gd name="connsiteY3-238" fmla="*/ 3294551 h 3768127"/>
              <a:gd name="connsiteX4-239" fmla="*/ 15240 w 12743259"/>
              <a:gd name="connsiteY4-240" fmla="*/ 0 h 3768127"/>
              <a:gd name="connsiteX0-241" fmla="*/ 15240 w 12743259"/>
              <a:gd name="connsiteY0-242" fmla="*/ 0 h 3768127"/>
              <a:gd name="connsiteX1-243" fmla="*/ 12607066 w 12743259"/>
              <a:gd name="connsiteY1-244" fmla="*/ 1683572 h 3768127"/>
              <a:gd name="connsiteX2-245" fmla="*/ 12743251 w 12743259"/>
              <a:gd name="connsiteY2-246" fmla="*/ 3115416 h 3768127"/>
              <a:gd name="connsiteX3-247" fmla="*/ 0 w 12743259"/>
              <a:gd name="connsiteY3-248" fmla="*/ 3294551 h 3768127"/>
              <a:gd name="connsiteX4-249" fmla="*/ 15240 w 12743259"/>
              <a:gd name="connsiteY4-250" fmla="*/ 0 h 3768127"/>
              <a:gd name="connsiteX0-251" fmla="*/ 15240 w 12732501"/>
              <a:gd name="connsiteY0-252" fmla="*/ 0 h 3751996"/>
              <a:gd name="connsiteX1-253" fmla="*/ 12607066 w 12732501"/>
              <a:gd name="connsiteY1-254" fmla="*/ 1683572 h 3751996"/>
              <a:gd name="connsiteX2-255" fmla="*/ 12732493 w 12732501"/>
              <a:gd name="connsiteY2-256" fmla="*/ 3040112 h 3751996"/>
              <a:gd name="connsiteX3-257" fmla="*/ 0 w 12732501"/>
              <a:gd name="connsiteY3-258" fmla="*/ 3294551 h 3751996"/>
              <a:gd name="connsiteX4-259" fmla="*/ 15240 w 12732501"/>
              <a:gd name="connsiteY4-260" fmla="*/ 0 h 3751996"/>
              <a:gd name="connsiteX0-261" fmla="*/ 15240 w 12732501"/>
              <a:gd name="connsiteY0-262" fmla="*/ 0 h 3742376"/>
              <a:gd name="connsiteX1-263" fmla="*/ 12607066 w 12732501"/>
              <a:gd name="connsiteY1-264" fmla="*/ 1683572 h 3742376"/>
              <a:gd name="connsiteX2-265" fmla="*/ 12732493 w 12732501"/>
              <a:gd name="connsiteY2-266" fmla="*/ 3040112 h 3742376"/>
              <a:gd name="connsiteX3-267" fmla="*/ 0 w 12732501"/>
              <a:gd name="connsiteY3-268" fmla="*/ 3294551 h 3742376"/>
              <a:gd name="connsiteX4-269" fmla="*/ 15240 w 12732501"/>
              <a:gd name="connsiteY4-270" fmla="*/ 0 h 3742376"/>
              <a:gd name="connsiteX0-271" fmla="*/ 15240 w 12732501"/>
              <a:gd name="connsiteY0-272" fmla="*/ 0 h 3742376"/>
              <a:gd name="connsiteX1-273" fmla="*/ 12607066 w 12732501"/>
              <a:gd name="connsiteY1-274" fmla="*/ 1683572 h 3742376"/>
              <a:gd name="connsiteX2-275" fmla="*/ 12732493 w 12732501"/>
              <a:gd name="connsiteY2-276" fmla="*/ 3040112 h 3742376"/>
              <a:gd name="connsiteX3-277" fmla="*/ 0 w 12732501"/>
              <a:gd name="connsiteY3-278" fmla="*/ 3294551 h 3742376"/>
              <a:gd name="connsiteX4-279" fmla="*/ 15240 w 12732501"/>
              <a:gd name="connsiteY4-280" fmla="*/ 0 h 3742376"/>
              <a:gd name="connsiteX0-281" fmla="*/ 15240 w 12743259"/>
              <a:gd name="connsiteY0-282" fmla="*/ 0 h 3731901"/>
              <a:gd name="connsiteX1-283" fmla="*/ 12607066 w 12743259"/>
              <a:gd name="connsiteY1-284" fmla="*/ 1683572 h 3731901"/>
              <a:gd name="connsiteX2-285" fmla="*/ 12743251 w 12743259"/>
              <a:gd name="connsiteY2-286" fmla="*/ 2986324 h 3731901"/>
              <a:gd name="connsiteX3-287" fmla="*/ 0 w 12743259"/>
              <a:gd name="connsiteY3-288" fmla="*/ 3294551 h 3731901"/>
              <a:gd name="connsiteX4-289" fmla="*/ 15240 w 12743259"/>
              <a:gd name="connsiteY4-290" fmla="*/ 0 h 3731901"/>
              <a:gd name="connsiteX0-291" fmla="*/ 15240 w 12743259"/>
              <a:gd name="connsiteY0-292" fmla="*/ 0 h 3774907"/>
              <a:gd name="connsiteX1-293" fmla="*/ 12607066 w 12743259"/>
              <a:gd name="connsiteY1-294" fmla="*/ 1683572 h 3774907"/>
              <a:gd name="connsiteX2-295" fmla="*/ 12743251 w 12743259"/>
              <a:gd name="connsiteY2-296" fmla="*/ 2986324 h 3774907"/>
              <a:gd name="connsiteX3-297" fmla="*/ 0 w 12743259"/>
              <a:gd name="connsiteY3-298" fmla="*/ 3294551 h 3774907"/>
              <a:gd name="connsiteX4-299" fmla="*/ 15240 w 12743259"/>
              <a:gd name="connsiteY4-300" fmla="*/ 0 h 3774907"/>
              <a:gd name="connsiteX0-301" fmla="*/ 130986 w 12743259"/>
              <a:gd name="connsiteY0-302" fmla="*/ 0 h 3786481"/>
              <a:gd name="connsiteX1-303" fmla="*/ 12607066 w 12743259"/>
              <a:gd name="connsiteY1-304" fmla="*/ 1695146 h 3786481"/>
              <a:gd name="connsiteX2-305" fmla="*/ 12743251 w 12743259"/>
              <a:gd name="connsiteY2-306" fmla="*/ 2997898 h 3786481"/>
              <a:gd name="connsiteX3-307" fmla="*/ 0 w 12743259"/>
              <a:gd name="connsiteY3-308" fmla="*/ 3306125 h 3786481"/>
              <a:gd name="connsiteX4-309" fmla="*/ 130986 w 12743259"/>
              <a:gd name="connsiteY4-310" fmla="*/ 0 h 3786481"/>
              <a:gd name="connsiteX0-311" fmla="*/ 0 w 12612273"/>
              <a:gd name="connsiteY0-312" fmla="*/ 0 h 3786481"/>
              <a:gd name="connsiteX1-313" fmla="*/ 12476080 w 12612273"/>
              <a:gd name="connsiteY1-314" fmla="*/ 1695146 h 3786481"/>
              <a:gd name="connsiteX2-315" fmla="*/ 12612265 w 12612273"/>
              <a:gd name="connsiteY2-316" fmla="*/ 2997898 h 3786481"/>
              <a:gd name="connsiteX3-317" fmla="*/ 7910 w 12612273"/>
              <a:gd name="connsiteY3-318" fmla="*/ 3306125 h 3786481"/>
              <a:gd name="connsiteX4-319" fmla="*/ 0 w 12612273"/>
              <a:gd name="connsiteY4-320" fmla="*/ 0 h 3786481"/>
              <a:gd name="connsiteX0-321" fmla="*/ 0 w 12612273"/>
              <a:gd name="connsiteY0-322" fmla="*/ 0 h 3638467"/>
              <a:gd name="connsiteX1-323" fmla="*/ 12476080 w 12612273"/>
              <a:gd name="connsiteY1-324" fmla="*/ 1695146 h 3638467"/>
              <a:gd name="connsiteX2-325" fmla="*/ 12612265 w 12612273"/>
              <a:gd name="connsiteY2-326" fmla="*/ 2997898 h 3638467"/>
              <a:gd name="connsiteX3-327" fmla="*/ 7910 w 12612273"/>
              <a:gd name="connsiteY3-328" fmla="*/ 3306125 h 3638467"/>
              <a:gd name="connsiteX4-329" fmla="*/ 0 w 12612273"/>
              <a:gd name="connsiteY4-330" fmla="*/ 0 h 3638467"/>
              <a:gd name="connsiteX0-331" fmla="*/ 0 w 12612273"/>
              <a:gd name="connsiteY0-332" fmla="*/ 0 h 3718187"/>
              <a:gd name="connsiteX1-333" fmla="*/ 12476080 w 12612273"/>
              <a:gd name="connsiteY1-334" fmla="*/ 1695146 h 3718187"/>
              <a:gd name="connsiteX2-335" fmla="*/ 12612265 w 12612273"/>
              <a:gd name="connsiteY2-336" fmla="*/ 2997898 h 3718187"/>
              <a:gd name="connsiteX3-337" fmla="*/ 7910 w 12612273"/>
              <a:gd name="connsiteY3-338" fmla="*/ 3306125 h 3718187"/>
              <a:gd name="connsiteX4-339" fmla="*/ 0 w 12612273"/>
              <a:gd name="connsiteY4-340" fmla="*/ 0 h 3718187"/>
              <a:gd name="connsiteX0-341" fmla="*/ 0 w 12536082"/>
              <a:gd name="connsiteY0-342" fmla="*/ 0 h 3638696"/>
              <a:gd name="connsiteX1-343" fmla="*/ 12476080 w 12536082"/>
              <a:gd name="connsiteY1-344" fmla="*/ 1695146 h 3638696"/>
              <a:gd name="connsiteX2-345" fmla="*/ 12536065 w 12536082"/>
              <a:gd name="connsiteY2-346" fmla="*/ 2677858 h 3638696"/>
              <a:gd name="connsiteX3-347" fmla="*/ 7910 w 12536082"/>
              <a:gd name="connsiteY3-348" fmla="*/ 3306125 h 3638696"/>
              <a:gd name="connsiteX4-349" fmla="*/ 0 w 12536082"/>
              <a:gd name="connsiteY4-350" fmla="*/ 0 h 3638696"/>
              <a:gd name="connsiteX0-351" fmla="*/ 0 w 12536082"/>
              <a:gd name="connsiteY0-352" fmla="*/ 0 h 3704277"/>
              <a:gd name="connsiteX1-353" fmla="*/ 12476080 w 12536082"/>
              <a:gd name="connsiteY1-354" fmla="*/ 1695146 h 3704277"/>
              <a:gd name="connsiteX2-355" fmla="*/ 12536065 w 12536082"/>
              <a:gd name="connsiteY2-356" fmla="*/ 2677858 h 3704277"/>
              <a:gd name="connsiteX3-357" fmla="*/ 7910 w 12536082"/>
              <a:gd name="connsiteY3-358" fmla="*/ 3306125 h 3704277"/>
              <a:gd name="connsiteX4-359" fmla="*/ 0 w 12536082"/>
              <a:gd name="connsiteY4-360" fmla="*/ 0 h 3704277"/>
              <a:gd name="connsiteX0-361" fmla="*/ 0 w 12536082"/>
              <a:gd name="connsiteY0-362" fmla="*/ 0 h 3799377"/>
              <a:gd name="connsiteX1-363" fmla="*/ 12476080 w 12536082"/>
              <a:gd name="connsiteY1-364" fmla="*/ 1695146 h 3799377"/>
              <a:gd name="connsiteX2-365" fmla="*/ 12536065 w 12536082"/>
              <a:gd name="connsiteY2-366" fmla="*/ 2677858 h 3799377"/>
              <a:gd name="connsiteX3-367" fmla="*/ 7910 w 12536082"/>
              <a:gd name="connsiteY3-368" fmla="*/ 3306125 h 3799377"/>
              <a:gd name="connsiteX4-369" fmla="*/ 0 w 12536082"/>
              <a:gd name="connsiteY4-370" fmla="*/ 0 h 3799377"/>
              <a:gd name="connsiteX0-371" fmla="*/ 0 w 12536082"/>
              <a:gd name="connsiteY0-372" fmla="*/ 0 h 3799377"/>
              <a:gd name="connsiteX1-373" fmla="*/ 12476080 w 12536082"/>
              <a:gd name="connsiteY1-374" fmla="*/ 1695146 h 3799377"/>
              <a:gd name="connsiteX2-375" fmla="*/ 12536065 w 12536082"/>
              <a:gd name="connsiteY2-376" fmla="*/ 2677858 h 3799377"/>
              <a:gd name="connsiteX3-377" fmla="*/ 7910 w 12536082"/>
              <a:gd name="connsiteY3-378" fmla="*/ 3306125 h 3799377"/>
              <a:gd name="connsiteX4-379" fmla="*/ 0 w 12536082"/>
              <a:gd name="connsiteY4-380" fmla="*/ 0 h 3799377"/>
              <a:gd name="connsiteX0-381" fmla="*/ 0 w 12520848"/>
              <a:gd name="connsiteY0-382" fmla="*/ 0 h 3758769"/>
              <a:gd name="connsiteX1-383" fmla="*/ 12476080 w 12520848"/>
              <a:gd name="connsiteY1-384" fmla="*/ 1695146 h 3758769"/>
              <a:gd name="connsiteX2-385" fmla="*/ 12520825 w 12520848"/>
              <a:gd name="connsiteY2-386" fmla="*/ 2555938 h 3758769"/>
              <a:gd name="connsiteX3-387" fmla="*/ 7910 w 12520848"/>
              <a:gd name="connsiteY3-388" fmla="*/ 3306125 h 3758769"/>
              <a:gd name="connsiteX4-389" fmla="*/ 0 w 12520848"/>
              <a:gd name="connsiteY4-390" fmla="*/ 0 h 3758769"/>
              <a:gd name="connsiteX0-391" fmla="*/ 0 w 12520848"/>
              <a:gd name="connsiteY0-392" fmla="*/ 0 h 3796082"/>
              <a:gd name="connsiteX1-393" fmla="*/ 12476080 w 12520848"/>
              <a:gd name="connsiteY1-394" fmla="*/ 1695146 h 3796082"/>
              <a:gd name="connsiteX2-395" fmla="*/ 12520825 w 12520848"/>
              <a:gd name="connsiteY2-396" fmla="*/ 2555938 h 3796082"/>
              <a:gd name="connsiteX3-397" fmla="*/ 7910 w 12520848"/>
              <a:gd name="connsiteY3-398" fmla="*/ 3306125 h 3796082"/>
              <a:gd name="connsiteX4-399" fmla="*/ 0 w 12520848"/>
              <a:gd name="connsiteY4-400" fmla="*/ 0 h 37960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520848" h="3796082">
                <a:moveTo>
                  <a:pt x="0" y="0"/>
                </a:moveTo>
                <a:cubicBezTo>
                  <a:pt x="6156960" y="3540760"/>
                  <a:pt x="9113519" y="3351307"/>
                  <a:pt x="12476080" y="1695146"/>
                </a:cubicBezTo>
                <a:cubicBezTo>
                  <a:pt x="12474858" y="2236973"/>
                  <a:pt x="12522047" y="2014111"/>
                  <a:pt x="12520825" y="2555938"/>
                </a:cubicBezTo>
                <a:cubicBezTo>
                  <a:pt x="9371523" y="3946837"/>
                  <a:pt x="4259870" y="4124005"/>
                  <a:pt x="7910" y="3306125"/>
                </a:cubicBezTo>
                <a:cubicBezTo>
                  <a:pt x="5273" y="2204083"/>
                  <a:pt x="2637" y="1102042"/>
                  <a:pt x="0" y="0"/>
                </a:cubicBezTo>
                <a:close/>
              </a:path>
            </a:pathLst>
          </a:custGeom>
          <a:gradFill>
            <a:gsLst>
              <a:gs pos="80000">
                <a:schemeClr val="accent2">
                  <a:alpha val="70000"/>
                </a:schemeClr>
              </a:gs>
              <a:gs pos="13636">
                <a:schemeClr val="accent1">
                  <a:alpha val="80000"/>
                </a:schemeClr>
              </a:gs>
              <a:gs pos="46000">
                <a:schemeClr val="accent2">
                  <a:alpha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7"/>
          <p:cNvSpPr>
            <a:spLocks noGrp="1"/>
          </p:cNvSpPr>
          <p:nvPr>
            <p:ph type="title" hasCustomPrompt="1"/>
          </p:nvPr>
        </p:nvSpPr>
        <p:spPr>
          <a:xfrm>
            <a:off x="3819712" y="1638499"/>
            <a:ext cx="7342223" cy="1325563"/>
          </a:xfrm>
          <a:prstGeom prst="rect">
            <a:avLst/>
          </a:prstGeom>
        </p:spPr>
        <p:txBody>
          <a:bodyPr/>
          <a:lstStyle>
            <a:lvl1pPr algn="r">
              <a:defRPr>
                <a:cs typeface="OPPOSans R" panose="00020600040101010101" pitchFamily="18" charset="-122"/>
              </a:defRPr>
            </a:lvl1pPr>
          </a:lstStyle>
          <a:p>
            <a:pPr algn="dist"/>
            <a:r>
              <a:rPr lang="zh-CN" altLang="en-US" sz="4400" dirty="0">
                <a:gradFill flip="none" rotWithShape="1">
                  <a:gsLst>
                    <a:gs pos="100000">
                      <a:srgbClr val="B7000D"/>
                    </a:gs>
                    <a:gs pos="54000">
                      <a:srgbClr val="E20010"/>
                    </a:gs>
                    <a:gs pos="71000">
                      <a:srgbClr val="CC0010"/>
                    </a:gs>
                  </a:gsLst>
                  <a:lin ang="2700000" scaled="0"/>
                  <a:tileRect/>
                </a:gradFill>
                <a:effectLst>
                  <a:outerShdw dist="38100" dir="2700000" algn="tl" rotWithShape="0">
                    <a:srgbClr val="E10010">
                      <a:alpha val="20000"/>
                    </a:srgbClr>
                  </a:outerShdw>
                </a:effectLst>
                <a:latin typeface="演示斜黑体" panose="00000A08000000000000" pitchFamily="50" charset="-122"/>
                <a:ea typeface="演示斜黑体" panose="00000A08000000000000" pitchFamily="50" charset="-122"/>
                <a:cs typeface="Open Sans" panose="020B0606030504020204" pitchFamily="34" charset="0"/>
              </a:rPr>
              <a:t>单击此处输入标题</a:t>
            </a:r>
            <a:endParaRPr lang="zh-CN" altLang="en-US" sz="4000" dirty="0">
              <a:gradFill flip="none" rotWithShape="1">
                <a:gsLst>
                  <a:gs pos="100000">
                    <a:srgbClr val="B7000D"/>
                  </a:gs>
                  <a:gs pos="54000">
                    <a:srgbClr val="E20010"/>
                  </a:gs>
                  <a:gs pos="71000">
                    <a:srgbClr val="CC0010"/>
                  </a:gs>
                </a:gsLst>
                <a:lin ang="2700000" scaled="0"/>
                <a:tileRect/>
              </a:gradFill>
              <a:effectLst>
                <a:outerShdw dist="38100" dir="2700000" algn="tl" rotWithShape="0">
                  <a:srgbClr val="E10010">
                    <a:alpha val="20000"/>
                  </a:srgbClr>
                </a:outerShdw>
              </a:effectLst>
              <a:latin typeface="演示斜黑体" panose="00000A08000000000000" pitchFamily="50" charset="-122"/>
              <a:ea typeface="演示斜黑体" panose="00000A08000000000000" pitchFamily="50" charset="-122"/>
              <a:cs typeface="Open Sans" panose="020B0606030504020204" pitchFamily="34" charset="0"/>
            </a:endParaRPr>
          </a:p>
        </p:txBody>
      </p:sp>
      <p:sp>
        <p:nvSpPr>
          <p:cNvPr id="21" name="文本占位符 20"/>
          <p:cNvSpPr>
            <a:spLocks noGrp="1"/>
          </p:cNvSpPr>
          <p:nvPr>
            <p:ph type="body" sz="quarter" idx="13" hasCustomPrompt="1"/>
          </p:nvPr>
        </p:nvSpPr>
        <p:spPr>
          <a:xfrm>
            <a:off x="3819712" y="2437396"/>
            <a:ext cx="7251163" cy="382588"/>
          </a:xfrm>
          <a:prstGeom prst="rect">
            <a:avLst/>
          </a:prstGeom>
        </p:spPr>
        <p:txBody>
          <a:bodyPr/>
          <a:lstStyle>
            <a:lvl1pPr marL="0" indent="0" algn="r">
              <a:buNone/>
              <a:defRPr sz="1600">
                <a:latin typeface="OPPOSans R" panose="00020600040101010101" pitchFamily="18" charset="-122"/>
                <a:ea typeface="OPPOSans R" panose="00020600040101010101" pitchFamily="18" charset="-122"/>
                <a:cs typeface="OPPOSans R" panose="00020600040101010101" pitchFamily="18" charset="-122"/>
              </a:defRPr>
            </a:lvl1pPr>
          </a:lstStyle>
          <a:p>
            <a:pPr algn="dist"/>
            <a:r>
              <a:rPr lang="en-US" altLang="zh-CN"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Hunan University of Arts and Sciences Common Template for Defense</a:t>
            </a:r>
            <a:endParaRPr lang="en-US" altLang="zh-CN"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2"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 y="865623"/>
            <a:ext cx="2747470" cy="5643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矩形目录">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5806440" cy="6858000"/>
          </a:xfrm>
          <a:custGeom>
            <a:avLst/>
            <a:gdLst>
              <a:gd name="connsiteX0" fmla="*/ 0 w 5806440"/>
              <a:gd name="connsiteY0" fmla="*/ 0 h 6858000"/>
              <a:gd name="connsiteX1" fmla="*/ 5806440 w 5806440"/>
              <a:gd name="connsiteY1" fmla="*/ 0 h 6858000"/>
              <a:gd name="connsiteX2" fmla="*/ 5806440 w 5806440"/>
              <a:gd name="connsiteY2" fmla="*/ 6858000 h 6858000"/>
              <a:gd name="connsiteX3" fmla="*/ 0 w 58064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806440" h="6858000">
                <a:moveTo>
                  <a:pt x="0" y="0"/>
                </a:moveTo>
                <a:lnTo>
                  <a:pt x="5806440" y="0"/>
                </a:lnTo>
                <a:lnTo>
                  <a:pt x="580644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全图过渡页">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0"/>
            <a:ext cx="12192000" cy="6858000"/>
          </a:xfrm>
          <a:prstGeom prst="rect">
            <a:avLst/>
          </a:prstGeom>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白色过渡页">
    <p:spTree>
      <p:nvGrpSpPr>
        <p:cNvPr id="1" name=""/>
        <p:cNvGrpSpPr/>
        <p:nvPr/>
      </p:nvGrpSpPr>
      <p:grpSpPr>
        <a:xfrm>
          <a:off x="0" y="0"/>
          <a:ext cx="0" cy="0"/>
          <a:chOff x="0" y="0"/>
          <a:chExt cx="0" cy="0"/>
        </a:xfrm>
      </p:grpSpPr>
      <p:sp>
        <p:nvSpPr>
          <p:cNvPr id="2" name="椭圆 1"/>
          <p:cNvSpPr/>
          <p:nvPr userDrawn="1"/>
        </p:nvSpPr>
        <p:spPr>
          <a:xfrm>
            <a:off x="4302162" y="1635162"/>
            <a:ext cx="3587678" cy="3587676"/>
          </a:xfrm>
          <a:prstGeom prst="ellipse">
            <a:avLst/>
          </a:prstGeom>
          <a:solidFill>
            <a:schemeClr val="accent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userDrawn="1"/>
        </p:nvSpPr>
        <p:spPr>
          <a:xfrm>
            <a:off x="3818068" y="1151068"/>
            <a:ext cx="4555866" cy="4555864"/>
          </a:xfrm>
          <a:prstGeom prst="ellipse">
            <a:avLst/>
          </a:prstGeom>
          <a:noFill/>
          <a:ln>
            <a:solidFill>
              <a:schemeClr val="accent1">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3291841" y="624840"/>
            <a:ext cx="5608320" cy="5608320"/>
          </a:xfrm>
          <a:prstGeom prst="ellipse">
            <a:avLst/>
          </a:prstGeom>
          <a:noFill/>
          <a:ln>
            <a:solidFill>
              <a:schemeClr val="accent1">
                <a:alpha val="7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标准页">
    <p:spTree>
      <p:nvGrpSpPr>
        <p:cNvPr id="1" name=""/>
        <p:cNvGrpSpPr/>
        <p:nvPr/>
      </p:nvGrpSpPr>
      <p:grpSpPr>
        <a:xfrm>
          <a:off x="0" y="0"/>
          <a:ext cx="0" cy="0"/>
          <a:chOff x="0" y="0"/>
          <a:chExt cx="0" cy="0"/>
        </a:xfrm>
      </p:grpSpPr>
      <p:sp>
        <p:nvSpPr>
          <p:cNvPr id="14" name="椭圆 13"/>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3"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6" name="文本占位符 5"/>
          <p:cNvSpPr>
            <a:spLocks noGrp="1"/>
          </p:cNvSpPr>
          <p:nvPr>
            <p:ph type="body" sz="quarter" idx="15"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单图页">
    <p:spTree>
      <p:nvGrpSpPr>
        <p:cNvPr id="1" name=""/>
        <p:cNvGrpSpPr/>
        <p:nvPr/>
      </p:nvGrpSpPr>
      <p:grpSpPr>
        <a:xfrm>
          <a:off x="0" y="0"/>
          <a:ext cx="0" cy="0"/>
          <a:chOff x="0" y="0"/>
          <a:chExt cx="0" cy="0"/>
        </a:xfrm>
      </p:grpSpPr>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16" name="图片占位符 31"/>
          <p:cNvSpPr>
            <a:spLocks noGrp="1"/>
          </p:cNvSpPr>
          <p:nvPr>
            <p:ph type="pic" sz="quarter" idx="15"/>
          </p:nvPr>
        </p:nvSpPr>
        <p:spPr>
          <a:xfrm>
            <a:off x="406975" y="1554142"/>
            <a:ext cx="5340270" cy="4373076"/>
          </a:xfrm>
          <a:custGeom>
            <a:avLst/>
            <a:gdLst>
              <a:gd name="connsiteX0" fmla="*/ 108019 w 5340270"/>
              <a:gd name="connsiteY0" fmla="*/ 0 h 4373076"/>
              <a:gd name="connsiteX1" fmla="*/ 4627604 w 5340270"/>
              <a:gd name="connsiteY1" fmla="*/ 0 h 4373076"/>
              <a:gd name="connsiteX2" fmla="*/ 4734479 w 5340270"/>
              <a:gd name="connsiteY2" fmla="*/ 92455 h 4373076"/>
              <a:gd name="connsiteX3" fmla="*/ 5339127 w 5340270"/>
              <a:gd name="connsiteY3" fmla="*/ 4249531 h 4373076"/>
              <a:gd name="connsiteX4" fmla="*/ 5232251 w 5340270"/>
              <a:gd name="connsiteY4" fmla="*/ 4373076 h 4373076"/>
              <a:gd name="connsiteX5" fmla="*/ 712666 w 5340270"/>
              <a:gd name="connsiteY5" fmla="*/ 4373076 h 4373076"/>
              <a:gd name="connsiteX6" fmla="*/ 605790 w 5340270"/>
              <a:gd name="connsiteY6" fmla="*/ 4280621 h 4373076"/>
              <a:gd name="connsiteX7" fmla="*/ 1144 w 5340270"/>
              <a:gd name="connsiteY7" fmla="*/ 123545 h 4373076"/>
              <a:gd name="connsiteX8" fmla="*/ 108019 w 5340270"/>
              <a:gd name="connsiteY8" fmla="*/ 0 h 4373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0270" h="4373076">
                <a:moveTo>
                  <a:pt x="108019" y="0"/>
                </a:moveTo>
                <a:lnTo>
                  <a:pt x="4627604" y="0"/>
                </a:lnTo>
                <a:cubicBezTo>
                  <a:pt x="4681232" y="0"/>
                  <a:pt x="4726761" y="39386"/>
                  <a:pt x="4734479" y="92455"/>
                </a:cubicBezTo>
                <a:lnTo>
                  <a:pt x="5339127" y="4249531"/>
                </a:lnTo>
                <a:cubicBezTo>
                  <a:pt x="5348597" y="4314639"/>
                  <a:pt x="5298044" y="4373076"/>
                  <a:pt x="5232251" y="4373076"/>
                </a:cubicBezTo>
                <a:lnTo>
                  <a:pt x="712666" y="4373076"/>
                </a:lnTo>
                <a:cubicBezTo>
                  <a:pt x="659038" y="4373076"/>
                  <a:pt x="613509" y="4333690"/>
                  <a:pt x="605790" y="4280621"/>
                </a:cubicBezTo>
                <a:lnTo>
                  <a:pt x="1144" y="123545"/>
                </a:lnTo>
                <a:cubicBezTo>
                  <a:pt x="-8326" y="58437"/>
                  <a:pt x="42226" y="0"/>
                  <a:pt x="108019" y="0"/>
                </a:cubicBezTo>
                <a:close/>
              </a:path>
            </a:pathLst>
          </a:custGeom>
        </p:spPr>
      </p:sp>
      <p:sp>
        <p:nvSpPr>
          <p:cNvPr id="12" name="椭圆 11"/>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3"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15" name="文本占位符 5"/>
          <p:cNvSpPr>
            <a:spLocks noGrp="1"/>
          </p:cNvSpPr>
          <p:nvPr>
            <p:ph type="body" sz="quarter" idx="16"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双栏图文">
    <p:spTree>
      <p:nvGrpSpPr>
        <p:cNvPr id="1" name=""/>
        <p:cNvGrpSpPr/>
        <p:nvPr/>
      </p:nvGrpSpPr>
      <p:grpSpPr>
        <a:xfrm>
          <a:off x="0" y="0"/>
          <a:ext cx="0" cy="0"/>
          <a:chOff x="0" y="0"/>
          <a:chExt cx="0" cy="0"/>
        </a:xfrm>
      </p:grpSpPr>
      <p:sp>
        <p:nvSpPr>
          <p:cNvPr id="21" name="矩形 15"/>
          <p:cNvSpPr/>
          <p:nvPr userDrawn="1"/>
        </p:nvSpPr>
        <p:spPr>
          <a:xfrm>
            <a:off x="1625098" y="1397043"/>
            <a:ext cx="3460271" cy="2502286"/>
          </a:xfrm>
          <a:custGeom>
            <a:avLst/>
            <a:gdLst>
              <a:gd name="connsiteX0" fmla="*/ 108000 w 3460271"/>
              <a:gd name="connsiteY0" fmla="*/ 0 h 2502286"/>
              <a:gd name="connsiteX1" fmla="*/ 3352271 w 3460271"/>
              <a:gd name="connsiteY1" fmla="*/ 0 h 2502286"/>
              <a:gd name="connsiteX2" fmla="*/ 3460271 w 3460271"/>
              <a:gd name="connsiteY2" fmla="*/ 108000 h 2502286"/>
              <a:gd name="connsiteX3" fmla="*/ 3460271 w 3460271"/>
              <a:gd name="connsiteY3" fmla="*/ 2394286 h 2502286"/>
              <a:gd name="connsiteX4" fmla="*/ 3352271 w 3460271"/>
              <a:gd name="connsiteY4" fmla="*/ 2502286 h 2502286"/>
              <a:gd name="connsiteX5" fmla="*/ 108000 w 3460271"/>
              <a:gd name="connsiteY5" fmla="*/ 2502286 h 2502286"/>
              <a:gd name="connsiteX6" fmla="*/ 0 w 3460271"/>
              <a:gd name="connsiteY6" fmla="*/ 2394286 h 2502286"/>
              <a:gd name="connsiteX7" fmla="*/ 0 w 3460271"/>
              <a:gd name="connsiteY7" fmla="*/ 108000 h 2502286"/>
              <a:gd name="connsiteX8" fmla="*/ 108000 w 3460271"/>
              <a:gd name="connsiteY8" fmla="*/ 0 h 25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0271" h="2502286">
                <a:moveTo>
                  <a:pt x="108000" y="0"/>
                </a:moveTo>
                <a:lnTo>
                  <a:pt x="3352271" y="0"/>
                </a:lnTo>
                <a:cubicBezTo>
                  <a:pt x="3411887" y="0"/>
                  <a:pt x="3460271" y="48384"/>
                  <a:pt x="3460271" y="108000"/>
                </a:cubicBezTo>
                <a:lnTo>
                  <a:pt x="3460271" y="2394286"/>
                </a:lnTo>
                <a:cubicBezTo>
                  <a:pt x="3460271" y="2453902"/>
                  <a:pt x="3411887" y="2502286"/>
                  <a:pt x="3352271" y="2502286"/>
                </a:cubicBezTo>
                <a:lnTo>
                  <a:pt x="108000" y="2502286"/>
                </a:lnTo>
                <a:cubicBezTo>
                  <a:pt x="48384" y="2502286"/>
                  <a:pt x="0" y="2453902"/>
                  <a:pt x="0" y="2394286"/>
                </a:cubicBezTo>
                <a:lnTo>
                  <a:pt x="0" y="108000"/>
                </a:lnTo>
                <a:cubicBezTo>
                  <a:pt x="0" y="48384"/>
                  <a:pt x="48384" y="0"/>
                  <a:pt x="108000" y="0"/>
                </a:cubicBezTo>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3" name="矩形 15"/>
          <p:cNvSpPr/>
          <p:nvPr userDrawn="1"/>
        </p:nvSpPr>
        <p:spPr>
          <a:xfrm flipH="1">
            <a:off x="7192820" y="3977930"/>
            <a:ext cx="3460271" cy="2502286"/>
          </a:xfrm>
          <a:custGeom>
            <a:avLst/>
            <a:gdLst>
              <a:gd name="connsiteX0" fmla="*/ 108000 w 3460271"/>
              <a:gd name="connsiteY0" fmla="*/ 0 h 2502286"/>
              <a:gd name="connsiteX1" fmla="*/ 3352271 w 3460271"/>
              <a:gd name="connsiteY1" fmla="*/ 0 h 2502286"/>
              <a:gd name="connsiteX2" fmla="*/ 3460271 w 3460271"/>
              <a:gd name="connsiteY2" fmla="*/ 108000 h 2502286"/>
              <a:gd name="connsiteX3" fmla="*/ 3460271 w 3460271"/>
              <a:gd name="connsiteY3" fmla="*/ 2394286 h 2502286"/>
              <a:gd name="connsiteX4" fmla="*/ 3352271 w 3460271"/>
              <a:gd name="connsiteY4" fmla="*/ 2502286 h 2502286"/>
              <a:gd name="connsiteX5" fmla="*/ 108000 w 3460271"/>
              <a:gd name="connsiteY5" fmla="*/ 2502286 h 2502286"/>
              <a:gd name="connsiteX6" fmla="*/ 0 w 3460271"/>
              <a:gd name="connsiteY6" fmla="*/ 2394286 h 2502286"/>
              <a:gd name="connsiteX7" fmla="*/ 0 w 3460271"/>
              <a:gd name="connsiteY7" fmla="*/ 108000 h 2502286"/>
              <a:gd name="connsiteX8" fmla="*/ 108000 w 3460271"/>
              <a:gd name="connsiteY8" fmla="*/ 0 h 25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0271" h="2502286">
                <a:moveTo>
                  <a:pt x="108000" y="0"/>
                </a:moveTo>
                <a:lnTo>
                  <a:pt x="3352271" y="0"/>
                </a:lnTo>
                <a:cubicBezTo>
                  <a:pt x="3411887" y="0"/>
                  <a:pt x="3460271" y="48384"/>
                  <a:pt x="3460271" y="108000"/>
                </a:cubicBezTo>
                <a:lnTo>
                  <a:pt x="3460271" y="2394286"/>
                </a:lnTo>
                <a:cubicBezTo>
                  <a:pt x="3460271" y="2453902"/>
                  <a:pt x="3411887" y="2502286"/>
                  <a:pt x="3352271" y="2502286"/>
                </a:cubicBezTo>
                <a:lnTo>
                  <a:pt x="108000" y="2502286"/>
                </a:lnTo>
                <a:cubicBezTo>
                  <a:pt x="48384" y="2502286"/>
                  <a:pt x="0" y="2453902"/>
                  <a:pt x="0" y="2394286"/>
                </a:cubicBezTo>
                <a:lnTo>
                  <a:pt x="0" y="108000"/>
                </a:lnTo>
                <a:cubicBezTo>
                  <a:pt x="0" y="48384"/>
                  <a:pt x="48384" y="0"/>
                  <a:pt x="108000" y="0"/>
                </a:cubicBezTo>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15" name="图片占位符 14"/>
          <p:cNvSpPr>
            <a:spLocks noGrp="1"/>
          </p:cNvSpPr>
          <p:nvPr>
            <p:ph type="pic" sz="quarter" idx="15"/>
          </p:nvPr>
        </p:nvSpPr>
        <p:spPr>
          <a:xfrm>
            <a:off x="1738251" y="1268913"/>
            <a:ext cx="3460271" cy="2502286"/>
          </a:xfrm>
          <a:custGeom>
            <a:avLst/>
            <a:gdLst>
              <a:gd name="connsiteX0" fmla="*/ 108000 w 3460271"/>
              <a:gd name="connsiteY0" fmla="*/ 0 h 2502286"/>
              <a:gd name="connsiteX1" fmla="*/ 3352271 w 3460271"/>
              <a:gd name="connsiteY1" fmla="*/ 0 h 2502286"/>
              <a:gd name="connsiteX2" fmla="*/ 3460271 w 3460271"/>
              <a:gd name="connsiteY2" fmla="*/ 108000 h 2502286"/>
              <a:gd name="connsiteX3" fmla="*/ 3460271 w 3460271"/>
              <a:gd name="connsiteY3" fmla="*/ 2394286 h 2502286"/>
              <a:gd name="connsiteX4" fmla="*/ 3352271 w 3460271"/>
              <a:gd name="connsiteY4" fmla="*/ 2502286 h 2502286"/>
              <a:gd name="connsiteX5" fmla="*/ 108000 w 3460271"/>
              <a:gd name="connsiteY5" fmla="*/ 2502286 h 2502286"/>
              <a:gd name="connsiteX6" fmla="*/ 0 w 3460271"/>
              <a:gd name="connsiteY6" fmla="*/ 2394286 h 2502286"/>
              <a:gd name="connsiteX7" fmla="*/ 0 w 3460271"/>
              <a:gd name="connsiteY7" fmla="*/ 108000 h 2502286"/>
              <a:gd name="connsiteX8" fmla="*/ 108000 w 3460271"/>
              <a:gd name="connsiteY8" fmla="*/ 0 h 25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0271" h="2502286">
                <a:moveTo>
                  <a:pt x="108000" y="0"/>
                </a:moveTo>
                <a:lnTo>
                  <a:pt x="3352271" y="0"/>
                </a:lnTo>
                <a:cubicBezTo>
                  <a:pt x="3411887" y="0"/>
                  <a:pt x="3460271" y="48384"/>
                  <a:pt x="3460271" y="108000"/>
                </a:cubicBezTo>
                <a:lnTo>
                  <a:pt x="3460271" y="2394286"/>
                </a:lnTo>
                <a:cubicBezTo>
                  <a:pt x="3460271" y="2453902"/>
                  <a:pt x="3411887" y="2502286"/>
                  <a:pt x="3352271" y="2502286"/>
                </a:cubicBezTo>
                <a:lnTo>
                  <a:pt x="108000" y="2502286"/>
                </a:lnTo>
                <a:cubicBezTo>
                  <a:pt x="48384" y="2502286"/>
                  <a:pt x="0" y="2453902"/>
                  <a:pt x="0" y="2394286"/>
                </a:cubicBezTo>
                <a:lnTo>
                  <a:pt x="0" y="108000"/>
                </a:lnTo>
                <a:cubicBezTo>
                  <a:pt x="0" y="48384"/>
                  <a:pt x="48384" y="0"/>
                  <a:pt x="108000" y="0"/>
                </a:cubicBezTo>
                <a:close/>
              </a:path>
            </a:pathLst>
          </a:custGeom>
        </p:spPr>
        <p:txBody>
          <a:bodyPr wrap="square">
            <a:noAutofit/>
          </a:bodyPr>
          <a:lstStyle/>
          <a:p>
            <a:endParaRPr lang="zh-CN" altLang="en-US" dirty="0"/>
          </a:p>
        </p:txBody>
      </p:sp>
      <p:sp>
        <p:nvSpPr>
          <p:cNvPr id="20" name="图片占位符 19"/>
          <p:cNvSpPr>
            <a:spLocks noGrp="1"/>
          </p:cNvSpPr>
          <p:nvPr>
            <p:ph type="pic" sz="quarter" idx="16"/>
          </p:nvPr>
        </p:nvSpPr>
        <p:spPr>
          <a:xfrm>
            <a:off x="7079667" y="3849800"/>
            <a:ext cx="3460271" cy="2502286"/>
          </a:xfrm>
          <a:custGeom>
            <a:avLst/>
            <a:gdLst>
              <a:gd name="connsiteX0" fmla="*/ 108000 w 3460271"/>
              <a:gd name="connsiteY0" fmla="*/ 0 h 2502286"/>
              <a:gd name="connsiteX1" fmla="*/ 3352271 w 3460271"/>
              <a:gd name="connsiteY1" fmla="*/ 0 h 2502286"/>
              <a:gd name="connsiteX2" fmla="*/ 3460271 w 3460271"/>
              <a:gd name="connsiteY2" fmla="*/ 108000 h 2502286"/>
              <a:gd name="connsiteX3" fmla="*/ 3460271 w 3460271"/>
              <a:gd name="connsiteY3" fmla="*/ 2394286 h 2502286"/>
              <a:gd name="connsiteX4" fmla="*/ 3352271 w 3460271"/>
              <a:gd name="connsiteY4" fmla="*/ 2502286 h 2502286"/>
              <a:gd name="connsiteX5" fmla="*/ 108000 w 3460271"/>
              <a:gd name="connsiteY5" fmla="*/ 2502286 h 2502286"/>
              <a:gd name="connsiteX6" fmla="*/ 0 w 3460271"/>
              <a:gd name="connsiteY6" fmla="*/ 2394286 h 2502286"/>
              <a:gd name="connsiteX7" fmla="*/ 0 w 3460271"/>
              <a:gd name="connsiteY7" fmla="*/ 108000 h 2502286"/>
              <a:gd name="connsiteX8" fmla="*/ 108000 w 3460271"/>
              <a:gd name="connsiteY8" fmla="*/ 0 h 250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0271" h="2502286">
                <a:moveTo>
                  <a:pt x="108000" y="0"/>
                </a:moveTo>
                <a:lnTo>
                  <a:pt x="3352271" y="0"/>
                </a:lnTo>
                <a:cubicBezTo>
                  <a:pt x="3411887" y="0"/>
                  <a:pt x="3460271" y="48384"/>
                  <a:pt x="3460271" y="108000"/>
                </a:cubicBezTo>
                <a:lnTo>
                  <a:pt x="3460271" y="2394286"/>
                </a:lnTo>
                <a:cubicBezTo>
                  <a:pt x="3460271" y="2453902"/>
                  <a:pt x="3411887" y="2502286"/>
                  <a:pt x="3352271" y="2502286"/>
                </a:cubicBezTo>
                <a:lnTo>
                  <a:pt x="108000" y="2502286"/>
                </a:lnTo>
                <a:cubicBezTo>
                  <a:pt x="48384" y="2502286"/>
                  <a:pt x="0" y="2453902"/>
                  <a:pt x="0" y="2394286"/>
                </a:cubicBezTo>
                <a:lnTo>
                  <a:pt x="0" y="108000"/>
                </a:lnTo>
                <a:cubicBezTo>
                  <a:pt x="0" y="48384"/>
                  <a:pt x="48384" y="0"/>
                  <a:pt x="108000" y="0"/>
                </a:cubicBezTo>
                <a:close/>
              </a:path>
            </a:pathLst>
          </a:custGeom>
        </p:spPr>
        <p:txBody>
          <a:bodyPr wrap="square">
            <a:noAutofit/>
          </a:bodyPr>
          <a:lstStyle/>
          <a:p>
            <a:endParaRPr lang="zh-CN" altLang="en-US" dirty="0"/>
          </a:p>
        </p:txBody>
      </p:sp>
      <p:sp>
        <p:nvSpPr>
          <p:cNvPr id="22" name="椭圆 21"/>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7"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28" name="文本占位符 5"/>
          <p:cNvSpPr>
            <a:spLocks noGrp="1"/>
          </p:cNvSpPr>
          <p:nvPr>
            <p:ph type="body" sz="quarter" idx="17"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三栏图文">
    <p:spTree>
      <p:nvGrpSpPr>
        <p:cNvPr id="1" name=""/>
        <p:cNvGrpSpPr/>
        <p:nvPr/>
      </p:nvGrpSpPr>
      <p:grpSpPr>
        <a:xfrm>
          <a:off x="0" y="0"/>
          <a:ext cx="0" cy="0"/>
          <a:chOff x="0" y="0"/>
          <a:chExt cx="0" cy="0"/>
        </a:xfrm>
      </p:grpSpPr>
      <p:sp>
        <p:nvSpPr>
          <p:cNvPr id="21" name="矩形 45"/>
          <p:cNvSpPr/>
          <p:nvPr userDrawn="1"/>
        </p:nvSpPr>
        <p:spPr>
          <a:xfrm>
            <a:off x="4710902" y="1775214"/>
            <a:ext cx="2770193" cy="2638013"/>
          </a:xfrm>
          <a:custGeom>
            <a:avLst/>
            <a:gdLst>
              <a:gd name="connsiteX0" fmla="*/ 108000 w 2770193"/>
              <a:gd name="connsiteY0" fmla="*/ 0 h 2638013"/>
              <a:gd name="connsiteX1" fmla="*/ 2662193 w 2770193"/>
              <a:gd name="connsiteY1" fmla="*/ 0 h 2638013"/>
              <a:gd name="connsiteX2" fmla="*/ 2770193 w 2770193"/>
              <a:gd name="connsiteY2" fmla="*/ 108000 h 2638013"/>
              <a:gd name="connsiteX3" fmla="*/ 2770193 w 2770193"/>
              <a:gd name="connsiteY3" fmla="*/ 2530013 h 2638013"/>
              <a:gd name="connsiteX4" fmla="*/ 2662193 w 2770193"/>
              <a:gd name="connsiteY4" fmla="*/ 2638013 h 2638013"/>
              <a:gd name="connsiteX5" fmla="*/ 108000 w 2770193"/>
              <a:gd name="connsiteY5" fmla="*/ 2638013 h 2638013"/>
              <a:gd name="connsiteX6" fmla="*/ 0 w 2770193"/>
              <a:gd name="connsiteY6" fmla="*/ 2530013 h 2638013"/>
              <a:gd name="connsiteX7" fmla="*/ 0 w 2770193"/>
              <a:gd name="connsiteY7" fmla="*/ 108000 h 2638013"/>
              <a:gd name="connsiteX8" fmla="*/ 108000 w 2770193"/>
              <a:gd name="connsiteY8" fmla="*/ 0 h 26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0193" h="2638013">
                <a:moveTo>
                  <a:pt x="108000" y="0"/>
                </a:moveTo>
                <a:lnTo>
                  <a:pt x="2662193" y="0"/>
                </a:lnTo>
                <a:cubicBezTo>
                  <a:pt x="2721809" y="0"/>
                  <a:pt x="2770193" y="48384"/>
                  <a:pt x="2770193" y="108000"/>
                </a:cubicBezTo>
                <a:lnTo>
                  <a:pt x="2770193" y="2530013"/>
                </a:lnTo>
                <a:cubicBezTo>
                  <a:pt x="2770193" y="2589629"/>
                  <a:pt x="2721809" y="2638013"/>
                  <a:pt x="2662193" y="2638013"/>
                </a:cubicBezTo>
                <a:lnTo>
                  <a:pt x="108000" y="2638013"/>
                </a:lnTo>
                <a:cubicBezTo>
                  <a:pt x="48384" y="2638013"/>
                  <a:pt x="0" y="2589629"/>
                  <a:pt x="0" y="2530013"/>
                </a:cubicBezTo>
                <a:lnTo>
                  <a:pt x="0" y="108000"/>
                </a:lnTo>
                <a:cubicBezTo>
                  <a:pt x="0" y="48384"/>
                  <a:pt x="48384" y="0"/>
                  <a:pt x="108000" y="0"/>
                </a:cubicBezTo>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3" name="矩形 44"/>
          <p:cNvSpPr/>
          <p:nvPr userDrawn="1"/>
        </p:nvSpPr>
        <p:spPr>
          <a:xfrm>
            <a:off x="8621421" y="1775214"/>
            <a:ext cx="2770193" cy="2638013"/>
          </a:xfrm>
          <a:custGeom>
            <a:avLst/>
            <a:gdLst>
              <a:gd name="connsiteX0" fmla="*/ 108000 w 2770193"/>
              <a:gd name="connsiteY0" fmla="*/ 0 h 2638013"/>
              <a:gd name="connsiteX1" fmla="*/ 2662192 w 2770193"/>
              <a:gd name="connsiteY1" fmla="*/ 0 h 2638013"/>
              <a:gd name="connsiteX2" fmla="*/ 2770193 w 2770193"/>
              <a:gd name="connsiteY2" fmla="*/ 108000 h 2638013"/>
              <a:gd name="connsiteX3" fmla="*/ 2770193 w 2770193"/>
              <a:gd name="connsiteY3" fmla="*/ 2530013 h 2638013"/>
              <a:gd name="connsiteX4" fmla="*/ 2662192 w 2770193"/>
              <a:gd name="connsiteY4" fmla="*/ 2638013 h 2638013"/>
              <a:gd name="connsiteX5" fmla="*/ 108000 w 2770193"/>
              <a:gd name="connsiteY5" fmla="*/ 2638013 h 2638013"/>
              <a:gd name="connsiteX6" fmla="*/ 0 w 2770193"/>
              <a:gd name="connsiteY6" fmla="*/ 2530013 h 2638013"/>
              <a:gd name="connsiteX7" fmla="*/ 0 w 2770193"/>
              <a:gd name="connsiteY7" fmla="*/ 108000 h 2638013"/>
              <a:gd name="connsiteX8" fmla="*/ 108000 w 2770193"/>
              <a:gd name="connsiteY8" fmla="*/ 0 h 26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0193" h="2638013">
                <a:moveTo>
                  <a:pt x="108000" y="0"/>
                </a:moveTo>
                <a:lnTo>
                  <a:pt x="2662192" y="0"/>
                </a:lnTo>
                <a:cubicBezTo>
                  <a:pt x="2721809" y="0"/>
                  <a:pt x="2770193" y="48384"/>
                  <a:pt x="2770193" y="108000"/>
                </a:cubicBezTo>
                <a:lnTo>
                  <a:pt x="2770193" y="2530013"/>
                </a:lnTo>
                <a:cubicBezTo>
                  <a:pt x="2770193" y="2589629"/>
                  <a:pt x="2721809" y="2638013"/>
                  <a:pt x="2662192" y="2638013"/>
                </a:cubicBezTo>
                <a:lnTo>
                  <a:pt x="108000" y="2638013"/>
                </a:lnTo>
                <a:cubicBezTo>
                  <a:pt x="48384" y="2638013"/>
                  <a:pt x="0" y="2589629"/>
                  <a:pt x="0" y="2530013"/>
                </a:cubicBezTo>
                <a:lnTo>
                  <a:pt x="0" y="108000"/>
                </a:lnTo>
                <a:cubicBezTo>
                  <a:pt x="0" y="48384"/>
                  <a:pt x="48384" y="0"/>
                  <a:pt x="108000" y="0"/>
                </a:cubicBezTo>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7" name="矩形 43"/>
          <p:cNvSpPr/>
          <p:nvPr userDrawn="1"/>
        </p:nvSpPr>
        <p:spPr>
          <a:xfrm>
            <a:off x="802729" y="1775214"/>
            <a:ext cx="2770193" cy="2638013"/>
          </a:xfrm>
          <a:custGeom>
            <a:avLst/>
            <a:gdLst>
              <a:gd name="connsiteX0" fmla="*/ 108000 w 2770193"/>
              <a:gd name="connsiteY0" fmla="*/ 0 h 2638013"/>
              <a:gd name="connsiteX1" fmla="*/ 2662193 w 2770193"/>
              <a:gd name="connsiteY1" fmla="*/ 0 h 2638013"/>
              <a:gd name="connsiteX2" fmla="*/ 2770193 w 2770193"/>
              <a:gd name="connsiteY2" fmla="*/ 108000 h 2638013"/>
              <a:gd name="connsiteX3" fmla="*/ 2770193 w 2770193"/>
              <a:gd name="connsiteY3" fmla="*/ 2530013 h 2638013"/>
              <a:gd name="connsiteX4" fmla="*/ 2662193 w 2770193"/>
              <a:gd name="connsiteY4" fmla="*/ 2638013 h 2638013"/>
              <a:gd name="connsiteX5" fmla="*/ 108000 w 2770193"/>
              <a:gd name="connsiteY5" fmla="*/ 2638013 h 2638013"/>
              <a:gd name="connsiteX6" fmla="*/ 0 w 2770193"/>
              <a:gd name="connsiteY6" fmla="*/ 2530013 h 2638013"/>
              <a:gd name="connsiteX7" fmla="*/ 0 w 2770193"/>
              <a:gd name="connsiteY7" fmla="*/ 108000 h 2638013"/>
              <a:gd name="connsiteX8" fmla="*/ 108000 w 2770193"/>
              <a:gd name="connsiteY8" fmla="*/ 0 h 26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0193" h="2638013">
                <a:moveTo>
                  <a:pt x="108000" y="0"/>
                </a:moveTo>
                <a:lnTo>
                  <a:pt x="2662193" y="0"/>
                </a:lnTo>
                <a:cubicBezTo>
                  <a:pt x="2721809" y="0"/>
                  <a:pt x="2770193" y="48384"/>
                  <a:pt x="2770193" y="108000"/>
                </a:cubicBezTo>
                <a:lnTo>
                  <a:pt x="2770193" y="2530013"/>
                </a:lnTo>
                <a:cubicBezTo>
                  <a:pt x="2770193" y="2589629"/>
                  <a:pt x="2721809" y="2638013"/>
                  <a:pt x="2662193" y="2638013"/>
                </a:cubicBezTo>
                <a:lnTo>
                  <a:pt x="108000" y="2638013"/>
                </a:lnTo>
                <a:cubicBezTo>
                  <a:pt x="48384" y="2638013"/>
                  <a:pt x="0" y="2589629"/>
                  <a:pt x="0" y="2530013"/>
                </a:cubicBezTo>
                <a:lnTo>
                  <a:pt x="0" y="108000"/>
                </a:lnTo>
                <a:cubicBezTo>
                  <a:pt x="0" y="48384"/>
                  <a:pt x="48384" y="0"/>
                  <a:pt x="108000" y="0"/>
                </a:cubicBezTo>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15" name="图片占位符 14"/>
          <p:cNvSpPr>
            <a:spLocks noGrp="1"/>
          </p:cNvSpPr>
          <p:nvPr>
            <p:ph type="pic" sz="quarter" idx="15"/>
          </p:nvPr>
        </p:nvSpPr>
        <p:spPr>
          <a:xfrm>
            <a:off x="940714" y="1864615"/>
            <a:ext cx="2770193" cy="2638013"/>
          </a:xfrm>
          <a:custGeom>
            <a:avLst/>
            <a:gdLst>
              <a:gd name="connsiteX0" fmla="*/ 108000 w 2770193"/>
              <a:gd name="connsiteY0" fmla="*/ 0 h 2638013"/>
              <a:gd name="connsiteX1" fmla="*/ 2662193 w 2770193"/>
              <a:gd name="connsiteY1" fmla="*/ 0 h 2638013"/>
              <a:gd name="connsiteX2" fmla="*/ 2770193 w 2770193"/>
              <a:gd name="connsiteY2" fmla="*/ 108000 h 2638013"/>
              <a:gd name="connsiteX3" fmla="*/ 2770193 w 2770193"/>
              <a:gd name="connsiteY3" fmla="*/ 2530013 h 2638013"/>
              <a:gd name="connsiteX4" fmla="*/ 2662193 w 2770193"/>
              <a:gd name="connsiteY4" fmla="*/ 2638013 h 2638013"/>
              <a:gd name="connsiteX5" fmla="*/ 108000 w 2770193"/>
              <a:gd name="connsiteY5" fmla="*/ 2638013 h 2638013"/>
              <a:gd name="connsiteX6" fmla="*/ 0 w 2770193"/>
              <a:gd name="connsiteY6" fmla="*/ 2530013 h 2638013"/>
              <a:gd name="connsiteX7" fmla="*/ 0 w 2770193"/>
              <a:gd name="connsiteY7" fmla="*/ 108000 h 2638013"/>
              <a:gd name="connsiteX8" fmla="*/ 108000 w 2770193"/>
              <a:gd name="connsiteY8" fmla="*/ 0 h 26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0193" h="2638013">
                <a:moveTo>
                  <a:pt x="108000" y="0"/>
                </a:moveTo>
                <a:lnTo>
                  <a:pt x="2662193" y="0"/>
                </a:lnTo>
                <a:cubicBezTo>
                  <a:pt x="2721809" y="0"/>
                  <a:pt x="2770193" y="48384"/>
                  <a:pt x="2770193" y="108000"/>
                </a:cubicBezTo>
                <a:lnTo>
                  <a:pt x="2770193" y="2530013"/>
                </a:lnTo>
                <a:cubicBezTo>
                  <a:pt x="2770193" y="2589629"/>
                  <a:pt x="2721809" y="2638013"/>
                  <a:pt x="2662193" y="2638013"/>
                </a:cubicBezTo>
                <a:lnTo>
                  <a:pt x="108000" y="2638013"/>
                </a:lnTo>
                <a:cubicBezTo>
                  <a:pt x="48384" y="2638013"/>
                  <a:pt x="0" y="2589629"/>
                  <a:pt x="0" y="2530013"/>
                </a:cubicBezTo>
                <a:lnTo>
                  <a:pt x="0" y="108000"/>
                </a:lnTo>
                <a:cubicBezTo>
                  <a:pt x="0" y="48384"/>
                  <a:pt x="48384" y="0"/>
                  <a:pt x="108000" y="0"/>
                </a:cubicBezTo>
                <a:close/>
              </a:path>
            </a:pathLst>
          </a:custGeom>
        </p:spPr>
        <p:txBody>
          <a:bodyPr wrap="square">
            <a:noAutofit/>
          </a:bodyPr>
          <a:lstStyle/>
          <a:p>
            <a:endParaRPr lang="zh-CN" altLang="en-US" dirty="0"/>
          </a:p>
        </p:txBody>
      </p:sp>
      <p:sp>
        <p:nvSpPr>
          <p:cNvPr id="16" name="图片占位符 15"/>
          <p:cNvSpPr>
            <a:spLocks noGrp="1"/>
          </p:cNvSpPr>
          <p:nvPr>
            <p:ph type="pic" sz="quarter" idx="16"/>
          </p:nvPr>
        </p:nvSpPr>
        <p:spPr>
          <a:xfrm>
            <a:off x="4710902" y="1864615"/>
            <a:ext cx="2770193" cy="2638013"/>
          </a:xfrm>
          <a:custGeom>
            <a:avLst/>
            <a:gdLst>
              <a:gd name="connsiteX0" fmla="*/ 108000 w 2770193"/>
              <a:gd name="connsiteY0" fmla="*/ 0 h 2638013"/>
              <a:gd name="connsiteX1" fmla="*/ 2662193 w 2770193"/>
              <a:gd name="connsiteY1" fmla="*/ 0 h 2638013"/>
              <a:gd name="connsiteX2" fmla="*/ 2770193 w 2770193"/>
              <a:gd name="connsiteY2" fmla="*/ 108000 h 2638013"/>
              <a:gd name="connsiteX3" fmla="*/ 2770193 w 2770193"/>
              <a:gd name="connsiteY3" fmla="*/ 2530013 h 2638013"/>
              <a:gd name="connsiteX4" fmla="*/ 2662193 w 2770193"/>
              <a:gd name="connsiteY4" fmla="*/ 2638013 h 2638013"/>
              <a:gd name="connsiteX5" fmla="*/ 108000 w 2770193"/>
              <a:gd name="connsiteY5" fmla="*/ 2638013 h 2638013"/>
              <a:gd name="connsiteX6" fmla="*/ 0 w 2770193"/>
              <a:gd name="connsiteY6" fmla="*/ 2530013 h 2638013"/>
              <a:gd name="connsiteX7" fmla="*/ 0 w 2770193"/>
              <a:gd name="connsiteY7" fmla="*/ 108000 h 2638013"/>
              <a:gd name="connsiteX8" fmla="*/ 108000 w 2770193"/>
              <a:gd name="connsiteY8" fmla="*/ 0 h 26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0193" h="2638013">
                <a:moveTo>
                  <a:pt x="108000" y="0"/>
                </a:moveTo>
                <a:lnTo>
                  <a:pt x="2662193" y="0"/>
                </a:lnTo>
                <a:cubicBezTo>
                  <a:pt x="2721809" y="0"/>
                  <a:pt x="2770193" y="48384"/>
                  <a:pt x="2770193" y="108000"/>
                </a:cubicBezTo>
                <a:lnTo>
                  <a:pt x="2770193" y="2530013"/>
                </a:lnTo>
                <a:cubicBezTo>
                  <a:pt x="2770193" y="2589629"/>
                  <a:pt x="2721809" y="2638013"/>
                  <a:pt x="2662193" y="2638013"/>
                </a:cubicBezTo>
                <a:lnTo>
                  <a:pt x="108000" y="2638013"/>
                </a:lnTo>
                <a:cubicBezTo>
                  <a:pt x="48384" y="2638013"/>
                  <a:pt x="0" y="2589629"/>
                  <a:pt x="0" y="2530013"/>
                </a:cubicBezTo>
                <a:lnTo>
                  <a:pt x="0" y="108000"/>
                </a:lnTo>
                <a:cubicBezTo>
                  <a:pt x="0" y="48384"/>
                  <a:pt x="48384" y="0"/>
                  <a:pt x="108000" y="0"/>
                </a:cubicBezTo>
                <a:close/>
              </a:path>
            </a:pathLst>
          </a:custGeom>
        </p:spPr>
        <p:txBody>
          <a:bodyPr wrap="square">
            <a:noAutofit/>
          </a:bodyPr>
          <a:lstStyle/>
          <a:p>
            <a:endParaRPr lang="zh-CN" altLang="en-US" dirty="0"/>
          </a:p>
        </p:txBody>
      </p:sp>
      <p:sp>
        <p:nvSpPr>
          <p:cNvPr id="20" name="图片占位符 19"/>
          <p:cNvSpPr>
            <a:spLocks noGrp="1"/>
          </p:cNvSpPr>
          <p:nvPr>
            <p:ph type="pic" sz="quarter" idx="17"/>
          </p:nvPr>
        </p:nvSpPr>
        <p:spPr>
          <a:xfrm>
            <a:off x="8481092" y="1864615"/>
            <a:ext cx="2770193" cy="2638013"/>
          </a:xfrm>
          <a:custGeom>
            <a:avLst/>
            <a:gdLst>
              <a:gd name="connsiteX0" fmla="*/ 108000 w 2770193"/>
              <a:gd name="connsiteY0" fmla="*/ 0 h 2638013"/>
              <a:gd name="connsiteX1" fmla="*/ 2662193 w 2770193"/>
              <a:gd name="connsiteY1" fmla="*/ 0 h 2638013"/>
              <a:gd name="connsiteX2" fmla="*/ 2770193 w 2770193"/>
              <a:gd name="connsiteY2" fmla="*/ 108000 h 2638013"/>
              <a:gd name="connsiteX3" fmla="*/ 2770193 w 2770193"/>
              <a:gd name="connsiteY3" fmla="*/ 2530013 h 2638013"/>
              <a:gd name="connsiteX4" fmla="*/ 2662193 w 2770193"/>
              <a:gd name="connsiteY4" fmla="*/ 2638013 h 2638013"/>
              <a:gd name="connsiteX5" fmla="*/ 108000 w 2770193"/>
              <a:gd name="connsiteY5" fmla="*/ 2638013 h 2638013"/>
              <a:gd name="connsiteX6" fmla="*/ 0 w 2770193"/>
              <a:gd name="connsiteY6" fmla="*/ 2530013 h 2638013"/>
              <a:gd name="connsiteX7" fmla="*/ 0 w 2770193"/>
              <a:gd name="connsiteY7" fmla="*/ 108000 h 2638013"/>
              <a:gd name="connsiteX8" fmla="*/ 108000 w 2770193"/>
              <a:gd name="connsiteY8" fmla="*/ 0 h 263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0193" h="2638013">
                <a:moveTo>
                  <a:pt x="108000" y="0"/>
                </a:moveTo>
                <a:lnTo>
                  <a:pt x="2662193" y="0"/>
                </a:lnTo>
                <a:cubicBezTo>
                  <a:pt x="2721809" y="0"/>
                  <a:pt x="2770193" y="48384"/>
                  <a:pt x="2770193" y="108000"/>
                </a:cubicBezTo>
                <a:lnTo>
                  <a:pt x="2770193" y="2530013"/>
                </a:lnTo>
                <a:cubicBezTo>
                  <a:pt x="2770193" y="2589629"/>
                  <a:pt x="2721809" y="2638013"/>
                  <a:pt x="2662193" y="2638013"/>
                </a:cubicBezTo>
                <a:lnTo>
                  <a:pt x="108000" y="2638013"/>
                </a:lnTo>
                <a:cubicBezTo>
                  <a:pt x="48384" y="2638013"/>
                  <a:pt x="0" y="2589629"/>
                  <a:pt x="0" y="2530013"/>
                </a:cubicBezTo>
                <a:lnTo>
                  <a:pt x="0" y="108000"/>
                </a:lnTo>
                <a:cubicBezTo>
                  <a:pt x="0" y="48384"/>
                  <a:pt x="48384" y="0"/>
                  <a:pt x="108000" y="0"/>
                </a:cubicBezTo>
                <a:close/>
              </a:path>
            </a:pathLst>
          </a:custGeom>
        </p:spPr>
        <p:txBody>
          <a:bodyPr wrap="square">
            <a:noAutofit/>
          </a:bodyPr>
          <a:lstStyle/>
          <a:p>
            <a:endParaRPr lang="zh-CN" altLang="en-US" dirty="0"/>
          </a:p>
        </p:txBody>
      </p:sp>
      <p:sp>
        <p:nvSpPr>
          <p:cNvPr id="22" name="椭圆 21"/>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9"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30" name="文本占位符 5"/>
          <p:cNvSpPr>
            <a:spLocks noGrp="1"/>
          </p:cNvSpPr>
          <p:nvPr>
            <p:ph type="body" sz="quarter" idx="18"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四栏图文">
    <p:spTree>
      <p:nvGrpSpPr>
        <p:cNvPr id="1" name=""/>
        <p:cNvGrpSpPr/>
        <p:nvPr/>
      </p:nvGrpSpPr>
      <p:grpSpPr>
        <a:xfrm>
          <a:off x="0" y="0"/>
          <a:ext cx="0" cy="0"/>
          <a:chOff x="0" y="0"/>
          <a:chExt cx="0" cy="0"/>
        </a:xfrm>
      </p:grpSpPr>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0" name="图片占位符 19"/>
          <p:cNvSpPr>
            <a:spLocks noGrp="1"/>
          </p:cNvSpPr>
          <p:nvPr>
            <p:ph type="pic" sz="quarter" idx="15"/>
          </p:nvPr>
        </p:nvSpPr>
        <p:spPr>
          <a:xfrm>
            <a:off x="1388883" y="1908665"/>
            <a:ext cx="1929500" cy="1929500"/>
          </a:xfrm>
          <a:custGeom>
            <a:avLst/>
            <a:gdLst>
              <a:gd name="connsiteX0" fmla="*/ 97478 w 1929500"/>
              <a:gd name="connsiteY0" fmla="*/ 0 h 1929500"/>
              <a:gd name="connsiteX1" fmla="*/ 1832022 w 1929500"/>
              <a:gd name="connsiteY1" fmla="*/ 0 h 1929500"/>
              <a:gd name="connsiteX2" fmla="*/ 1929500 w 1929500"/>
              <a:gd name="connsiteY2" fmla="*/ 97478 h 1929500"/>
              <a:gd name="connsiteX3" fmla="*/ 1929500 w 1929500"/>
              <a:gd name="connsiteY3" fmla="*/ 1832022 h 1929500"/>
              <a:gd name="connsiteX4" fmla="*/ 1832022 w 1929500"/>
              <a:gd name="connsiteY4" fmla="*/ 1929500 h 1929500"/>
              <a:gd name="connsiteX5" fmla="*/ 97478 w 1929500"/>
              <a:gd name="connsiteY5" fmla="*/ 1929500 h 1929500"/>
              <a:gd name="connsiteX6" fmla="*/ 0 w 1929500"/>
              <a:gd name="connsiteY6" fmla="*/ 1832022 h 1929500"/>
              <a:gd name="connsiteX7" fmla="*/ 0 w 1929500"/>
              <a:gd name="connsiteY7" fmla="*/ 97478 h 1929500"/>
              <a:gd name="connsiteX8" fmla="*/ 97478 w 1929500"/>
              <a:gd name="connsiteY8" fmla="*/ 0 h 19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500" h="1929500">
                <a:moveTo>
                  <a:pt x="97478" y="0"/>
                </a:moveTo>
                <a:lnTo>
                  <a:pt x="1832022" y="0"/>
                </a:lnTo>
                <a:cubicBezTo>
                  <a:pt x="1885858" y="0"/>
                  <a:pt x="1929500" y="43642"/>
                  <a:pt x="1929500" y="97478"/>
                </a:cubicBezTo>
                <a:lnTo>
                  <a:pt x="1929500" y="1832022"/>
                </a:lnTo>
                <a:cubicBezTo>
                  <a:pt x="1929500" y="1885858"/>
                  <a:pt x="1885858" y="1929500"/>
                  <a:pt x="1832022" y="1929500"/>
                </a:cubicBezTo>
                <a:lnTo>
                  <a:pt x="97478" y="1929500"/>
                </a:lnTo>
                <a:cubicBezTo>
                  <a:pt x="43642" y="1929500"/>
                  <a:pt x="0" y="1885858"/>
                  <a:pt x="0" y="1832022"/>
                </a:cubicBezTo>
                <a:lnTo>
                  <a:pt x="0" y="97478"/>
                </a:lnTo>
                <a:cubicBezTo>
                  <a:pt x="0" y="43642"/>
                  <a:pt x="43642" y="0"/>
                  <a:pt x="97478" y="0"/>
                </a:cubicBezTo>
                <a:close/>
              </a:path>
            </a:pathLst>
          </a:custGeom>
        </p:spPr>
        <p:txBody>
          <a:bodyPr wrap="square">
            <a:noAutofit/>
          </a:bodyPr>
          <a:lstStyle/>
          <a:p>
            <a:endParaRPr lang="zh-CN" altLang="en-US" dirty="0"/>
          </a:p>
        </p:txBody>
      </p:sp>
      <p:sp>
        <p:nvSpPr>
          <p:cNvPr id="21" name="图片占位符 20"/>
          <p:cNvSpPr>
            <a:spLocks noGrp="1"/>
          </p:cNvSpPr>
          <p:nvPr>
            <p:ph type="pic" sz="quarter" idx="16"/>
          </p:nvPr>
        </p:nvSpPr>
        <p:spPr>
          <a:xfrm>
            <a:off x="3883795" y="1908665"/>
            <a:ext cx="1929500" cy="1929500"/>
          </a:xfrm>
          <a:custGeom>
            <a:avLst/>
            <a:gdLst>
              <a:gd name="connsiteX0" fmla="*/ 97478 w 1929500"/>
              <a:gd name="connsiteY0" fmla="*/ 0 h 1929500"/>
              <a:gd name="connsiteX1" fmla="*/ 1832022 w 1929500"/>
              <a:gd name="connsiteY1" fmla="*/ 0 h 1929500"/>
              <a:gd name="connsiteX2" fmla="*/ 1929500 w 1929500"/>
              <a:gd name="connsiteY2" fmla="*/ 97478 h 1929500"/>
              <a:gd name="connsiteX3" fmla="*/ 1929500 w 1929500"/>
              <a:gd name="connsiteY3" fmla="*/ 1832022 h 1929500"/>
              <a:gd name="connsiteX4" fmla="*/ 1832022 w 1929500"/>
              <a:gd name="connsiteY4" fmla="*/ 1929500 h 1929500"/>
              <a:gd name="connsiteX5" fmla="*/ 97478 w 1929500"/>
              <a:gd name="connsiteY5" fmla="*/ 1929500 h 1929500"/>
              <a:gd name="connsiteX6" fmla="*/ 0 w 1929500"/>
              <a:gd name="connsiteY6" fmla="*/ 1832022 h 1929500"/>
              <a:gd name="connsiteX7" fmla="*/ 0 w 1929500"/>
              <a:gd name="connsiteY7" fmla="*/ 97478 h 1929500"/>
              <a:gd name="connsiteX8" fmla="*/ 97478 w 1929500"/>
              <a:gd name="connsiteY8" fmla="*/ 0 h 19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500" h="1929500">
                <a:moveTo>
                  <a:pt x="97478" y="0"/>
                </a:moveTo>
                <a:lnTo>
                  <a:pt x="1832022" y="0"/>
                </a:lnTo>
                <a:cubicBezTo>
                  <a:pt x="1885858" y="0"/>
                  <a:pt x="1929500" y="43642"/>
                  <a:pt x="1929500" y="97478"/>
                </a:cubicBezTo>
                <a:lnTo>
                  <a:pt x="1929500" y="1832022"/>
                </a:lnTo>
                <a:cubicBezTo>
                  <a:pt x="1929500" y="1885858"/>
                  <a:pt x="1885858" y="1929500"/>
                  <a:pt x="1832022" y="1929500"/>
                </a:cubicBezTo>
                <a:lnTo>
                  <a:pt x="97478" y="1929500"/>
                </a:lnTo>
                <a:cubicBezTo>
                  <a:pt x="43642" y="1929500"/>
                  <a:pt x="0" y="1885858"/>
                  <a:pt x="0" y="1832022"/>
                </a:cubicBezTo>
                <a:lnTo>
                  <a:pt x="0" y="97478"/>
                </a:lnTo>
                <a:cubicBezTo>
                  <a:pt x="0" y="43642"/>
                  <a:pt x="43642" y="0"/>
                  <a:pt x="97478" y="0"/>
                </a:cubicBezTo>
                <a:close/>
              </a:path>
            </a:pathLst>
          </a:custGeom>
        </p:spPr>
        <p:txBody>
          <a:bodyPr wrap="square">
            <a:noAutofit/>
          </a:bodyPr>
          <a:lstStyle/>
          <a:p>
            <a:endParaRPr lang="zh-CN" altLang="en-US" dirty="0"/>
          </a:p>
        </p:txBody>
      </p:sp>
      <p:sp>
        <p:nvSpPr>
          <p:cNvPr id="23" name="图片占位符 22"/>
          <p:cNvSpPr>
            <a:spLocks noGrp="1"/>
          </p:cNvSpPr>
          <p:nvPr>
            <p:ph type="pic" sz="quarter" idx="17"/>
          </p:nvPr>
        </p:nvSpPr>
        <p:spPr>
          <a:xfrm>
            <a:off x="6378707" y="1908665"/>
            <a:ext cx="1929500" cy="1929500"/>
          </a:xfrm>
          <a:custGeom>
            <a:avLst/>
            <a:gdLst>
              <a:gd name="connsiteX0" fmla="*/ 97478 w 1929500"/>
              <a:gd name="connsiteY0" fmla="*/ 0 h 1929500"/>
              <a:gd name="connsiteX1" fmla="*/ 1832022 w 1929500"/>
              <a:gd name="connsiteY1" fmla="*/ 0 h 1929500"/>
              <a:gd name="connsiteX2" fmla="*/ 1929500 w 1929500"/>
              <a:gd name="connsiteY2" fmla="*/ 97478 h 1929500"/>
              <a:gd name="connsiteX3" fmla="*/ 1929500 w 1929500"/>
              <a:gd name="connsiteY3" fmla="*/ 1832022 h 1929500"/>
              <a:gd name="connsiteX4" fmla="*/ 1832022 w 1929500"/>
              <a:gd name="connsiteY4" fmla="*/ 1929500 h 1929500"/>
              <a:gd name="connsiteX5" fmla="*/ 97478 w 1929500"/>
              <a:gd name="connsiteY5" fmla="*/ 1929500 h 1929500"/>
              <a:gd name="connsiteX6" fmla="*/ 0 w 1929500"/>
              <a:gd name="connsiteY6" fmla="*/ 1832022 h 1929500"/>
              <a:gd name="connsiteX7" fmla="*/ 0 w 1929500"/>
              <a:gd name="connsiteY7" fmla="*/ 97478 h 1929500"/>
              <a:gd name="connsiteX8" fmla="*/ 97478 w 1929500"/>
              <a:gd name="connsiteY8" fmla="*/ 0 h 19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500" h="1929500">
                <a:moveTo>
                  <a:pt x="97478" y="0"/>
                </a:moveTo>
                <a:lnTo>
                  <a:pt x="1832022" y="0"/>
                </a:lnTo>
                <a:cubicBezTo>
                  <a:pt x="1885858" y="0"/>
                  <a:pt x="1929500" y="43642"/>
                  <a:pt x="1929500" y="97478"/>
                </a:cubicBezTo>
                <a:lnTo>
                  <a:pt x="1929500" y="1832022"/>
                </a:lnTo>
                <a:cubicBezTo>
                  <a:pt x="1929500" y="1885858"/>
                  <a:pt x="1885858" y="1929500"/>
                  <a:pt x="1832022" y="1929500"/>
                </a:cubicBezTo>
                <a:lnTo>
                  <a:pt x="97478" y="1929500"/>
                </a:lnTo>
                <a:cubicBezTo>
                  <a:pt x="43642" y="1929500"/>
                  <a:pt x="0" y="1885858"/>
                  <a:pt x="0" y="1832022"/>
                </a:cubicBezTo>
                <a:lnTo>
                  <a:pt x="0" y="97478"/>
                </a:lnTo>
                <a:cubicBezTo>
                  <a:pt x="0" y="43642"/>
                  <a:pt x="43642" y="0"/>
                  <a:pt x="97478" y="0"/>
                </a:cubicBezTo>
                <a:close/>
              </a:path>
            </a:pathLst>
          </a:custGeom>
        </p:spPr>
        <p:txBody>
          <a:bodyPr wrap="square">
            <a:noAutofit/>
          </a:bodyPr>
          <a:lstStyle/>
          <a:p>
            <a:endParaRPr lang="zh-CN" altLang="en-US" dirty="0"/>
          </a:p>
        </p:txBody>
      </p:sp>
      <p:sp>
        <p:nvSpPr>
          <p:cNvPr id="27" name="图片占位符 26"/>
          <p:cNvSpPr>
            <a:spLocks noGrp="1"/>
          </p:cNvSpPr>
          <p:nvPr>
            <p:ph type="pic" sz="quarter" idx="18"/>
          </p:nvPr>
        </p:nvSpPr>
        <p:spPr>
          <a:xfrm>
            <a:off x="8873618" y="1908665"/>
            <a:ext cx="1929500" cy="1929500"/>
          </a:xfrm>
          <a:custGeom>
            <a:avLst/>
            <a:gdLst>
              <a:gd name="connsiteX0" fmla="*/ 97478 w 1929500"/>
              <a:gd name="connsiteY0" fmla="*/ 0 h 1929500"/>
              <a:gd name="connsiteX1" fmla="*/ 1832022 w 1929500"/>
              <a:gd name="connsiteY1" fmla="*/ 0 h 1929500"/>
              <a:gd name="connsiteX2" fmla="*/ 1929500 w 1929500"/>
              <a:gd name="connsiteY2" fmla="*/ 97478 h 1929500"/>
              <a:gd name="connsiteX3" fmla="*/ 1929500 w 1929500"/>
              <a:gd name="connsiteY3" fmla="*/ 1832022 h 1929500"/>
              <a:gd name="connsiteX4" fmla="*/ 1832022 w 1929500"/>
              <a:gd name="connsiteY4" fmla="*/ 1929500 h 1929500"/>
              <a:gd name="connsiteX5" fmla="*/ 97478 w 1929500"/>
              <a:gd name="connsiteY5" fmla="*/ 1929500 h 1929500"/>
              <a:gd name="connsiteX6" fmla="*/ 0 w 1929500"/>
              <a:gd name="connsiteY6" fmla="*/ 1832022 h 1929500"/>
              <a:gd name="connsiteX7" fmla="*/ 0 w 1929500"/>
              <a:gd name="connsiteY7" fmla="*/ 97478 h 1929500"/>
              <a:gd name="connsiteX8" fmla="*/ 97478 w 1929500"/>
              <a:gd name="connsiteY8" fmla="*/ 0 h 19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500" h="1929500">
                <a:moveTo>
                  <a:pt x="97478" y="0"/>
                </a:moveTo>
                <a:lnTo>
                  <a:pt x="1832022" y="0"/>
                </a:lnTo>
                <a:cubicBezTo>
                  <a:pt x="1885858" y="0"/>
                  <a:pt x="1929500" y="43642"/>
                  <a:pt x="1929500" y="97478"/>
                </a:cubicBezTo>
                <a:lnTo>
                  <a:pt x="1929500" y="1832022"/>
                </a:lnTo>
                <a:cubicBezTo>
                  <a:pt x="1929500" y="1885858"/>
                  <a:pt x="1885858" y="1929500"/>
                  <a:pt x="1832022" y="1929500"/>
                </a:cubicBezTo>
                <a:lnTo>
                  <a:pt x="97478" y="1929500"/>
                </a:lnTo>
                <a:cubicBezTo>
                  <a:pt x="43642" y="1929500"/>
                  <a:pt x="0" y="1885858"/>
                  <a:pt x="0" y="1832022"/>
                </a:cubicBezTo>
                <a:lnTo>
                  <a:pt x="0" y="97478"/>
                </a:lnTo>
                <a:cubicBezTo>
                  <a:pt x="0" y="43642"/>
                  <a:pt x="43642" y="0"/>
                  <a:pt x="97478" y="0"/>
                </a:cubicBezTo>
                <a:close/>
              </a:path>
            </a:pathLst>
          </a:custGeom>
        </p:spPr>
        <p:txBody>
          <a:bodyPr wrap="square">
            <a:noAutofit/>
          </a:bodyPr>
          <a:lstStyle/>
          <a:p>
            <a:endParaRPr lang="zh-CN" altLang="en-US" dirty="0"/>
          </a:p>
        </p:txBody>
      </p:sp>
      <p:sp>
        <p:nvSpPr>
          <p:cNvPr id="13" name="椭圆 12"/>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5"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16" name="文本占位符 5"/>
          <p:cNvSpPr>
            <a:spLocks noGrp="1"/>
          </p:cNvSpPr>
          <p:nvPr>
            <p:ph type="body" sz="quarter" idx="19"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我介绍页">
    <p:spTree>
      <p:nvGrpSpPr>
        <p:cNvPr id="1" name=""/>
        <p:cNvGrpSpPr/>
        <p:nvPr/>
      </p:nvGrpSpPr>
      <p:grpSpPr>
        <a:xfrm>
          <a:off x="0" y="0"/>
          <a:ext cx="0" cy="0"/>
          <a:chOff x="0" y="0"/>
          <a:chExt cx="0" cy="0"/>
        </a:xfrm>
      </p:grpSpPr>
      <p:sp>
        <p:nvSpPr>
          <p:cNvPr id="14" name="椭圆 13"/>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3"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6" name="文本占位符 5"/>
          <p:cNvSpPr>
            <a:spLocks noGrp="1"/>
          </p:cNvSpPr>
          <p:nvPr>
            <p:ph type="body" sz="quarter" idx="15"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
        <p:nvSpPr>
          <p:cNvPr id="13" name="图片占位符 12"/>
          <p:cNvSpPr>
            <a:spLocks noGrp="1"/>
          </p:cNvSpPr>
          <p:nvPr>
            <p:ph type="pic" sz="quarter" idx="16"/>
          </p:nvPr>
        </p:nvSpPr>
        <p:spPr>
          <a:xfrm>
            <a:off x="1924893" y="1778815"/>
            <a:ext cx="2240255" cy="2240255"/>
          </a:xfrm>
          <a:custGeom>
            <a:avLst/>
            <a:gdLst>
              <a:gd name="connsiteX0" fmla="*/ 0 w 2240255"/>
              <a:gd name="connsiteY0" fmla="*/ 0 h 2240255"/>
              <a:gd name="connsiteX1" fmla="*/ 2240255 w 2240255"/>
              <a:gd name="connsiteY1" fmla="*/ 0 h 2240255"/>
              <a:gd name="connsiteX2" fmla="*/ 2240255 w 2240255"/>
              <a:gd name="connsiteY2" fmla="*/ 2240255 h 2240255"/>
              <a:gd name="connsiteX3" fmla="*/ 0 w 2240255"/>
              <a:gd name="connsiteY3" fmla="*/ 2240255 h 2240255"/>
            </a:gdLst>
            <a:ahLst/>
            <a:cxnLst>
              <a:cxn ang="0">
                <a:pos x="connsiteX0" y="connsiteY0"/>
              </a:cxn>
              <a:cxn ang="0">
                <a:pos x="connsiteX1" y="connsiteY1"/>
              </a:cxn>
              <a:cxn ang="0">
                <a:pos x="connsiteX2" y="connsiteY2"/>
              </a:cxn>
              <a:cxn ang="0">
                <a:pos x="connsiteX3" y="connsiteY3"/>
              </a:cxn>
            </a:cxnLst>
            <a:rect l="l" t="t" r="r" b="b"/>
            <a:pathLst>
              <a:path w="2240255" h="2240255">
                <a:moveTo>
                  <a:pt x="0" y="0"/>
                </a:moveTo>
                <a:lnTo>
                  <a:pt x="2240255" y="0"/>
                </a:lnTo>
                <a:lnTo>
                  <a:pt x="2240255" y="2240255"/>
                </a:lnTo>
                <a:lnTo>
                  <a:pt x="0" y="2240255"/>
                </a:lnTo>
                <a:close/>
              </a:path>
            </a:pathLst>
          </a:custGeom>
        </p:spPr>
        <p:txBody>
          <a:bodyPr wrap="square">
            <a:noAutofit/>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双人物">
    <p:spTree>
      <p:nvGrpSpPr>
        <p:cNvPr id="1" name=""/>
        <p:cNvGrpSpPr/>
        <p:nvPr/>
      </p:nvGrpSpPr>
      <p:grpSpPr>
        <a:xfrm>
          <a:off x="0" y="0"/>
          <a:ext cx="0" cy="0"/>
          <a:chOff x="0" y="0"/>
          <a:chExt cx="0" cy="0"/>
        </a:xfrm>
      </p:grpSpPr>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15" name="图片占位符 14"/>
          <p:cNvSpPr>
            <a:spLocks noGrp="1"/>
          </p:cNvSpPr>
          <p:nvPr>
            <p:ph type="pic" sz="quarter" idx="15"/>
          </p:nvPr>
        </p:nvSpPr>
        <p:spPr>
          <a:xfrm>
            <a:off x="453620" y="1691640"/>
            <a:ext cx="2069368" cy="2069366"/>
          </a:xfrm>
          <a:custGeom>
            <a:avLst/>
            <a:gdLst>
              <a:gd name="connsiteX0" fmla="*/ 1034684 w 2069368"/>
              <a:gd name="connsiteY0" fmla="*/ 0 h 2069366"/>
              <a:gd name="connsiteX1" fmla="*/ 2069368 w 2069368"/>
              <a:gd name="connsiteY1" fmla="*/ 1034683 h 2069366"/>
              <a:gd name="connsiteX2" fmla="*/ 1034684 w 2069368"/>
              <a:gd name="connsiteY2" fmla="*/ 2069366 h 2069366"/>
              <a:gd name="connsiteX3" fmla="*/ 0 w 2069368"/>
              <a:gd name="connsiteY3" fmla="*/ 1034683 h 2069366"/>
              <a:gd name="connsiteX4" fmla="*/ 1034684 w 2069368"/>
              <a:gd name="connsiteY4" fmla="*/ 0 h 206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368" h="2069366">
                <a:moveTo>
                  <a:pt x="1034684" y="0"/>
                </a:moveTo>
                <a:cubicBezTo>
                  <a:pt x="1606124" y="0"/>
                  <a:pt x="2069368" y="463243"/>
                  <a:pt x="2069368" y="1034683"/>
                </a:cubicBezTo>
                <a:cubicBezTo>
                  <a:pt x="2069368" y="1606123"/>
                  <a:pt x="1606124" y="2069366"/>
                  <a:pt x="1034684" y="2069366"/>
                </a:cubicBezTo>
                <a:cubicBezTo>
                  <a:pt x="463244" y="2069366"/>
                  <a:pt x="0" y="1606123"/>
                  <a:pt x="0" y="1034683"/>
                </a:cubicBezTo>
                <a:cubicBezTo>
                  <a:pt x="0" y="463243"/>
                  <a:pt x="463244" y="0"/>
                  <a:pt x="1034684" y="0"/>
                </a:cubicBezTo>
                <a:close/>
              </a:path>
            </a:pathLst>
          </a:custGeom>
        </p:spPr>
        <p:txBody>
          <a:bodyPr wrap="square">
            <a:noAutofit/>
          </a:bodyPr>
          <a:lstStyle/>
          <a:p>
            <a:endParaRPr lang="zh-CN" altLang="en-US" dirty="0"/>
          </a:p>
        </p:txBody>
      </p:sp>
      <p:sp>
        <p:nvSpPr>
          <p:cNvPr id="27" name="图片占位符 26"/>
          <p:cNvSpPr>
            <a:spLocks noGrp="1"/>
          </p:cNvSpPr>
          <p:nvPr>
            <p:ph type="pic" sz="quarter" idx="16"/>
          </p:nvPr>
        </p:nvSpPr>
        <p:spPr>
          <a:xfrm>
            <a:off x="9249104" y="3966802"/>
            <a:ext cx="2069368" cy="2069366"/>
          </a:xfrm>
          <a:custGeom>
            <a:avLst/>
            <a:gdLst>
              <a:gd name="connsiteX0" fmla="*/ 1034684 w 2069368"/>
              <a:gd name="connsiteY0" fmla="*/ 0 h 2069366"/>
              <a:gd name="connsiteX1" fmla="*/ 2069368 w 2069368"/>
              <a:gd name="connsiteY1" fmla="*/ 1034683 h 2069366"/>
              <a:gd name="connsiteX2" fmla="*/ 1034684 w 2069368"/>
              <a:gd name="connsiteY2" fmla="*/ 2069366 h 2069366"/>
              <a:gd name="connsiteX3" fmla="*/ 0 w 2069368"/>
              <a:gd name="connsiteY3" fmla="*/ 1034683 h 2069366"/>
              <a:gd name="connsiteX4" fmla="*/ 1034684 w 2069368"/>
              <a:gd name="connsiteY4" fmla="*/ 0 h 206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9368" h="2069366">
                <a:moveTo>
                  <a:pt x="1034684" y="0"/>
                </a:moveTo>
                <a:cubicBezTo>
                  <a:pt x="1606124" y="0"/>
                  <a:pt x="2069368" y="463243"/>
                  <a:pt x="2069368" y="1034683"/>
                </a:cubicBezTo>
                <a:cubicBezTo>
                  <a:pt x="2069368" y="1606123"/>
                  <a:pt x="1606124" y="2069366"/>
                  <a:pt x="1034684" y="2069366"/>
                </a:cubicBezTo>
                <a:cubicBezTo>
                  <a:pt x="463244" y="2069366"/>
                  <a:pt x="0" y="1606123"/>
                  <a:pt x="0" y="1034683"/>
                </a:cubicBezTo>
                <a:cubicBezTo>
                  <a:pt x="0" y="463243"/>
                  <a:pt x="463244" y="0"/>
                  <a:pt x="1034684" y="0"/>
                </a:cubicBezTo>
                <a:close/>
              </a:path>
            </a:pathLst>
          </a:custGeom>
        </p:spPr>
        <p:txBody>
          <a:bodyPr wrap="square">
            <a:noAutofit/>
          </a:bodyPr>
          <a:lstStyle/>
          <a:p>
            <a:endParaRPr lang="zh-CN" altLang="en-US" dirty="0"/>
          </a:p>
        </p:txBody>
      </p:sp>
      <p:sp>
        <p:nvSpPr>
          <p:cNvPr id="13" name="椭圆 12"/>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6"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20" name="文本占位符 5"/>
          <p:cNvSpPr>
            <a:spLocks noGrp="1"/>
          </p:cNvSpPr>
          <p:nvPr>
            <p:ph type="body" sz="quarter" idx="17"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团队页">
    <p:spTree>
      <p:nvGrpSpPr>
        <p:cNvPr id="1" name=""/>
        <p:cNvGrpSpPr/>
        <p:nvPr/>
      </p:nvGrpSpPr>
      <p:grpSpPr>
        <a:xfrm>
          <a:off x="0" y="0"/>
          <a:ext cx="0" cy="0"/>
          <a:chOff x="0" y="0"/>
          <a:chExt cx="0" cy="0"/>
        </a:xfrm>
      </p:grpSpPr>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33" name="图片占位符 32"/>
          <p:cNvSpPr>
            <a:spLocks noGrp="1"/>
          </p:cNvSpPr>
          <p:nvPr>
            <p:ph type="pic" sz="quarter" idx="15"/>
          </p:nvPr>
        </p:nvSpPr>
        <p:spPr>
          <a:xfrm>
            <a:off x="1026602" y="1687375"/>
            <a:ext cx="1824596" cy="1824596"/>
          </a:xfrm>
          <a:custGeom>
            <a:avLst/>
            <a:gdLst>
              <a:gd name="connsiteX0" fmla="*/ 912298 w 1824596"/>
              <a:gd name="connsiteY0" fmla="*/ 0 h 1824596"/>
              <a:gd name="connsiteX1" fmla="*/ 1824596 w 1824596"/>
              <a:gd name="connsiteY1" fmla="*/ 912298 h 1824596"/>
              <a:gd name="connsiteX2" fmla="*/ 912298 w 1824596"/>
              <a:gd name="connsiteY2" fmla="*/ 1824596 h 1824596"/>
              <a:gd name="connsiteX3" fmla="*/ 0 w 1824596"/>
              <a:gd name="connsiteY3" fmla="*/ 912298 h 1824596"/>
              <a:gd name="connsiteX4" fmla="*/ 912298 w 1824596"/>
              <a:gd name="connsiteY4" fmla="*/ 0 h 1824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596" h="1824596">
                <a:moveTo>
                  <a:pt x="912298" y="0"/>
                </a:moveTo>
                <a:cubicBezTo>
                  <a:pt x="1416146" y="0"/>
                  <a:pt x="1824596" y="408450"/>
                  <a:pt x="1824596" y="912298"/>
                </a:cubicBezTo>
                <a:cubicBezTo>
                  <a:pt x="1824596" y="1416146"/>
                  <a:pt x="1416146" y="1824596"/>
                  <a:pt x="912298" y="1824596"/>
                </a:cubicBezTo>
                <a:cubicBezTo>
                  <a:pt x="408450" y="1824596"/>
                  <a:pt x="0" y="1416146"/>
                  <a:pt x="0" y="912298"/>
                </a:cubicBezTo>
                <a:cubicBezTo>
                  <a:pt x="0" y="408450"/>
                  <a:pt x="408450" y="0"/>
                  <a:pt x="912298" y="0"/>
                </a:cubicBezTo>
                <a:close/>
              </a:path>
            </a:pathLst>
          </a:custGeom>
        </p:spPr>
        <p:txBody>
          <a:bodyPr wrap="square">
            <a:noAutofit/>
          </a:bodyPr>
          <a:lstStyle/>
          <a:p>
            <a:endParaRPr lang="zh-CN" altLang="en-US" dirty="0"/>
          </a:p>
        </p:txBody>
      </p:sp>
      <p:sp>
        <p:nvSpPr>
          <p:cNvPr id="15" name="图片占位符 14"/>
          <p:cNvSpPr>
            <a:spLocks noGrp="1"/>
          </p:cNvSpPr>
          <p:nvPr>
            <p:ph type="pic" sz="quarter" idx="16"/>
          </p:nvPr>
        </p:nvSpPr>
        <p:spPr>
          <a:xfrm>
            <a:off x="3780980" y="1687375"/>
            <a:ext cx="1824596" cy="1824596"/>
          </a:xfrm>
          <a:custGeom>
            <a:avLst/>
            <a:gdLst>
              <a:gd name="connsiteX0" fmla="*/ 912298 w 1824596"/>
              <a:gd name="connsiteY0" fmla="*/ 0 h 1824596"/>
              <a:gd name="connsiteX1" fmla="*/ 1824596 w 1824596"/>
              <a:gd name="connsiteY1" fmla="*/ 912298 h 1824596"/>
              <a:gd name="connsiteX2" fmla="*/ 912298 w 1824596"/>
              <a:gd name="connsiteY2" fmla="*/ 1824596 h 1824596"/>
              <a:gd name="connsiteX3" fmla="*/ 0 w 1824596"/>
              <a:gd name="connsiteY3" fmla="*/ 912298 h 1824596"/>
              <a:gd name="connsiteX4" fmla="*/ 912298 w 1824596"/>
              <a:gd name="connsiteY4" fmla="*/ 0 h 1824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596" h="1824596">
                <a:moveTo>
                  <a:pt x="912298" y="0"/>
                </a:moveTo>
                <a:cubicBezTo>
                  <a:pt x="1416146" y="0"/>
                  <a:pt x="1824596" y="408450"/>
                  <a:pt x="1824596" y="912298"/>
                </a:cubicBezTo>
                <a:cubicBezTo>
                  <a:pt x="1824596" y="1416146"/>
                  <a:pt x="1416146" y="1824596"/>
                  <a:pt x="912298" y="1824596"/>
                </a:cubicBezTo>
                <a:cubicBezTo>
                  <a:pt x="408450" y="1824596"/>
                  <a:pt x="0" y="1416146"/>
                  <a:pt x="0" y="912298"/>
                </a:cubicBezTo>
                <a:cubicBezTo>
                  <a:pt x="0" y="408450"/>
                  <a:pt x="408450" y="0"/>
                  <a:pt x="912298" y="0"/>
                </a:cubicBezTo>
                <a:close/>
              </a:path>
            </a:pathLst>
          </a:custGeom>
        </p:spPr>
        <p:txBody>
          <a:bodyPr wrap="square">
            <a:noAutofit/>
          </a:bodyPr>
          <a:lstStyle/>
          <a:p>
            <a:endParaRPr lang="zh-CN" altLang="en-US" dirty="0"/>
          </a:p>
        </p:txBody>
      </p:sp>
      <p:sp>
        <p:nvSpPr>
          <p:cNvPr id="16" name="图片占位符 15"/>
          <p:cNvSpPr>
            <a:spLocks noGrp="1"/>
          </p:cNvSpPr>
          <p:nvPr>
            <p:ph type="pic" sz="quarter" idx="17"/>
          </p:nvPr>
        </p:nvSpPr>
        <p:spPr>
          <a:xfrm>
            <a:off x="6535358" y="1687375"/>
            <a:ext cx="1824596" cy="1824596"/>
          </a:xfrm>
          <a:custGeom>
            <a:avLst/>
            <a:gdLst>
              <a:gd name="connsiteX0" fmla="*/ 912298 w 1824596"/>
              <a:gd name="connsiteY0" fmla="*/ 0 h 1824596"/>
              <a:gd name="connsiteX1" fmla="*/ 1824596 w 1824596"/>
              <a:gd name="connsiteY1" fmla="*/ 912298 h 1824596"/>
              <a:gd name="connsiteX2" fmla="*/ 912298 w 1824596"/>
              <a:gd name="connsiteY2" fmla="*/ 1824596 h 1824596"/>
              <a:gd name="connsiteX3" fmla="*/ 0 w 1824596"/>
              <a:gd name="connsiteY3" fmla="*/ 912298 h 1824596"/>
              <a:gd name="connsiteX4" fmla="*/ 912298 w 1824596"/>
              <a:gd name="connsiteY4" fmla="*/ 0 h 1824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596" h="1824596">
                <a:moveTo>
                  <a:pt x="912298" y="0"/>
                </a:moveTo>
                <a:cubicBezTo>
                  <a:pt x="1416146" y="0"/>
                  <a:pt x="1824596" y="408450"/>
                  <a:pt x="1824596" y="912298"/>
                </a:cubicBezTo>
                <a:cubicBezTo>
                  <a:pt x="1824596" y="1416146"/>
                  <a:pt x="1416146" y="1824596"/>
                  <a:pt x="912298" y="1824596"/>
                </a:cubicBezTo>
                <a:cubicBezTo>
                  <a:pt x="408450" y="1824596"/>
                  <a:pt x="0" y="1416146"/>
                  <a:pt x="0" y="912298"/>
                </a:cubicBezTo>
                <a:cubicBezTo>
                  <a:pt x="0" y="408450"/>
                  <a:pt x="408450" y="0"/>
                  <a:pt x="912298" y="0"/>
                </a:cubicBezTo>
                <a:close/>
              </a:path>
            </a:pathLst>
          </a:custGeom>
        </p:spPr>
        <p:txBody>
          <a:bodyPr wrap="square">
            <a:noAutofit/>
          </a:bodyPr>
          <a:lstStyle/>
          <a:p>
            <a:endParaRPr lang="zh-CN" altLang="en-US" dirty="0"/>
          </a:p>
        </p:txBody>
      </p:sp>
      <p:sp>
        <p:nvSpPr>
          <p:cNvPr id="20" name="图片占位符 19"/>
          <p:cNvSpPr>
            <a:spLocks noGrp="1"/>
          </p:cNvSpPr>
          <p:nvPr>
            <p:ph type="pic" sz="quarter" idx="18"/>
          </p:nvPr>
        </p:nvSpPr>
        <p:spPr>
          <a:xfrm>
            <a:off x="9289736" y="1687375"/>
            <a:ext cx="1824596" cy="1824596"/>
          </a:xfrm>
          <a:custGeom>
            <a:avLst/>
            <a:gdLst>
              <a:gd name="connsiteX0" fmla="*/ 912298 w 1824596"/>
              <a:gd name="connsiteY0" fmla="*/ 0 h 1824596"/>
              <a:gd name="connsiteX1" fmla="*/ 1824596 w 1824596"/>
              <a:gd name="connsiteY1" fmla="*/ 912298 h 1824596"/>
              <a:gd name="connsiteX2" fmla="*/ 912298 w 1824596"/>
              <a:gd name="connsiteY2" fmla="*/ 1824596 h 1824596"/>
              <a:gd name="connsiteX3" fmla="*/ 0 w 1824596"/>
              <a:gd name="connsiteY3" fmla="*/ 912298 h 1824596"/>
              <a:gd name="connsiteX4" fmla="*/ 912298 w 1824596"/>
              <a:gd name="connsiteY4" fmla="*/ 0 h 1824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596" h="1824596">
                <a:moveTo>
                  <a:pt x="912298" y="0"/>
                </a:moveTo>
                <a:cubicBezTo>
                  <a:pt x="1416146" y="0"/>
                  <a:pt x="1824596" y="408450"/>
                  <a:pt x="1824596" y="912298"/>
                </a:cubicBezTo>
                <a:cubicBezTo>
                  <a:pt x="1824596" y="1416146"/>
                  <a:pt x="1416146" y="1824596"/>
                  <a:pt x="912298" y="1824596"/>
                </a:cubicBezTo>
                <a:cubicBezTo>
                  <a:pt x="408450" y="1824596"/>
                  <a:pt x="0" y="1416146"/>
                  <a:pt x="0" y="912298"/>
                </a:cubicBezTo>
                <a:cubicBezTo>
                  <a:pt x="0" y="408450"/>
                  <a:pt x="408450" y="0"/>
                  <a:pt x="912298" y="0"/>
                </a:cubicBezTo>
                <a:close/>
              </a:path>
            </a:pathLst>
          </a:custGeom>
        </p:spPr>
        <p:txBody>
          <a:bodyPr wrap="square">
            <a:noAutofit/>
          </a:bodyPr>
          <a:lstStyle/>
          <a:p>
            <a:endParaRPr lang="zh-CN" altLang="en-US" dirty="0"/>
          </a:p>
        </p:txBody>
      </p:sp>
      <p:sp>
        <p:nvSpPr>
          <p:cNvPr id="22" name="椭圆 21"/>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3"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27" name="文本占位符 5"/>
          <p:cNvSpPr>
            <a:spLocks noGrp="1"/>
          </p:cNvSpPr>
          <p:nvPr>
            <p:ph type="body" sz="quarter" idx="19"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网页样机">
    <p:spTree>
      <p:nvGrpSpPr>
        <p:cNvPr id="1" name=""/>
        <p:cNvGrpSpPr/>
        <p:nvPr/>
      </p:nvGrpSpPr>
      <p:grpSpPr>
        <a:xfrm>
          <a:off x="0" y="0"/>
          <a:ext cx="0" cy="0"/>
          <a:chOff x="0" y="0"/>
          <a:chExt cx="0" cy="0"/>
        </a:xfrm>
      </p:grpSpPr>
      <p:sp>
        <p:nvSpPr>
          <p:cNvPr id="14" name="椭圆 13"/>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304800" y="6604224"/>
            <a:ext cx="1487085" cy="245110"/>
          </a:xfrm>
          <a:prstGeom prst="rect">
            <a:avLst/>
          </a:prstGeom>
          <a:noFill/>
        </p:spPr>
        <p:txBody>
          <a:bodyPr wrap="square" rtlCol="0">
            <a:spAutoFit/>
          </a:bodyPr>
          <a:lstStyle/>
          <a:p>
            <a:pPr algn="dist"/>
            <a:endParaRPr lang="zh-CN" altLang="en-US" sz="1000" dirty="0">
              <a:solidFill>
                <a:schemeClr val="bg1"/>
              </a:solidFill>
              <a:latin typeface="OPPOSans M" panose="00020600040101010101" pitchFamily="18" charset="-122"/>
              <a:ea typeface="OPPOSans M" panose="00020600040101010101" pitchFamily="18" charset="-122"/>
              <a:cs typeface="OPPOSans M" panose="00020600040101010101" pitchFamily="18" charset="-122"/>
            </a:endParaRPr>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3"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6" name="文本占位符 5"/>
          <p:cNvSpPr>
            <a:spLocks noGrp="1"/>
          </p:cNvSpPr>
          <p:nvPr>
            <p:ph type="body" sz="quarter" idx="15"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
        <p:nvSpPr>
          <p:cNvPr id="13" name="图片占位符 12"/>
          <p:cNvSpPr>
            <a:spLocks noGrp="1"/>
          </p:cNvSpPr>
          <p:nvPr>
            <p:ph type="pic" sz="quarter" idx="16"/>
          </p:nvPr>
        </p:nvSpPr>
        <p:spPr>
          <a:xfrm>
            <a:off x="1241294" y="2491549"/>
            <a:ext cx="4011425" cy="2509497"/>
          </a:xfrm>
          <a:custGeom>
            <a:avLst/>
            <a:gdLst>
              <a:gd name="connsiteX0" fmla="*/ 0 w 4011425"/>
              <a:gd name="connsiteY0" fmla="*/ 0 h 2509497"/>
              <a:gd name="connsiteX1" fmla="*/ 4011425 w 4011425"/>
              <a:gd name="connsiteY1" fmla="*/ 0 h 2509497"/>
              <a:gd name="connsiteX2" fmla="*/ 4011425 w 4011425"/>
              <a:gd name="connsiteY2" fmla="*/ 2509497 h 2509497"/>
              <a:gd name="connsiteX3" fmla="*/ 0 w 4011425"/>
              <a:gd name="connsiteY3" fmla="*/ 2509497 h 2509497"/>
            </a:gdLst>
            <a:ahLst/>
            <a:cxnLst>
              <a:cxn ang="0">
                <a:pos x="connsiteX0" y="connsiteY0"/>
              </a:cxn>
              <a:cxn ang="0">
                <a:pos x="connsiteX1" y="connsiteY1"/>
              </a:cxn>
              <a:cxn ang="0">
                <a:pos x="connsiteX2" y="connsiteY2"/>
              </a:cxn>
              <a:cxn ang="0">
                <a:pos x="connsiteX3" y="connsiteY3"/>
              </a:cxn>
            </a:cxnLst>
            <a:rect l="l" t="t" r="r" b="b"/>
            <a:pathLst>
              <a:path w="4011425" h="2509497">
                <a:moveTo>
                  <a:pt x="0" y="0"/>
                </a:moveTo>
                <a:lnTo>
                  <a:pt x="4011425" y="0"/>
                </a:lnTo>
                <a:lnTo>
                  <a:pt x="4011425" y="2509497"/>
                </a:lnTo>
                <a:lnTo>
                  <a:pt x="0" y="2509497"/>
                </a:lnTo>
                <a:close/>
              </a:path>
            </a:pathLst>
          </a:custGeom>
        </p:spPr>
        <p:txBody>
          <a:bodyPr wrap="square">
            <a:noAutofit/>
          </a:body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手机样机页">
    <p:spTree>
      <p:nvGrpSpPr>
        <p:cNvPr id="1" name=""/>
        <p:cNvGrpSpPr/>
        <p:nvPr/>
      </p:nvGrpSpPr>
      <p:grpSpPr>
        <a:xfrm>
          <a:off x="0" y="0"/>
          <a:ext cx="0" cy="0"/>
          <a:chOff x="0" y="0"/>
          <a:chExt cx="0" cy="0"/>
        </a:xfrm>
      </p:grpSpPr>
      <p:sp>
        <p:nvSpPr>
          <p:cNvPr id="10" name="椭圆 9"/>
          <p:cNvSpPr/>
          <p:nvPr userDrawn="1"/>
        </p:nvSpPr>
        <p:spPr>
          <a:xfrm>
            <a:off x="3585400" y="792926"/>
            <a:ext cx="5021199" cy="5021196"/>
          </a:xfrm>
          <a:prstGeom prst="ellipse">
            <a:avLst/>
          </a:prstGeom>
          <a:noFill/>
          <a:ln w="63500">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90" b="0" i="0" u="none" strike="noStrike" kern="1200" cap="none" spc="0" normalizeH="0" baseline="0" noProof="0" dirty="0">
              <a:ln>
                <a:noFill/>
              </a:ln>
              <a:solidFill>
                <a:prstClr val="white"/>
              </a:solidFill>
              <a:effectLst/>
              <a:uLnTx/>
              <a:uFillTx/>
              <a:latin typeface="OPPOSans R" panose="00020600040101010101" pitchFamily="18" charset="-122"/>
              <a:ea typeface="微软雅黑 Light" panose="020B0502040204020203" charset="-122"/>
              <a:cs typeface="+mn-cs"/>
            </a:endParaRPr>
          </a:p>
        </p:txBody>
      </p:sp>
      <p:sp>
        <p:nvSpPr>
          <p:cNvPr id="11" name="椭圆 10"/>
          <p:cNvSpPr/>
          <p:nvPr userDrawn="1"/>
        </p:nvSpPr>
        <p:spPr>
          <a:xfrm>
            <a:off x="3481400" y="688926"/>
            <a:ext cx="5229202" cy="5229198"/>
          </a:xfrm>
          <a:prstGeom prst="ellipse">
            <a:avLst/>
          </a:prstGeom>
          <a:noFill/>
          <a:ln w="6350">
            <a:solidFill>
              <a:schemeClr val="accent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90" b="0" i="0" u="none" strike="noStrike" kern="1200" cap="none" spc="0" normalizeH="0" baseline="0" noProof="0" dirty="0">
              <a:ln>
                <a:noFill/>
              </a:ln>
              <a:solidFill>
                <a:prstClr val="white"/>
              </a:solidFill>
              <a:effectLst/>
              <a:uLnTx/>
              <a:uFillTx/>
              <a:latin typeface="OPPOSans R" panose="00020600040101010101" pitchFamily="18" charset="-122"/>
              <a:ea typeface="微软雅黑 Light" panose="020B0502040204020203" charset="-122"/>
              <a:cs typeface="+mn-cs"/>
            </a:endParaRPr>
          </a:p>
        </p:txBody>
      </p:sp>
      <p:grpSp>
        <p:nvGrpSpPr>
          <p:cNvPr id="12" name="组合 11"/>
          <p:cNvGrpSpPr/>
          <p:nvPr userDrawn="1"/>
        </p:nvGrpSpPr>
        <p:grpSpPr>
          <a:xfrm>
            <a:off x="541022" y="-2251450"/>
            <a:ext cx="11109958" cy="11109950"/>
            <a:chOff x="3344798" y="677799"/>
            <a:chExt cx="5502406" cy="5502402"/>
          </a:xfrm>
        </p:grpSpPr>
        <p:sp>
          <p:nvSpPr>
            <p:cNvPr id="13" name="椭圆 12"/>
            <p:cNvSpPr/>
            <p:nvPr/>
          </p:nvSpPr>
          <p:spPr>
            <a:xfrm>
              <a:off x="3454232" y="787233"/>
              <a:ext cx="5283536" cy="5283533"/>
            </a:xfrm>
            <a:prstGeom prst="ellipse">
              <a:avLst/>
            </a:prstGeom>
            <a:noFill/>
            <a:ln w="15875">
              <a:solidFill>
                <a:schemeClr val="accent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90" b="0" i="0" u="none" strike="noStrike" kern="1200" cap="none" spc="0" normalizeH="0" baseline="0" noProof="0" dirty="0">
                <a:ln>
                  <a:noFill/>
                </a:ln>
                <a:solidFill>
                  <a:prstClr val="white"/>
                </a:solidFill>
                <a:effectLst/>
                <a:uLnTx/>
                <a:uFillTx/>
                <a:latin typeface="OPPOSans R" panose="00020600040101010101" pitchFamily="18" charset="-122"/>
                <a:ea typeface="微软雅黑 Light" panose="020B0502040204020203" charset="-122"/>
                <a:cs typeface="+mn-cs"/>
              </a:endParaRPr>
            </a:p>
          </p:txBody>
        </p:sp>
        <p:sp>
          <p:nvSpPr>
            <p:cNvPr id="15" name="椭圆 14"/>
            <p:cNvSpPr/>
            <p:nvPr/>
          </p:nvSpPr>
          <p:spPr>
            <a:xfrm>
              <a:off x="3344798" y="677799"/>
              <a:ext cx="5502406" cy="5502402"/>
            </a:xfrm>
            <a:prstGeom prst="ellipse">
              <a:avLst/>
            </a:prstGeom>
            <a:noFill/>
            <a:ln w="6350">
              <a:solidFill>
                <a:schemeClr val="accent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90" b="0" i="0" u="none" strike="noStrike" kern="1200" cap="none" spc="0" normalizeH="0" baseline="0" noProof="0" dirty="0">
                <a:ln>
                  <a:noFill/>
                </a:ln>
                <a:solidFill>
                  <a:prstClr val="white"/>
                </a:solidFill>
                <a:effectLst/>
                <a:uLnTx/>
                <a:uFillTx/>
                <a:latin typeface="OPPOSans R" panose="00020600040101010101" pitchFamily="18" charset="-122"/>
                <a:ea typeface="微软雅黑 Light" panose="020B0502040204020203" charset="-122"/>
                <a:cs typeface="+mn-cs"/>
              </a:endParaRPr>
            </a:p>
          </p:txBody>
        </p:sp>
      </p:grpSp>
      <p:sp>
        <p:nvSpPr>
          <p:cNvPr id="14" name="椭圆 13"/>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304800" y="6604224"/>
            <a:ext cx="1487085" cy="245110"/>
          </a:xfrm>
          <a:prstGeom prst="rect">
            <a:avLst/>
          </a:prstGeom>
          <a:noFill/>
        </p:spPr>
        <p:txBody>
          <a:bodyPr wrap="square" rtlCol="0">
            <a:spAutoFit/>
          </a:bodyPr>
          <a:lstStyle/>
          <a:p>
            <a:pPr algn="dist"/>
            <a:endParaRPr lang="zh-CN" altLang="en-US" sz="1000" dirty="0">
              <a:solidFill>
                <a:schemeClr val="bg1"/>
              </a:solidFill>
              <a:latin typeface="OPPOSans M" panose="00020600040101010101" pitchFamily="18" charset="-122"/>
              <a:ea typeface="OPPOSans M" panose="00020600040101010101" pitchFamily="18" charset="-122"/>
              <a:cs typeface="OPPOSans M" panose="00020600040101010101" pitchFamily="18" charset="-122"/>
            </a:endParaRPr>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3"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6" name="文本占位符 5"/>
          <p:cNvSpPr>
            <a:spLocks noGrp="1"/>
          </p:cNvSpPr>
          <p:nvPr>
            <p:ph type="body" sz="quarter" idx="15"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
        <p:nvSpPr>
          <p:cNvPr id="21" name="图片占位符 20"/>
          <p:cNvSpPr>
            <a:spLocks noGrp="1"/>
          </p:cNvSpPr>
          <p:nvPr>
            <p:ph type="pic" sz="quarter" idx="16"/>
          </p:nvPr>
        </p:nvSpPr>
        <p:spPr>
          <a:xfrm>
            <a:off x="5048909" y="1203960"/>
            <a:ext cx="2094183" cy="4494740"/>
          </a:xfrm>
          <a:custGeom>
            <a:avLst/>
            <a:gdLst>
              <a:gd name="connsiteX0" fmla="*/ 0 w 2094183"/>
              <a:gd name="connsiteY0" fmla="*/ 0 h 4494740"/>
              <a:gd name="connsiteX1" fmla="*/ 2094183 w 2094183"/>
              <a:gd name="connsiteY1" fmla="*/ 0 h 4494740"/>
              <a:gd name="connsiteX2" fmla="*/ 2094183 w 2094183"/>
              <a:gd name="connsiteY2" fmla="*/ 4494740 h 4494740"/>
              <a:gd name="connsiteX3" fmla="*/ 0 w 2094183"/>
              <a:gd name="connsiteY3" fmla="*/ 4494740 h 4494740"/>
            </a:gdLst>
            <a:ahLst/>
            <a:cxnLst>
              <a:cxn ang="0">
                <a:pos x="connsiteX0" y="connsiteY0"/>
              </a:cxn>
              <a:cxn ang="0">
                <a:pos x="connsiteX1" y="connsiteY1"/>
              </a:cxn>
              <a:cxn ang="0">
                <a:pos x="connsiteX2" y="connsiteY2"/>
              </a:cxn>
              <a:cxn ang="0">
                <a:pos x="connsiteX3" y="connsiteY3"/>
              </a:cxn>
            </a:cxnLst>
            <a:rect l="l" t="t" r="r" b="b"/>
            <a:pathLst>
              <a:path w="2094183" h="4494740">
                <a:moveTo>
                  <a:pt x="0" y="0"/>
                </a:moveTo>
                <a:lnTo>
                  <a:pt x="2094183" y="0"/>
                </a:lnTo>
                <a:lnTo>
                  <a:pt x="2094183" y="4494740"/>
                </a:lnTo>
                <a:lnTo>
                  <a:pt x="0" y="4494740"/>
                </a:lnTo>
                <a:close/>
              </a:path>
            </a:pathLst>
          </a:custGeom>
        </p:spPr>
        <p:txBody>
          <a:bodyPr wrap="square">
            <a:noAutofit/>
          </a:bodyPr>
          <a:lstStyle/>
          <a:p>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波浪时间轴">
    <p:spTree>
      <p:nvGrpSpPr>
        <p:cNvPr id="1" name=""/>
        <p:cNvGrpSpPr/>
        <p:nvPr/>
      </p:nvGrpSpPr>
      <p:grpSpPr>
        <a:xfrm>
          <a:off x="0" y="0"/>
          <a:ext cx="0" cy="0"/>
          <a:chOff x="0" y="0"/>
          <a:chExt cx="0" cy="0"/>
        </a:xfrm>
      </p:grpSpPr>
      <p:sp>
        <p:nvSpPr>
          <p:cNvPr id="8" name="任意多边形: 形状 7"/>
          <p:cNvSpPr/>
          <p:nvPr/>
        </p:nvSpPr>
        <p:spPr>
          <a:xfrm>
            <a:off x="-702584" y="3577979"/>
            <a:ext cx="13500074" cy="338045"/>
          </a:xfrm>
          <a:custGeom>
            <a:avLst/>
            <a:gdLst>
              <a:gd name="connsiteX0" fmla="*/ 0 w 13576852"/>
              <a:gd name="connsiteY0" fmla="*/ 487018 h 497829"/>
              <a:gd name="connsiteX1" fmla="*/ 1302026 w 13576852"/>
              <a:gd name="connsiteY1" fmla="*/ 278296 h 497829"/>
              <a:gd name="connsiteX2" fmla="*/ 2097156 w 13576852"/>
              <a:gd name="connsiteY2" fmla="*/ 427383 h 497829"/>
              <a:gd name="connsiteX3" fmla="*/ 3747052 w 13576852"/>
              <a:gd name="connsiteY3" fmla="*/ 178905 h 497829"/>
              <a:gd name="connsiteX4" fmla="*/ 4959626 w 13576852"/>
              <a:gd name="connsiteY4" fmla="*/ 457200 h 497829"/>
              <a:gd name="connsiteX5" fmla="*/ 6808304 w 13576852"/>
              <a:gd name="connsiteY5" fmla="*/ 139148 h 497829"/>
              <a:gd name="connsiteX6" fmla="*/ 8696739 w 13576852"/>
              <a:gd name="connsiteY6" fmla="*/ 467139 h 497829"/>
              <a:gd name="connsiteX7" fmla="*/ 10565296 w 13576852"/>
              <a:gd name="connsiteY7" fmla="*/ 129209 h 497829"/>
              <a:gd name="connsiteX8" fmla="*/ 11986591 w 13576852"/>
              <a:gd name="connsiteY8" fmla="*/ 496957 h 497829"/>
              <a:gd name="connsiteX9" fmla="*/ 13576852 w 13576852"/>
              <a:gd name="connsiteY9" fmla="*/ 0 h 497829"/>
              <a:gd name="connsiteX0-1" fmla="*/ 0 w 13681025"/>
              <a:gd name="connsiteY0-2" fmla="*/ 357863 h 368208"/>
              <a:gd name="connsiteX1-3" fmla="*/ 1302026 w 13681025"/>
              <a:gd name="connsiteY1-4" fmla="*/ 149141 h 368208"/>
              <a:gd name="connsiteX2-5" fmla="*/ 2097156 w 13681025"/>
              <a:gd name="connsiteY2-6" fmla="*/ 298228 h 368208"/>
              <a:gd name="connsiteX3-7" fmla="*/ 3747052 w 13681025"/>
              <a:gd name="connsiteY3-8" fmla="*/ 49750 h 368208"/>
              <a:gd name="connsiteX4-9" fmla="*/ 4959626 w 13681025"/>
              <a:gd name="connsiteY4-10" fmla="*/ 328045 h 368208"/>
              <a:gd name="connsiteX5-11" fmla="*/ 6808304 w 13681025"/>
              <a:gd name="connsiteY5-12" fmla="*/ 9993 h 368208"/>
              <a:gd name="connsiteX6-13" fmla="*/ 8696739 w 13681025"/>
              <a:gd name="connsiteY6-14" fmla="*/ 337984 h 368208"/>
              <a:gd name="connsiteX7-15" fmla="*/ 10565296 w 13681025"/>
              <a:gd name="connsiteY7-16" fmla="*/ 54 h 368208"/>
              <a:gd name="connsiteX8-17" fmla="*/ 11986591 w 13681025"/>
              <a:gd name="connsiteY8-18" fmla="*/ 367802 h 368208"/>
              <a:gd name="connsiteX9-19" fmla="*/ 13681025 w 13681025"/>
              <a:gd name="connsiteY9-20" fmla="*/ 44466 h 368208"/>
              <a:gd name="connsiteX0-21" fmla="*/ 0 w 13691185"/>
              <a:gd name="connsiteY0-22" fmla="*/ 195303 h 368208"/>
              <a:gd name="connsiteX1-23" fmla="*/ 1312186 w 13691185"/>
              <a:gd name="connsiteY1-24" fmla="*/ 149141 h 368208"/>
              <a:gd name="connsiteX2-25" fmla="*/ 2107316 w 13691185"/>
              <a:gd name="connsiteY2-26" fmla="*/ 298228 h 368208"/>
              <a:gd name="connsiteX3-27" fmla="*/ 3757212 w 13691185"/>
              <a:gd name="connsiteY3-28" fmla="*/ 49750 h 368208"/>
              <a:gd name="connsiteX4-29" fmla="*/ 4969786 w 13691185"/>
              <a:gd name="connsiteY4-30" fmla="*/ 328045 h 368208"/>
              <a:gd name="connsiteX5-31" fmla="*/ 6818464 w 13691185"/>
              <a:gd name="connsiteY5-32" fmla="*/ 9993 h 368208"/>
              <a:gd name="connsiteX6-33" fmla="*/ 8706899 w 13691185"/>
              <a:gd name="connsiteY6-34" fmla="*/ 337984 h 368208"/>
              <a:gd name="connsiteX7-35" fmla="*/ 10575456 w 13691185"/>
              <a:gd name="connsiteY7-36" fmla="*/ 54 h 368208"/>
              <a:gd name="connsiteX8-37" fmla="*/ 11996751 w 13691185"/>
              <a:gd name="connsiteY8-38" fmla="*/ 367802 h 368208"/>
              <a:gd name="connsiteX9-39" fmla="*/ 13691185 w 13691185"/>
              <a:gd name="connsiteY9-40" fmla="*/ 44466 h 368208"/>
              <a:gd name="connsiteX0-41" fmla="*/ 0 w 13691185"/>
              <a:gd name="connsiteY0-42" fmla="*/ 195303 h 368208"/>
              <a:gd name="connsiteX1-43" fmla="*/ 1312186 w 13691185"/>
              <a:gd name="connsiteY1-44" fmla="*/ 321861 h 368208"/>
              <a:gd name="connsiteX2-45" fmla="*/ 2107316 w 13691185"/>
              <a:gd name="connsiteY2-46" fmla="*/ 298228 h 368208"/>
              <a:gd name="connsiteX3-47" fmla="*/ 3757212 w 13691185"/>
              <a:gd name="connsiteY3-48" fmla="*/ 49750 h 368208"/>
              <a:gd name="connsiteX4-49" fmla="*/ 4969786 w 13691185"/>
              <a:gd name="connsiteY4-50" fmla="*/ 328045 h 368208"/>
              <a:gd name="connsiteX5-51" fmla="*/ 6818464 w 13691185"/>
              <a:gd name="connsiteY5-52" fmla="*/ 9993 h 368208"/>
              <a:gd name="connsiteX6-53" fmla="*/ 8706899 w 13691185"/>
              <a:gd name="connsiteY6-54" fmla="*/ 337984 h 368208"/>
              <a:gd name="connsiteX7-55" fmla="*/ 10575456 w 13691185"/>
              <a:gd name="connsiteY7-56" fmla="*/ 54 h 368208"/>
              <a:gd name="connsiteX8-57" fmla="*/ 11996751 w 13691185"/>
              <a:gd name="connsiteY8-58" fmla="*/ 367802 h 368208"/>
              <a:gd name="connsiteX9-59" fmla="*/ 13691185 w 13691185"/>
              <a:gd name="connsiteY9-60" fmla="*/ 44466 h 368208"/>
              <a:gd name="connsiteX0-61" fmla="*/ 0 w 13650545"/>
              <a:gd name="connsiteY0-62" fmla="*/ 323557 h 496916"/>
              <a:gd name="connsiteX1-63" fmla="*/ 1312186 w 13650545"/>
              <a:gd name="connsiteY1-64" fmla="*/ 450115 h 496916"/>
              <a:gd name="connsiteX2-65" fmla="*/ 2107316 w 13650545"/>
              <a:gd name="connsiteY2-66" fmla="*/ 426482 h 496916"/>
              <a:gd name="connsiteX3-67" fmla="*/ 3757212 w 13650545"/>
              <a:gd name="connsiteY3-68" fmla="*/ 178004 h 496916"/>
              <a:gd name="connsiteX4-69" fmla="*/ 4969786 w 13650545"/>
              <a:gd name="connsiteY4-70" fmla="*/ 456299 h 496916"/>
              <a:gd name="connsiteX5-71" fmla="*/ 6818464 w 13650545"/>
              <a:gd name="connsiteY5-72" fmla="*/ 138247 h 496916"/>
              <a:gd name="connsiteX6-73" fmla="*/ 8706899 w 13650545"/>
              <a:gd name="connsiteY6-74" fmla="*/ 466238 h 496916"/>
              <a:gd name="connsiteX7-75" fmla="*/ 10575456 w 13650545"/>
              <a:gd name="connsiteY7-76" fmla="*/ 128308 h 496916"/>
              <a:gd name="connsiteX8-77" fmla="*/ 11996751 w 13650545"/>
              <a:gd name="connsiteY8-78" fmla="*/ 496056 h 496916"/>
              <a:gd name="connsiteX9-79" fmla="*/ 13650545 w 13650545"/>
              <a:gd name="connsiteY9-80" fmla="*/ 0 h 496916"/>
              <a:gd name="connsiteX0-81" fmla="*/ 0 w 13731567"/>
              <a:gd name="connsiteY0-82" fmla="*/ 439304 h 612663"/>
              <a:gd name="connsiteX1-83" fmla="*/ 1312186 w 13731567"/>
              <a:gd name="connsiteY1-84" fmla="*/ 565862 h 612663"/>
              <a:gd name="connsiteX2-85" fmla="*/ 2107316 w 13731567"/>
              <a:gd name="connsiteY2-86" fmla="*/ 542229 h 612663"/>
              <a:gd name="connsiteX3-87" fmla="*/ 3757212 w 13731567"/>
              <a:gd name="connsiteY3-88" fmla="*/ 293751 h 612663"/>
              <a:gd name="connsiteX4-89" fmla="*/ 4969786 w 13731567"/>
              <a:gd name="connsiteY4-90" fmla="*/ 572046 h 612663"/>
              <a:gd name="connsiteX5-91" fmla="*/ 6818464 w 13731567"/>
              <a:gd name="connsiteY5-92" fmla="*/ 253994 h 612663"/>
              <a:gd name="connsiteX6-93" fmla="*/ 8706899 w 13731567"/>
              <a:gd name="connsiteY6-94" fmla="*/ 581985 h 612663"/>
              <a:gd name="connsiteX7-95" fmla="*/ 10575456 w 13731567"/>
              <a:gd name="connsiteY7-96" fmla="*/ 244055 h 612663"/>
              <a:gd name="connsiteX8-97" fmla="*/ 11996751 w 13731567"/>
              <a:gd name="connsiteY8-98" fmla="*/ 611803 h 612663"/>
              <a:gd name="connsiteX9-99" fmla="*/ 13731567 w 13731567"/>
              <a:gd name="connsiteY9-100" fmla="*/ 0 h 612663"/>
              <a:gd name="connsiteX0-101" fmla="*/ 0 w 14009360"/>
              <a:gd name="connsiteY0-102" fmla="*/ 288833 h 462192"/>
              <a:gd name="connsiteX1-103" fmla="*/ 1312186 w 14009360"/>
              <a:gd name="connsiteY1-104" fmla="*/ 415391 h 462192"/>
              <a:gd name="connsiteX2-105" fmla="*/ 2107316 w 14009360"/>
              <a:gd name="connsiteY2-106" fmla="*/ 391758 h 462192"/>
              <a:gd name="connsiteX3-107" fmla="*/ 3757212 w 14009360"/>
              <a:gd name="connsiteY3-108" fmla="*/ 143280 h 462192"/>
              <a:gd name="connsiteX4-109" fmla="*/ 4969786 w 14009360"/>
              <a:gd name="connsiteY4-110" fmla="*/ 421575 h 462192"/>
              <a:gd name="connsiteX5-111" fmla="*/ 6818464 w 14009360"/>
              <a:gd name="connsiteY5-112" fmla="*/ 103523 h 462192"/>
              <a:gd name="connsiteX6-113" fmla="*/ 8706899 w 14009360"/>
              <a:gd name="connsiteY6-114" fmla="*/ 431514 h 462192"/>
              <a:gd name="connsiteX7-115" fmla="*/ 10575456 w 14009360"/>
              <a:gd name="connsiteY7-116" fmla="*/ 93584 h 462192"/>
              <a:gd name="connsiteX8-117" fmla="*/ 11996751 w 14009360"/>
              <a:gd name="connsiteY8-118" fmla="*/ 461332 h 462192"/>
              <a:gd name="connsiteX9-119" fmla="*/ 14009360 w 14009360"/>
              <a:gd name="connsiteY9-120" fmla="*/ 0 h 462192"/>
              <a:gd name="connsiteX0-121" fmla="*/ 0 w 13257006"/>
              <a:gd name="connsiteY0-122" fmla="*/ 195303 h 368662"/>
              <a:gd name="connsiteX1-123" fmla="*/ 1312186 w 13257006"/>
              <a:gd name="connsiteY1-124" fmla="*/ 321861 h 368662"/>
              <a:gd name="connsiteX2-125" fmla="*/ 2107316 w 13257006"/>
              <a:gd name="connsiteY2-126" fmla="*/ 298228 h 368662"/>
              <a:gd name="connsiteX3-127" fmla="*/ 3757212 w 13257006"/>
              <a:gd name="connsiteY3-128" fmla="*/ 49750 h 368662"/>
              <a:gd name="connsiteX4-129" fmla="*/ 4969786 w 13257006"/>
              <a:gd name="connsiteY4-130" fmla="*/ 328045 h 368662"/>
              <a:gd name="connsiteX5-131" fmla="*/ 6818464 w 13257006"/>
              <a:gd name="connsiteY5-132" fmla="*/ 9993 h 368662"/>
              <a:gd name="connsiteX6-133" fmla="*/ 8706899 w 13257006"/>
              <a:gd name="connsiteY6-134" fmla="*/ 337984 h 368662"/>
              <a:gd name="connsiteX7-135" fmla="*/ 10575456 w 13257006"/>
              <a:gd name="connsiteY7-136" fmla="*/ 54 h 368662"/>
              <a:gd name="connsiteX8-137" fmla="*/ 11996751 w 13257006"/>
              <a:gd name="connsiteY8-138" fmla="*/ 367802 h 368662"/>
              <a:gd name="connsiteX9-139" fmla="*/ 13257006 w 13257006"/>
              <a:gd name="connsiteY9-140" fmla="*/ 149538 h 368662"/>
              <a:gd name="connsiteX0-141" fmla="*/ 0 w 13257006"/>
              <a:gd name="connsiteY0-142" fmla="*/ 195347 h 338034"/>
              <a:gd name="connsiteX1-143" fmla="*/ 1312186 w 13257006"/>
              <a:gd name="connsiteY1-144" fmla="*/ 321905 h 338034"/>
              <a:gd name="connsiteX2-145" fmla="*/ 2107316 w 13257006"/>
              <a:gd name="connsiteY2-146" fmla="*/ 298272 h 338034"/>
              <a:gd name="connsiteX3-147" fmla="*/ 3757212 w 13257006"/>
              <a:gd name="connsiteY3-148" fmla="*/ 49794 h 338034"/>
              <a:gd name="connsiteX4-149" fmla="*/ 4969786 w 13257006"/>
              <a:gd name="connsiteY4-150" fmla="*/ 328089 h 338034"/>
              <a:gd name="connsiteX5-151" fmla="*/ 6818464 w 13257006"/>
              <a:gd name="connsiteY5-152" fmla="*/ 10037 h 338034"/>
              <a:gd name="connsiteX6-153" fmla="*/ 8706899 w 13257006"/>
              <a:gd name="connsiteY6-154" fmla="*/ 338028 h 338034"/>
              <a:gd name="connsiteX7-155" fmla="*/ 10575456 w 13257006"/>
              <a:gd name="connsiteY7-156" fmla="*/ 98 h 338034"/>
              <a:gd name="connsiteX8-157" fmla="*/ 12077774 w 13257006"/>
              <a:gd name="connsiteY8-158" fmla="*/ 298398 h 338034"/>
              <a:gd name="connsiteX9-159" fmla="*/ 13257006 w 13257006"/>
              <a:gd name="connsiteY9-160" fmla="*/ 149582 h 338034"/>
              <a:gd name="connsiteX0-161" fmla="*/ 0 w 13257006"/>
              <a:gd name="connsiteY0-162" fmla="*/ 195347 h 338034"/>
              <a:gd name="connsiteX1-163" fmla="*/ 1312186 w 13257006"/>
              <a:gd name="connsiteY1-164" fmla="*/ 321905 h 338034"/>
              <a:gd name="connsiteX2-165" fmla="*/ 2107316 w 13257006"/>
              <a:gd name="connsiteY2-166" fmla="*/ 298272 h 338034"/>
              <a:gd name="connsiteX3-167" fmla="*/ 3757212 w 13257006"/>
              <a:gd name="connsiteY3-168" fmla="*/ 49794 h 338034"/>
              <a:gd name="connsiteX4-169" fmla="*/ 4969786 w 13257006"/>
              <a:gd name="connsiteY4-170" fmla="*/ 328089 h 338034"/>
              <a:gd name="connsiteX5-171" fmla="*/ 6818464 w 13257006"/>
              <a:gd name="connsiteY5-172" fmla="*/ 10037 h 338034"/>
              <a:gd name="connsiteX6-173" fmla="*/ 8706899 w 13257006"/>
              <a:gd name="connsiteY6-174" fmla="*/ 338028 h 338034"/>
              <a:gd name="connsiteX7-175" fmla="*/ 10575456 w 13257006"/>
              <a:gd name="connsiteY7-176" fmla="*/ 98 h 338034"/>
              <a:gd name="connsiteX8-177" fmla="*/ 12077774 w 13257006"/>
              <a:gd name="connsiteY8-178" fmla="*/ 298398 h 338034"/>
              <a:gd name="connsiteX9-179" fmla="*/ 13257006 w 13257006"/>
              <a:gd name="connsiteY9-180" fmla="*/ 149582 h 338034"/>
              <a:gd name="connsiteX0-181" fmla="*/ 0 w 13326454"/>
              <a:gd name="connsiteY0-182" fmla="*/ 195347 h 338034"/>
              <a:gd name="connsiteX1-183" fmla="*/ 1312186 w 13326454"/>
              <a:gd name="connsiteY1-184" fmla="*/ 321905 h 338034"/>
              <a:gd name="connsiteX2-185" fmla="*/ 2107316 w 13326454"/>
              <a:gd name="connsiteY2-186" fmla="*/ 298272 h 338034"/>
              <a:gd name="connsiteX3-187" fmla="*/ 3757212 w 13326454"/>
              <a:gd name="connsiteY3-188" fmla="*/ 49794 h 338034"/>
              <a:gd name="connsiteX4-189" fmla="*/ 4969786 w 13326454"/>
              <a:gd name="connsiteY4-190" fmla="*/ 328089 h 338034"/>
              <a:gd name="connsiteX5-191" fmla="*/ 6818464 w 13326454"/>
              <a:gd name="connsiteY5-192" fmla="*/ 10037 h 338034"/>
              <a:gd name="connsiteX6-193" fmla="*/ 8706899 w 13326454"/>
              <a:gd name="connsiteY6-194" fmla="*/ 338028 h 338034"/>
              <a:gd name="connsiteX7-195" fmla="*/ 10575456 w 13326454"/>
              <a:gd name="connsiteY7-196" fmla="*/ 98 h 338034"/>
              <a:gd name="connsiteX8-197" fmla="*/ 12077774 w 13326454"/>
              <a:gd name="connsiteY8-198" fmla="*/ 298398 h 338034"/>
              <a:gd name="connsiteX9-199" fmla="*/ 13326454 w 13326454"/>
              <a:gd name="connsiteY9-200" fmla="*/ 172731 h 338034"/>
              <a:gd name="connsiteX0-201" fmla="*/ 0 w 13326454"/>
              <a:gd name="connsiteY0-202" fmla="*/ 195347 h 338034"/>
              <a:gd name="connsiteX1-203" fmla="*/ 1312186 w 13326454"/>
              <a:gd name="connsiteY1-204" fmla="*/ 321905 h 338034"/>
              <a:gd name="connsiteX2-205" fmla="*/ 2107316 w 13326454"/>
              <a:gd name="connsiteY2-206" fmla="*/ 298272 h 338034"/>
              <a:gd name="connsiteX3-207" fmla="*/ 3757212 w 13326454"/>
              <a:gd name="connsiteY3-208" fmla="*/ 49794 h 338034"/>
              <a:gd name="connsiteX4-209" fmla="*/ 4969786 w 13326454"/>
              <a:gd name="connsiteY4-210" fmla="*/ 328089 h 338034"/>
              <a:gd name="connsiteX5-211" fmla="*/ 6818464 w 13326454"/>
              <a:gd name="connsiteY5-212" fmla="*/ 10037 h 338034"/>
              <a:gd name="connsiteX6-213" fmla="*/ 8706899 w 13326454"/>
              <a:gd name="connsiteY6-214" fmla="*/ 338028 h 338034"/>
              <a:gd name="connsiteX7-215" fmla="*/ 10575456 w 13326454"/>
              <a:gd name="connsiteY7-216" fmla="*/ 98 h 338034"/>
              <a:gd name="connsiteX8-217" fmla="*/ 12043050 w 13326454"/>
              <a:gd name="connsiteY8-218" fmla="*/ 298398 h 338034"/>
              <a:gd name="connsiteX9-219" fmla="*/ 13326454 w 13326454"/>
              <a:gd name="connsiteY9-220" fmla="*/ 172731 h 338034"/>
              <a:gd name="connsiteX0-221" fmla="*/ 0 w 13326454"/>
              <a:gd name="connsiteY0-222" fmla="*/ 195347 h 338034"/>
              <a:gd name="connsiteX1-223" fmla="*/ 1312186 w 13326454"/>
              <a:gd name="connsiteY1-224" fmla="*/ 321905 h 338034"/>
              <a:gd name="connsiteX2-225" fmla="*/ 2107316 w 13326454"/>
              <a:gd name="connsiteY2-226" fmla="*/ 298272 h 338034"/>
              <a:gd name="connsiteX3-227" fmla="*/ 3757212 w 13326454"/>
              <a:gd name="connsiteY3-228" fmla="*/ 49794 h 338034"/>
              <a:gd name="connsiteX4-229" fmla="*/ 4969786 w 13326454"/>
              <a:gd name="connsiteY4-230" fmla="*/ 328089 h 338034"/>
              <a:gd name="connsiteX5-231" fmla="*/ 6818464 w 13326454"/>
              <a:gd name="connsiteY5-232" fmla="*/ 10037 h 338034"/>
              <a:gd name="connsiteX6-233" fmla="*/ 8706899 w 13326454"/>
              <a:gd name="connsiteY6-234" fmla="*/ 338028 h 338034"/>
              <a:gd name="connsiteX7-235" fmla="*/ 10575456 w 13326454"/>
              <a:gd name="connsiteY7-236" fmla="*/ 98 h 338034"/>
              <a:gd name="connsiteX8-237" fmla="*/ 12043050 w 13326454"/>
              <a:gd name="connsiteY8-238" fmla="*/ 298398 h 338034"/>
              <a:gd name="connsiteX9-239" fmla="*/ 13326454 w 13326454"/>
              <a:gd name="connsiteY9-240" fmla="*/ 172731 h 338034"/>
              <a:gd name="connsiteX0-241" fmla="*/ 0 w 13326454"/>
              <a:gd name="connsiteY0-242" fmla="*/ 195347 h 338034"/>
              <a:gd name="connsiteX1-243" fmla="*/ 1312186 w 13326454"/>
              <a:gd name="connsiteY1-244" fmla="*/ 321905 h 338034"/>
              <a:gd name="connsiteX2-245" fmla="*/ 2107316 w 13326454"/>
              <a:gd name="connsiteY2-246" fmla="*/ 298272 h 338034"/>
              <a:gd name="connsiteX3-247" fmla="*/ 3757212 w 13326454"/>
              <a:gd name="connsiteY3-248" fmla="*/ 49794 h 338034"/>
              <a:gd name="connsiteX4-249" fmla="*/ 4969786 w 13326454"/>
              <a:gd name="connsiteY4-250" fmla="*/ 328089 h 338034"/>
              <a:gd name="connsiteX5-251" fmla="*/ 6818464 w 13326454"/>
              <a:gd name="connsiteY5-252" fmla="*/ 10037 h 338034"/>
              <a:gd name="connsiteX6-253" fmla="*/ 8706899 w 13326454"/>
              <a:gd name="connsiteY6-254" fmla="*/ 338028 h 338034"/>
              <a:gd name="connsiteX7-255" fmla="*/ 10575456 w 13326454"/>
              <a:gd name="connsiteY7-256" fmla="*/ 98 h 338034"/>
              <a:gd name="connsiteX8-257" fmla="*/ 12043050 w 13326454"/>
              <a:gd name="connsiteY8-258" fmla="*/ 298398 h 338034"/>
              <a:gd name="connsiteX9-259" fmla="*/ 13326454 w 13326454"/>
              <a:gd name="connsiteY9-260" fmla="*/ 172731 h 338034"/>
              <a:gd name="connsiteX0-261" fmla="*/ 0 w 13407477"/>
              <a:gd name="connsiteY0-262" fmla="*/ 195347 h 338034"/>
              <a:gd name="connsiteX1-263" fmla="*/ 1312186 w 13407477"/>
              <a:gd name="connsiteY1-264" fmla="*/ 321905 h 338034"/>
              <a:gd name="connsiteX2-265" fmla="*/ 2107316 w 13407477"/>
              <a:gd name="connsiteY2-266" fmla="*/ 298272 h 338034"/>
              <a:gd name="connsiteX3-267" fmla="*/ 3757212 w 13407477"/>
              <a:gd name="connsiteY3-268" fmla="*/ 49794 h 338034"/>
              <a:gd name="connsiteX4-269" fmla="*/ 4969786 w 13407477"/>
              <a:gd name="connsiteY4-270" fmla="*/ 328089 h 338034"/>
              <a:gd name="connsiteX5-271" fmla="*/ 6818464 w 13407477"/>
              <a:gd name="connsiteY5-272" fmla="*/ 10037 h 338034"/>
              <a:gd name="connsiteX6-273" fmla="*/ 8706899 w 13407477"/>
              <a:gd name="connsiteY6-274" fmla="*/ 338028 h 338034"/>
              <a:gd name="connsiteX7-275" fmla="*/ 10575456 w 13407477"/>
              <a:gd name="connsiteY7-276" fmla="*/ 98 h 338034"/>
              <a:gd name="connsiteX8-277" fmla="*/ 12043050 w 13407477"/>
              <a:gd name="connsiteY8-278" fmla="*/ 298398 h 338034"/>
              <a:gd name="connsiteX9-279" fmla="*/ 13407477 w 13407477"/>
              <a:gd name="connsiteY9-280" fmla="*/ 103283 h 338034"/>
              <a:gd name="connsiteX0-281" fmla="*/ 0 w 13407477"/>
              <a:gd name="connsiteY0-282" fmla="*/ 195347 h 338034"/>
              <a:gd name="connsiteX1-283" fmla="*/ 1312186 w 13407477"/>
              <a:gd name="connsiteY1-284" fmla="*/ 321905 h 338034"/>
              <a:gd name="connsiteX2-285" fmla="*/ 2107316 w 13407477"/>
              <a:gd name="connsiteY2-286" fmla="*/ 298272 h 338034"/>
              <a:gd name="connsiteX3-287" fmla="*/ 3757212 w 13407477"/>
              <a:gd name="connsiteY3-288" fmla="*/ 49794 h 338034"/>
              <a:gd name="connsiteX4-289" fmla="*/ 4969786 w 13407477"/>
              <a:gd name="connsiteY4-290" fmla="*/ 328089 h 338034"/>
              <a:gd name="connsiteX5-291" fmla="*/ 6818464 w 13407477"/>
              <a:gd name="connsiteY5-292" fmla="*/ 10037 h 338034"/>
              <a:gd name="connsiteX6-293" fmla="*/ 8706899 w 13407477"/>
              <a:gd name="connsiteY6-294" fmla="*/ 338028 h 338034"/>
              <a:gd name="connsiteX7-295" fmla="*/ 10575456 w 13407477"/>
              <a:gd name="connsiteY7-296" fmla="*/ 98 h 338034"/>
              <a:gd name="connsiteX8-297" fmla="*/ 12043050 w 13407477"/>
              <a:gd name="connsiteY8-298" fmla="*/ 298398 h 338034"/>
              <a:gd name="connsiteX9-299" fmla="*/ 13407477 w 13407477"/>
              <a:gd name="connsiteY9-300" fmla="*/ 103283 h 338034"/>
              <a:gd name="connsiteX0-301" fmla="*/ 0 w 13407477"/>
              <a:gd name="connsiteY0-302" fmla="*/ 195347 h 338034"/>
              <a:gd name="connsiteX1-303" fmla="*/ 1312186 w 13407477"/>
              <a:gd name="connsiteY1-304" fmla="*/ 321905 h 338034"/>
              <a:gd name="connsiteX2-305" fmla="*/ 2107316 w 13407477"/>
              <a:gd name="connsiteY2-306" fmla="*/ 298272 h 338034"/>
              <a:gd name="connsiteX3-307" fmla="*/ 3757212 w 13407477"/>
              <a:gd name="connsiteY3-308" fmla="*/ 49794 h 338034"/>
              <a:gd name="connsiteX4-309" fmla="*/ 4969786 w 13407477"/>
              <a:gd name="connsiteY4-310" fmla="*/ 328089 h 338034"/>
              <a:gd name="connsiteX5-311" fmla="*/ 6818464 w 13407477"/>
              <a:gd name="connsiteY5-312" fmla="*/ 10037 h 338034"/>
              <a:gd name="connsiteX6-313" fmla="*/ 8706899 w 13407477"/>
              <a:gd name="connsiteY6-314" fmla="*/ 338028 h 338034"/>
              <a:gd name="connsiteX7-315" fmla="*/ 10575456 w 13407477"/>
              <a:gd name="connsiteY7-316" fmla="*/ 98 h 338034"/>
              <a:gd name="connsiteX8-317" fmla="*/ 12043050 w 13407477"/>
              <a:gd name="connsiteY8-318" fmla="*/ 298398 h 338034"/>
              <a:gd name="connsiteX9-319" fmla="*/ 13407477 w 13407477"/>
              <a:gd name="connsiteY9-320" fmla="*/ 103283 h 338034"/>
              <a:gd name="connsiteX0-321" fmla="*/ 0 w 13407477"/>
              <a:gd name="connsiteY0-322" fmla="*/ 195359 h 338046"/>
              <a:gd name="connsiteX1-323" fmla="*/ 1312186 w 13407477"/>
              <a:gd name="connsiteY1-324" fmla="*/ 321917 h 338046"/>
              <a:gd name="connsiteX2-325" fmla="*/ 2107316 w 13407477"/>
              <a:gd name="connsiteY2-326" fmla="*/ 298284 h 338046"/>
              <a:gd name="connsiteX3-327" fmla="*/ 3757212 w 13407477"/>
              <a:gd name="connsiteY3-328" fmla="*/ 49806 h 338046"/>
              <a:gd name="connsiteX4-329" fmla="*/ 4969786 w 13407477"/>
              <a:gd name="connsiteY4-330" fmla="*/ 328101 h 338046"/>
              <a:gd name="connsiteX5-331" fmla="*/ 6818464 w 13407477"/>
              <a:gd name="connsiteY5-332" fmla="*/ 10049 h 338046"/>
              <a:gd name="connsiteX6-333" fmla="*/ 8706899 w 13407477"/>
              <a:gd name="connsiteY6-334" fmla="*/ 338040 h 338046"/>
              <a:gd name="connsiteX7-335" fmla="*/ 10575456 w 13407477"/>
              <a:gd name="connsiteY7-336" fmla="*/ 110 h 338046"/>
              <a:gd name="connsiteX8-337" fmla="*/ 12043050 w 13407477"/>
              <a:gd name="connsiteY8-338" fmla="*/ 298410 h 338046"/>
              <a:gd name="connsiteX9-339" fmla="*/ 13407477 w 13407477"/>
              <a:gd name="connsiteY9-340" fmla="*/ 103295 h 338046"/>
              <a:gd name="connsiteX0-341" fmla="*/ 0 w 13407477"/>
              <a:gd name="connsiteY0-342" fmla="*/ 195352 h 338039"/>
              <a:gd name="connsiteX1-343" fmla="*/ 1312186 w 13407477"/>
              <a:gd name="connsiteY1-344" fmla="*/ 321910 h 338039"/>
              <a:gd name="connsiteX2-345" fmla="*/ 2107316 w 13407477"/>
              <a:gd name="connsiteY2-346" fmla="*/ 298277 h 338039"/>
              <a:gd name="connsiteX3-347" fmla="*/ 3757212 w 13407477"/>
              <a:gd name="connsiteY3-348" fmla="*/ 49799 h 338039"/>
              <a:gd name="connsiteX4-349" fmla="*/ 4969786 w 13407477"/>
              <a:gd name="connsiteY4-350" fmla="*/ 328094 h 338039"/>
              <a:gd name="connsiteX5-351" fmla="*/ 6818464 w 13407477"/>
              <a:gd name="connsiteY5-352" fmla="*/ 10042 h 338039"/>
              <a:gd name="connsiteX6-353" fmla="*/ 8706899 w 13407477"/>
              <a:gd name="connsiteY6-354" fmla="*/ 338033 h 338039"/>
              <a:gd name="connsiteX7-355" fmla="*/ 10575456 w 13407477"/>
              <a:gd name="connsiteY7-356" fmla="*/ 103 h 338039"/>
              <a:gd name="connsiteX8-357" fmla="*/ 12043050 w 13407477"/>
              <a:gd name="connsiteY8-358" fmla="*/ 298403 h 338039"/>
              <a:gd name="connsiteX9-359" fmla="*/ 13407477 w 13407477"/>
              <a:gd name="connsiteY9-360" fmla="*/ 103288 h 338039"/>
              <a:gd name="connsiteX0-361" fmla="*/ 0 w 13407477"/>
              <a:gd name="connsiteY0-362" fmla="*/ 195352 h 338039"/>
              <a:gd name="connsiteX1-363" fmla="*/ 1312186 w 13407477"/>
              <a:gd name="connsiteY1-364" fmla="*/ 321910 h 338039"/>
              <a:gd name="connsiteX2-365" fmla="*/ 2107316 w 13407477"/>
              <a:gd name="connsiteY2-366" fmla="*/ 298277 h 338039"/>
              <a:gd name="connsiteX3-367" fmla="*/ 3757212 w 13407477"/>
              <a:gd name="connsiteY3-368" fmla="*/ 49799 h 338039"/>
              <a:gd name="connsiteX4-369" fmla="*/ 4969786 w 13407477"/>
              <a:gd name="connsiteY4-370" fmla="*/ 328094 h 338039"/>
              <a:gd name="connsiteX5-371" fmla="*/ 6818464 w 13407477"/>
              <a:gd name="connsiteY5-372" fmla="*/ 10042 h 338039"/>
              <a:gd name="connsiteX6-373" fmla="*/ 8706899 w 13407477"/>
              <a:gd name="connsiteY6-374" fmla="*/ 338033 h 338039"/>
              <a:gd name="connsiteX7-375" fmla="*/ 10575456 w 13407477"/>
              <a:gd name="connsiteY7-376" fmla="*/ 103 h 338039"/>
              <a:gd name="connsiteX8-377" fmla="*/ 12077774 w 13407477"/>
              <a:gd name="connsiteY8-378" fmla="*/ 298403 h 338039"/>
              <a:gd name="connsiteX9-379" fmla="*/ 13407477 w 13407477"/>
              <a:gd name="connsiteY9-380" fmla="*/ 103288 h 338039"/>
              <a:gd name="connsiteX0-381" fmla="*/ 0 w 13407477"/>
              <a:gd name="connsiteY0-382" fmla="*/ 195364 h 338051"/>
              <a:gd name="connsiteX1-383" fmla="*/ 1312186 w 13407477"/>
              <a:gd name="connsiteY1-384" fmla="*/ 321922 h 338051"/>
              <a:gd name="connsiteX2-385" fmla="*/ 2107316 w 13407477"/>
              <a:gd name="connsiteY2-386" fmla="*/ 298289 h 338051"/>
              <a:gd name="connsiteX3-387" fmla="*/ 3757212 w 13407477"/>
              <a:gd name="connsiteY3-388" fmla="*/ 49811 h 338051"/>
              <a:gd name="connsiteX4-389" fmla="*/ 4969786 w 13407477"/>
              <a:gd name="connsiteY4-390" fmla="*/ 328106 h 338051"/>
              <a:gd name="connsiteX5-391" fmla="*/ 6818464 w 13407477"/>
              <a:gd name="connsiteY5-392" fmla="*/ 10054 h 338051"/>
              <a:gd name="connsiteX6-393" fmla="*/ 8706899 w 13407477"/>
              <a:gd name="connsiteY6-394" fmla="*/ 338045 h 338051"/>
              <a:gd name="connsiteX7-395" fmla="*/ 10575456 w 13407477"/>
              <a:gd name="connsiteY7-396" fmla="*/ 115 h 338051"/>
              <a:gd name="connsiteX8-397" fmla="*/ 12077774 w 13407477"/>
              <a:gd name="connsiteY8-398" fmla="*/ 298415 h 338051"/>
              <a:gd name="connsiteX9-399" fmla="*/ 13407477 w 13407477"/>
              <a:gd name="connsiteY9-400" fmla="*/ 103300 h 338051"/>
              <a:gd name="connsiteX0-401" fmla="*/ 0 w 13500074"/>
              <a:gd name="connsiteY0-402" fmla="*/ 195358 h 338045"/>
              <a:gd name="connsiteX1-403" fmla="*/ 1312186 w 13500074"/>
              <a:gd name="connsiteY1-404" fmla="*/ 321916 h 338045"/>
              <a:gd name="connsiteX2-405" fmla="*/ 2107316 w 13500074"/>
              <a:gd name="connsiteY2-406" fmla="*/ 298283 h 338045"/>
              <a:gd name="connsiteX3-407" fmla="*/ 3757212 w 13500074"/>
              <a:gd name="connsiteY3-408" fmla="*/ 49805 h 338045"/>
              <a:gd name="connsiteX4-409" fmla="*/ 4969786 w 13500074"/>
              <a:gd name="connsiteY4-410" fmla="*/ 328100 h 338045"/>
              <a:gd name="connsiteX5-411" fmla="*/ 6818464 w 13500074"/>
              <a:gd name="connsiteY5-412" fmla="*/ 10048 h 338045"/>
              <a:gd name="connsiteX6-413" fmla="*/ 8706899 w 13500074"/>
              <a:gd name="connsiteY6-414" fmla="*/ 338039 h 338045"/>
              <a:gd name="connsiteX7-415" fmla="*/ 10575456 w 13500074"/>
              <a:gd name="connsiteY7-416" fmla="*/ 109 h 338045"/>
              <a:gd name="connsiteX8-417" fmla="*/ 12077774 w 13500074"/>
              <a:gd name="connsiteY8-418" fmla="*/ 298409 h 338045"/>
              <a:gd name="connsiteX9-419" fmla="*/ 13500074 w 13500074"/>
              <a:gd name="connsiteY9-420" fmla="*/ 45421 h 338045"/>
              <a:gd name="connsiteX0-421" fmla="*/ 0 w 13500074"/>
              <a:gd name="connsiteY0-422" fmla="*/ 195358 h 338045"/>
              <a:gd name="connsiteX1-423" fmla="*/ 1312186 w 13500074"/>
              <a:gd name="connsiteY1-424" fmla="*/ 321916 h 338045"/>
              <a:gd name="connsiteX2-425" fmla="*/ 2107316 w 13500074"/>
              <a:gd name="connsiteY2-426" fmla="*/ 298283 h 338045"/>
              <a:gd name="connsiteX3-427" fmla="*/ 3757212 w 13500074"/>
              <a:gd name="connsiteY3-428" fmla="*/ 49805 h 338045"/>
              <a:gd name="connsiteX4-429" fmla="*/ 4969786 w 13500074"/>
              <a:gd name="connsiteY4-430" fmla="*/ 328100 h 338045"/>
              <a:gd name="connsiteX5-431" fmla="*/ 6818464 w 13500074"/>
              <a:gd name="connsiteY5-432" fmla="*/ 10048 h 338045"/>
              <a:gd name="connsiteX6-433" fmla="*/ 8706899 w 13500074"/>
              <a:gd name="connsiteY6-434" fmla="*/ 338039 h 338045"/>
              <a:gd name="connsiteX7-435" fmla="*/ 10575456 w 13500074"/>
              <a:gd name="connsiteY7-436" fmla="*/ 109 h 338045"/>
              <a:gd name="connsiteX8-437" fmla="*/ 12077774 w 13500074"/>
              <a:gd name="connsiteY8-438" fmla="*/ 298409 h 338045"/>
              <a:gd name="connsiteX9-439" fmla="*/ 13500074 w 13500074"/>
              <a:gd name="connsiteY9-440" fmla="*/ 45421 h 3380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500074" h="338045">
                <a:moveTo>
                  <a:pt x="0" y="195358"/>
                </a:moveTo>
                <a:cubicBezTo>
                  <a:pt x="476250" y="95966"/>
                  <a:pt x="960967" y="304762"/>
                  <a:pt x="1312186" y="321916"/>
                </a:cubicBezTo>
                <a:cubicBezTo>
                  <a:pt x="1663405" y="339070"/>
                  <a:pt x="1699812" y="343635"/>
                  <a:pt x="2107316" y="298283"/>
                </a:cubicBezTo>
                <a:cubicBezTo>
                  <a:pt x="2514820" y="252931"/>
                  <a:pt x="3280134" y="44836"/>
                  <a:pt x="3757212" y="49805"/>
                </a:cubicBezTo>
                <a:cubicBezTo>
                  <a:pt x="4234290" y="54774"/>
                  <a:pt x="4459577" y="334726"/>
                  <a:pt x="4969786" y="328100"/>
                </a:cubicBezTo>
                <a:cubicBezTo>
                  <a:pt x="5479995" y="321474"/>
                  <a:pt x="6195612" y="8392"/>
                  <a:pt x="6818464" y="10048"/>
                </a:cubicBezTo>
                <a:cubicBezTo>
                  <a:pt x="7441316" y="11704"/>
                  <a:pt x="8080734" y="339695"/>
                  <a:pt x="8706899" y="338039"/>
                </a:cubicBezTo>
                <a:cubicBezTo>
                  <a:pt x="9333064" y="336383"/>
                  <a:pt x="10013644" y="6714"/>
                  <a:pt x="10575456" y="109"/>
                </a:cubicBezTo>
                <a:cubicBezTo>
                  <a:pt x="11137268" y="-6496"/>
                  <a:pt x="11590338" y="290857"/>
                  <a:pt x="12077774" y="298409"/>
                </a:cubicBezTo>
                <a:cubicBezTo>
                  <a:pt x="12565210" y="305961"/>
                  <a:pt x="13129526" y="225258"/>
                  <a:pt x="13500074" y="45421"/>
                </a:cubicBezTo>
              </a:path>
            </a:pathLst>
          </a:custGeom>
          <a:noFill/>
          <a:ln>
            <a:gradFill flip="none" rotWithShape="1">
              <a:gsLst>
                <a:gs pos="0">
                  <a:schemeClr val="accent2"/>
                </a:gs>
                <a:gs pos="31000">
                  <a:schemeClr val="accent2"/>
                </a:gs>
                <a:gs pos="73000">
                  <a:schemeClr val="accent1">
                    <a:alpha val="52000"/>
                  </a:schemeClr>
                </a:gs>
                <a:gs pos="95000">
                  <a:schemeClr val="accent1">
                    <a:alpha val="0"/>
                  </a:scheme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flipH="1" flipV="1">
            <a:off x="-783867" y="3541223"/>
            <a:ext cx="13621993" cy="367899"/>
          </a:xfrm>
          <a:custGeom>
            <a:avLst/>
            <a:gdLst>
              <a:gd name="connsiteX0" fmla="*/ 0 w 13576852"/>
              <a:gd name="connsiteY0" fmla="*/ 487018 h 497829"/>
              <a:gd name="connsiteX1" fmla="*/ 1302026 w 13576852"/>
              <a:gd name="connsiteY1" fmla="*/ 278296 h 497829"/>
              <a:gd name="connsiteX2" fmla="*/ 2097156 w 13576852"/>
              <a:gd name="connsiteY2" fmla="*/ 427383 h 497829"/>
              <a:gd name="connsiteX3" fmla="*/ 3747052 w 13576852"/>
              <a:gd name="connsiteY3" fmla="*/ 178905 h 497829"/>
              <a:gd name="connsiteX4" fmla="*/ 4959626 w 13576852"/>
              <a:gd name="connsiteY4" fmla="*/ 457200 h 497829"/>
              <a:gd name="connsiteX5" fmla="*/ 6808304 w 13576852"/>
              <a:gd name="connsiteY5" fmla="*/ 139148 h 497829"/>
              <a:gd name="connsiteX6" fmla="*/ 8696739 w 13576852"/>
              <a:gd name="connsiteY6" fmla="*/ 467139 h 497829"/>
              <a:gd name="connsiteX7" fmla="*/ 10565296 w 13576852"/>
              <a:gd name="connsiteY7" fmla="*/ 129209 h 497829"/>
              <a:gd name="connsiteX8" fmla="*/ 11986591 w 13576852"/>
              <a:gd name="connsiteY8" fmla="*/ 496957 h 497829"/>
              <a:gd name="connsiteX9" fmla="*/ 13576852 w 13576852"/>
              <a:gd name="connsiteY9" fmla="*/ 0 h 497829"/>
              <a:gd name="connsiteX0-1" fmla="*/ 0 w 13668292"/>
              <a:gd name="connsiteY0-2" fmla="*/ 357863 h 367899"/>
              <a:gd name="connsiteX1-3" fmla="*/ 1302026 w 13668292"/>
              <a:gd name="connsiteY1-4" fmla="*/ 149141 h 367899"/>
              <a:gd name="connsiteX2-5" fmla="*/ 2097156 w 13668292"/>
              <a:gd name="connsiteY2-6" fmla="*/ 298228 h 367899"/>
              <a:gd name="connsiteX3-7" fmla="*/ 3747052 w 13668292"/>
              <a:gd name="connsiteY3-8" fmla="*/ 49750 h 367899"/>
              <a:gd name="connsiteX4-9" fmla="*/ 4959626 w 13668292"/>
              <a:gd name="connsiteY4-10" fmla="*/ 328045 h 367899"/>
              <a:gd name="connsiteX5-11" fmla="*/ 6808304 w 13668292"/>
              <a:gd name="connsiteY5-12" fmla="*/ 9993 h 367899"/>
              <a:gd name="connsiteX6-13" fmla="*/ 8696739 w 13668292"/>
              <a:gd name="connsiteY6-14" fmla="*/ 337984 h 367899"/>
              <a:gd name="connsiteX7-15" fmla="*/ 10565296 w 13668292"/>
              <a:gd name="connsiteY7-16" fmla="*/ 54 h 367899"/>
              <a:gd name="connsiteX8-17" fmla="*/ 11986591 w 13668292"/>
              <a:gd name="connsiteY8-18" fmla="*/ 367802 h 367899"/>
              <a:gd name="connsiteX9-19" fmla="*/ 13668292 w 13668292"/>
              <a:gd name="connsiteY9-20" fmla="*/ 23245 h 367899"/>
              <a:gd name="connsiteX0-21" fmla="*/ 0 w 13656717"/>
              <a:gd name="connsiteY0-22" fmla="*/ 450460 h 450460"/>
              <a:gd name="connsiteX1-23" fmla="*/ 1290451 w 13656717"/>
              <a:gd name="connsiteY1-24" fmla="*/ 149141 h 450460"/>
              <a:gd name="connsiteX2-25" fmla="*/ 2085581 w 13656717"/>
              <a:gd name="connsiteY2-26" fmla="*/ 298228 h 450460"/>
              <a:gd name="connsiteX3-27" fmla="*/ 3735477 w 13656717"/>
              <a:gd name="connsiteY3-28" fmla="*/ 49750 h 450460"/>
              <a:gd name="connsiteX4-29" fmla="*/ 4948051 w 13656717"/>
              <a:gd name="connsiteY4-30" fmla="*/ 328045 h 450460"/>
              <a:gd name="connsiteX5-31" fmla="*/ 6796729 w 13656717"/>
              <a:gd name="connsiteY5-32" fmla="*/ 9993 h 450460"/>
              <a:gd name="connsiteX6-33" fmla="*/ 8685164 w 13656717"/>
              <a:gd name="connsiteY6-34" fmla="*/ 337984 h 450460"/>
              <a:gd name="connsiteX7-35" fmla="*/ 10553721 w 13656717"/>
              <a:gd name="connsiteY7-36" fmla="*/ 54 h 450460"/>
              <a:gd name="connsiteX8-37" fmla="*/ 11975016 w 13656717"/>
              <a:gd name="connsiteY8-38" fmla="*/ 367802 h 450460"/>
              <a:gd name="connsiteX9-39" fmla="*/ 13656717 w 13656717"/>
              <a:gd name="connsiteY9-40" fmla="*/ 23245 h 450460"/>
              <a:gd name="connsiteX0-41" fmla="*/ 0 w 13922935"/>
              <a:gd name="connsiteY0-42" fmla="*/ 149518 h 367899"/>
              <a:gd name="connsiteX1-43" fmla="*/ 1556669 w 13922935"/>
              <a:gd name="connsiteY1-44" fmla="*/ 149141 h 367899"/>
              <a:gd name="connsiteX2-45" fmla="*/ 2351799 w 13922935"/>
              <a:gd name="connsiteY2-46" fmla="*/ 298228 h 367899"/>
              <a:gd name="connsiteX3-47" fmla="*/ 4001695 w 13922935"/>
              <a:gd name="connsiteY3-48" fmla="*/ 49750 h 367899"/>
              <a:gd name="connsiteX4-49" fmla="*/ 5214269 w 13922935"/>
              <a:gd name="connsiteY4-50" fmla="*/ 328045 h 367899"/>
              <a:gd name="connsiteX5-51" fmla="*/ 7062947 w 13922935"/>
              <a:gd name="connsiteY5-52" fmla="*/ 9993 h 367899"/>
              <a:gd name="connsiteX6-53" fmla="*/ 8951382 w 13922935"/>
              <a:gd name="connsiteY6-54" fmla="*/ 337984 h 367899"/>
              <a:gd name="connsiteX7-55" fmla="*/ 10819939 w 13922935"/>
              <a:gd name="connsiteY7-56" fmla="*/ 54 h 367899"/>
              <a:gd name="connsiteX8-57" fmla="*/ 12241234 w 13922935"/>
              <a:gd name="connsiteY8-58" fmla="*/ 367802 h 367899"/>
              <a:gd name="connsiteX9-59" fmla="*/ 13922935 w 13922935"/>
              <a:gd name="connsiteY9-60" fmla="*/ 23245 h 367899"/>
              <a:gd name="connsiteX0-61" fmla="*/ 0 w 13610418"/>
              <a:gd name="connsiteY0-62" fmla="*/ 265264 h 367899"/>
              <a:gd name="connsiteX1-63" fmla="*/ 1244152 w 13610418"/>
              <a:gd name="connsiteY1-64" fmla="*/ 149141 h 367899"/>
              <a:gd name="connsiteX2-65" fmla="*/ 2039282 w 13610418"/>
              <a:gd name="connsiteY2-66" fmla="*/ 298228 h 367899"/>
              <a:gd name="connsiteX3-67" fmla="*/ 3689178 w 13610418"/>
              <a:gd name="connsiteY3-68" fmla="*/ 49750 h 367899"/>
              <a:gd name="connsiteX4-69" fmla="*/ 4901752 w 13610418"/>
              <a:gd name="connsiteY4-70" fmla="*/ 328045 h 367899"/>
              <a:gd name="connsiteX5-71" fmla="*/ 6750430 w 13610418"/>
              <a:gd name="connsiteY5-72" fmla="*/ 9993 h 367899"/>
              <a:gd name="connsiteX6-73" fmla="*/ 8638865 w 13610418"/>
              <a:gd name="connsiteY6-74" fmla="*/ 337984 h 367899"/>
              <a:gd name="connsiteX7-75" fmla="*/ 10507422 w 13610418"/>
              <a:gd name="connsiteY7-76" fmla="*/ 54 h 367899"/>
              <a:gd name="connsiteX8-77" fmla="*/ 11928717 w 13610418"/>
              <a:gd name="connsiteY8-78" fmla="*/ 367802 h 367899"/>
              <a:gd name="connsiteX9-79" fmla="*/ 13610418 w 13610418"/>
              <a:gd name="connsiteY9-80" fmla="*/ 23245 h 367899"/>
              <a:gd name="connsiteX0-81" fmla="*/ 0 w 13610418"/>
              <a:gd name="connsiteY0-82" fmla="*/ 265264 h 367899"/>
              <a:gd name="connsiteX1-83" fmla="*/ 1174704 w 13610418"/>
              <a:gd name="connsiteY1-84" fmla="*/ 276463 h 367899"/>
              <a:gd name="connsiteX2-85" fmla="*/ 2039282 w 13610418"/>
              <a:gd name="connsiteY2-86" fmla="*/ 298228 h 367899"/>
              <a:gd name="connsiteX3-87" fmla="*/ 3689178 w 13610418"/>
              <a:gd name="connsiteY3-88" fmla="*/ 49750 h 367899"/>
              <a:gd name="connsiteX4-89" fmla="*/ 4901752 w 13610418"/>
              <a:gd name="connsiteY4-90" fmla="*/ 328045 h 367899"/>
              <a:gd name="connsiteX5-91" fmla="*/ 6750430 w 13610418"/>
              <a:gd name="connsiteY5-92" fmla="*/ 9993 h 367899"/>
              <a:gd name="connsiteX6-93" fmla="*/ 8638865 w 13610418"/>
              <a:gd name="connsiteY6-94" fmla="*/ 337984 h 367899"/>
              <a:gd name="connsiteX7-95" fmla="*/ 10507422 w 13610418"/>
              <a:gd name="connsiteY7-96" fmla="*/ 54 h 367899"/>
              <a:gd name="connsiteX8-97" fmla="*/ 11928717 w 13610418"/>
              <a:gd name="connsiteY8-98" fmla="*/ 367802 h 367899"/>
              <a:gd name="connsiteX9-99" fmla="*/ 13610418 w 13610418"/>
              <a:gd name="connsiteY9-100" fmla="*/ 23245 h 367899"/>
              <a:gd name="connsiteX0-101" fmla="*/ 0 w 13621993"/>
              <a:gd name="connsiteY0-102" fmla="*/ 207390 h 367899"/>
              <a:gd name="connsiteX1-103" fmla="*/ 1186279 w 13621993"/>
              <a:gd name="connsiteY1-104" fmla="*/ 276463 h 367899"/>
              <a:gd name="connsiteX2-105" fmla="*/ 2050857 w 13621993"/>
              <a:gd name="connsiteY2-106" fmla="*/ 298228 h 367899"/>
              <a:gd name="connsiteX3-107" fmla="*/ 3700753 w 13621993"/>
              <a:gd name="connsiteY3-108" fmla="*/ 49750 h 367899"/>
              <a:gd name="connsiteX4-109" fmla="*/ 4913327 w 13621993"/>
              <a:gd name="connsiteY4-110" fmla="*/ 328045 h 367899"/>
              <a:gd name="connsiteX5-111" fmla="*/ 6762005 w 13621993"/>
              <a:gd name="connsiteY5-112" fmla="*/ 9993 h 367899"/>
              <a:gd name="connsiteX6-113" fmla="*/ 8650440 w 13621993"/>
              <a:gd name="connsiteY6-114" fmla="*/ 337984 h 367899"/>
              <a:gd name="connsiteX7-115" fmla="*/ 10518997 w 13621993"/>
              <a:gd name="connsiteY7-116" fmla="*/ 54 h 367899"/>
              <a:gd name="connsiteX8-117" fmla="*/ 11940292 w 13621993"/>
              <a:gd name="connsiteY8-118" fmla="*/ 367802 h 367899"/>
              <a:gd name="connsiteX9-119" fmla="*/ 13621993 w 13621993"/>
              <a:gd name="connsiteY9-120" fmla="*/ 23245 h 367899"/>
              <a:gd name="connsiteX0-121" fmla="*/ 0 w 13621993"/>
              <a:gd name="connsiteY0-122" fmla="*/ 207390 h 367899"/>
              <a:gd name="connsiteX1-123" fmla="*/ 1186279 w 13621993"/>
              <a:gd name="connsiteY1-124" fmla="*/ 276463 h 367899"/>
              <a:gd name="connsiteX2-125" fmla="*/ 2050857 w 13621993"/>
              <a:gd name="connsiteY2-126" fmla="*/ 298228 h 367899"/>
              <a:gd name="connsiteX3-127" fmla="*/ 3700753 w 13621993"/>
              <a:gd name="connsiteY3-128" fmla="*/ 49750 h 367899"/>
              <a:gd name="connsiteX4-129" fmla="*/ 4913327 w 13621993"/>
              <a:gd name="connsiteY4-130" fmla="*/ 328045 h 367899"/>
              <a:gd name="connsiteX5-131" fmla="*/ 6762005 w 13621993"/>
              <a:gd name="connsiteY5-132" fmla="*/ 9993 h 367899"/>
              <a:gd name="connsiteX6-133" fmla="*/ 8650440 w 13621993"/>
              <a:gd name="connsiteY6-134" fmla="*/ 337984 h 367899"/>
              <a:gd name="connsiteX7-135" fmla="*/ 10518997 w 13621993"/>
              <a:gd name="connsiteY7-136" fmla="*/ 54 h 367899"/>
              <a:gd name="connsiteX8-137" fmla="*/ 11940292 w 13621993"/>
              <a:gd name="connsiteY8-138" fmla="*/ 367802 h 367899"/>
              <a:gd name="connsiteX9-139" fmla="*/ 13621993 w 13621993"/>
              <a:gd name="connsiteY9-140" fmla="*/ 23245 h 367899"/>
              <a:gd name="connsiteX0-141" fmla="*/ 0 w 13621993"/>
              <a:gd name="connsiteY0-142" fmla="*/ 207390 h 367899"/>
              <a:gd name="connsiteX1-143" fmla="*/ 1186279 w 13621993"/>
              <a:gd name="connsiteY1-144" fmla="*/ 276463 h 367899"/>
              <a:gd name="connsiteX2-145" fmla="*/ 2050857 w 13621993"/>
              <a:gd name="connsiteY2-146" fmla="*/ 298228 h 367899"/>
              <a:gd name="connsiteX3-147" fmla="*/ 3700753 w 13621993"/>
              <a:gd name="connsiteY3-148" fmla="*/ 49750 h 367899"/>
              <a:gd name="connsiteX4-149" fmla="*/ 4913327 w 13621993"/>
              <a:gd name="connsiteY4-150" fmla="*/ 328045 h 367899"/>
              <a:gd name="connsiteX5-151" fmla="*/ 6762005 w 13621993"/>
              <a:gd name="connsiteY5-152" fmla="*/ 9993 h 367899"/>
              <a:gd name="connsiteX6-153" fmla="*/ 8650440 w 13621993"/>
              <a:gd name="connsiteY6-154" fmla="*/ 337984 h 367899"/>
              <a:gd name="connsiteX7-155" fmla="*/ 10518997 w 13621993"/>
              <a:gd name="connsiteY7-156" fmla="*/ 54 h 367899"/>
              <a:gd name="connsiteX8-157" fmla="*/ 11940292 w 13621993"/>
              <a:gd name="connsiteY8-158" fmla="*/ 367802 h 367899"/>
              <a:gd name="connsiteX9-159" fmla="*/ 13621993 w 13621993"/>
              <a:gd name="connsiteY9-160" fmla="*/ 23245 h 367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621993" h="367899">
                <a:moveTo>
                  <a:pt x="0" y="207390"/>
                </a:moveTo>
                <a:cubicBezTo>
                  <a:pt x="476250" y="107998"/>
                  <a:pt x="786596" y="215024"/>
                  <a:pt x="1186279" y="276463"/>
                </a:cubicBezTo>
                <a:cubicBezTo>
                  <a:pt x="1585962" y="337902"/>
                  <a:pt x="1631778" y="336013"/>
                  <a:pt x="2050857" y="298228"/>
                </a:cubicBezTo>
                <a:cubicBezTo>
                  <a:pt x="2469936" y="260443"/>
                  <a:pt x="3223675" y="44781"/>
                  <a:pt x="3700753" y="49750"/>
                </a:cubicBezTo>
                <a:cubicBezTo>
                  <a:pt x="4177831" y="54719"/>
                  <a:pt x="4403118" y="334671"/>
                  <a:pt x="4913327" y="328045"/>
                </a:cubicBezTo>
                <a:cubicBezTo>
                  <a:pt x="5423536" y="321419"/>
                  <a:pt x="6139153" y="8337"/>
                  <a:pt x="6762005" y="9993"/>
                </a:cubicBezTo>
                <a:cubicBezTo>
                  <a:pt x="7384857" y="11649"/>
                  <a:pt x="8024275" y="339640"/>
                  <a:pt x="8650440" y="337984"/>
                </a:cubicBezTo>
                <a:cubicBezTo>
                  <a:pt x="9276605" y="336328"/>
                  <a:pt x="9970688" y="-4916"/>
                  <a:pt x="10518997" y="54"/>
                </a:cubicBezTo>
                <a:cubicBezTo>
                  <a:pt x="11067306" y="5024"/>
                  <a:pt x="11423126" y="363937"/>
                  <a:pt x="11940292" y="367802"/>
                </a:cubicBezTo>
                <a:cubicBezTo>
                  <a:pt x="12457458" y="371667"/>
                  <a:pt x="13077825" y="260956"/>
                  <a:pt x="13621993" y="23245"/>
                </a:cubicBezTo>
              </a:path>
            </a:pathLst>
          </a:custGeom>
          <a:noFill/>
          <a:ln>
            <a:gradFill flip="none" rotWithShape="1">
              <a:gsLst>
                <a:gs pos="0">
                  <a:schemeClr val="accent2"/>
                </a:gs>
                <a:gs pos="31000">
                  <a:schemeClr val="accent2"/>
                </a:gs>
                <a:gs pos="73000">
                  <a:schemeClr val="accent1">
                    <a:alpha val="52000"/>
                  </a:schemeClr>
                </a:gs>
                <a:gs pos="95000">
                  <a:schemeClr val="accent1">
                    <a:alpha val="0"/>
                  </a:scheme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14" name="椭圆 13"/>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8" name="标题 2"/>
          <p:cNvSpPr>
            <a:spLocks noGrp="1"/>
          </p:cNvSpPr>
          <p:nvPr userDrawn="1">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19" name="文本占位符 5"/>
          <p:cNvSpPr>
            <a:spLocks noGrp="1"/>
          </p:cNvSpPr>
          <p:nvPr userDrawn="1">
            <p:ph type="body" sz="quarter" idx="15"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尺子时间轴">
    <p:spTree>
      <p:nvGrpSpPr>
        <p:cNvPr id="1" name=""/>
        <p:cNvGrpSpPr/>
        <p:nvPr/>
      </p:nvGrpSpPr>
      <p:grpSpPr>
        <a:xfrm>
          <a:off x="0" y="0"/>
          <a:ext cx="0" cy="0"/>
          <a:chOff x="0" y="0"/>
          <a:chExt cx="0" cy="0"/>
        </a:xfrm>
      </p:grpSpPr>
      <p:sp>
        <p:nvSpPr>
          <p:cNvPr id="14" name="椭圆 13"/>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304800" y="6604224"/>
            <a:ext cx="1487085" cy="245110"/>
          </a:xfrm>
          <a:prstGeom prst="rect">
            <a:avLst/>
          </a:prstGeom>
          <a:noFill/>
        </p:spPr>
        <p:txBody>
          <a:bodyPr wrap="square" rtlCol="0">
            <a:spAutoFit/>
          </a:bodyPr>
          <a:lstStyle/>
          <a:p>
            <a:pPr algn="dist"/>
            <a:endParaRPr lang="zh-CN" altLang="en-US" sz="1000" dirty="0">
              <a:solidFill>
                <a:schemeClr val="bg1"/>
              </a:solidFill>
              <a:latin typeface="OPPOSans M" panose="00020600040101010101" pitchFamily="18" charset="-122"/>
              <a:ea typeface="OPPOSans M" panose="00020600040101010101" pitchFamily="18" charset="-122"/>
              <a:cs typeface="OPPOSans M" panose="00020600040101010101" pitchFamily="18" charset="-122"/>
            </a:endParaRPr>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3"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6" name="文本占位符 5"/>
          <p:cNvSpPr>
            <a:spLocks noGrp="1"/>
          </p:cNvSpPr>
          <p:nvPr>
            <p:ph type="body" sz="quarter" idx="15"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
        <p:nvSpPr>
          <p:cNvPr id="10" name="矩形: 圆顶角 9"/>
          <p:cNvSpPr/>
          <p:nvPr userDrawn="1"/>
        </p:nvSpPr>
        <p:spPr>
          <a:xfrm>
            <a:off x="-393540" y="5529506"/>
            <a:ext cx="11926727" cy="591765"/>
          </a:xfrm>
          <a:prstGeom prst="round2SameRect">
            <a:avLst>
              <a:gd name="adj1" fmla="val 26447"/>
              <a:gd name="adj2" fmla="val 0"/>
            </a:avLst>
          </a:prstGeom>
          <a:gradFill flip="none" rotWithShape="1">
            <a:gsLst>
              <a:gs pos="20000">
                <a:schemeClr val="accent1">
                  <a:alpha val="80000"/>
                </a:schemeClr>
              </a:gs>
              <a:gs pos="100000">
                <a:schemeClr val="accent2">
                  <a:alpha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微软雅黑 Light" panose="020B0502040204020203" charset="-122"/>
              <a:cs typeface="+mn-cs"/>
            </a:endParaRPr>
          </a:p>
        </p:txBody>
      </p:sp>
      <p:grpSp>
        <p:nvGrpSpPr>
          <p:cNvPr id="11" name="组合 10"/>
          <p:cNvGrpSpPr/>
          <p:nvPr userDrawn="1"/>
        </p:nvGrpSpPr>
        <p:grpSpPr>
          <a:xfrm>
            <a:off x="742856" y="5652387"/>
            <a:ext cx="10442575" cy="346002"/>
            <a:chOff x="874713" y="3126214"/>
            <a:chExt cx="10442575" cy="605572"/>
          </a:xfrm>
        </p:grpSpPr>
        <p:cxnSp>
          <p:nvCxnSpPr>
            <p:cNvPr id="12" name="直接连接符 11"/>
            <p:cNvCxnSpPr/>
            <p:nvPr/>
          </p:nvCxnSpPr>
          <p:spPr>
            <a:xfrm>
              <a:off x="874713"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9902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2334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24766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7197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62060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86924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49629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74492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9355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11787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4218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366505"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49082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61513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73945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86376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8808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11240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23671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6103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48534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60966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73398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858297"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8261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10692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23124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35556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47987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60419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72850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85282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97714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0145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22577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350089"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47440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59872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72303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84735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97166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09598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22030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34461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46893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59324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71756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841881"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96619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09051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21482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733914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46346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58777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71209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83640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072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808504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20935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8333673"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45798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58230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70662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883093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895525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907956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20388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932820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945251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957683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970114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9825465"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994978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1007409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1019841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1044704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10695677"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1032272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1057136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10819993"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10944309"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11068625"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11192941" y="3388886"/>
              <a:ext cx="0" cy="3429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1317288" y="3126214"/>
              <a:ext cx="0" cy="605572"/>
            </a:xfrm>
            <a:prstGeom prst="line">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名言带图页">
    <p:spTree>
      <p:nvGrpSpPr>
        <p:cNvPr id="1" name=""/>
        <p:cNvGrpSpPr/>
        <p:nvPr/>
      </p:nvGrpSpPr>
      <p:grpSpPr>
        <a:xfrm>
          <a:off x="0" y="0"/>
          <a:ext cx="0" cy="0"/>
          <a:chOff x="0" y="0"/>
          <a:chExt cx="0" cy="0"/>
        </a:xfrm>
      </p:grpSpPr>
      <p:sp>
        <p:nvSpPr>
          <p:cNvPr id="14" name="椭圆 13"/>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3"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6" name="文本占位符 5"/>
          <p:cNvSpPr>
            <a:spLocks noGrp="1"/>
          </p:cNvSpPr>
          <p:nvPr>
            <p:ph type="body" sz="quarter" idx="15"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
        <p:nvSpPr>
          <p:cNvPr id="10" name="图片占位符 9"/>
          <p:cNvSpPr>
            <a:spLocks noGrp="1"/>
          </p:cNvSpPr>
          <p:nvPr>
            <p:ph type="pic" sz="quarter" idx="16"/>
          </p:nvPr>
        </p:nvSpPr>
        <p:spPr>
          <a:xfrm>
            <a:off x="9806214" y="4748850"/>
            <a:ext cx="780006" cy="780006"/>
          </a:xfrm>
          <a:custGeom>
            <a:avLst/>
            <a:gdLst>
              <a:gd name="connsiteX0" fmla="*/ 390003 w 780006"/>
              <a:gd name="connsiteY0" fmla="*/ 0 h 780006"/>
              <a:gd name="connsiteX1" fmla="*/ 780006 w 780006"/>
              <a:gd name="connsiteY1" fmla="*/ 390003 h 780006"/>
              <a:gd name="connsiteX2" fmla="*/ 390003 w 780006"/>
              <a:gd name="connsiteY2" fmla="*/ 780006 h 780006"/>
              <a:gd name="connsiteX3" fmla="*/ 0 w 780006"/>
              <a:gd name="connsiteY3" fmla="*/ 390003 h 780006"/>
              <a:gd name="connsiteX4" fmla="*/ 390003 w 780006"/>
              <a:gd name="connsiteY4" fmla="*/ 0 h 78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0006" h="780006">
                <a:moveTo>
                  <a:pt x="390003" y="0"/>
                </a:moveTo>
                <a:cubicBezTo>
                  <a:pt x="605396" y="0"/>
                  <a:pt x="780006" y="174610"/>
                  <a:pt x="780006" y="390003"/>
                </a:cubicBezTo>
                <a:cubicBezTo>
                  <a:pt x="780006" y="605396"/>
                  <a:pt x="605396" y="780006"/>
                  <a:pt x="390003" y="780006"/>
                </a:cubicBezTo>
                <a:cubicBezTo>
                  <a:pt x="174610" y="780006"/>
                  <a:pt x="0" y="605396"/>
                  <a:pt x="0" y="390003"/>
                </a:cubicBezTo>
                <a:cubicBezTo>
                  <a:pt x="0" y="174610"/>
                  <a:pt x="174610" y="0"/>
                  <a:pt x="390003" y="0"/>
                </a:cubicBezTo>
                <a:close/>
              </a:path>
            </a:pathLst>
          </a:custGeom>
        </p:spPr>
        <p:txBody>
          <a:bodyPr wrap="square">
            <a:noAutofit/>
          </a:bodyPr>
          <a:lstStyle/>
          <a:p>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弧形目录">
    <p:spTree>
      <p:nvGrpSpPr>
        <p:cNvPr id="1" name=""/>
        <p:cNvGrpSpPr/>
        <p:nvPr/>
      </p:nvGrpSpPr>
      <p:grpSpPr>
        <a:xfrm>
          <a:off x="0" y="0"/>
          <a:ext cx="0" cy="0"/>
          <a:chOff x="0" y="0"/>
          <a:chExt cx="0" cy="0"/>
        </a:xfrm>
      </p:grpSpPr>
      <p:sp>
        <p:nvSpPr>
          <p:cNvPr id="13" name="图片占位符 12"/>
          <p:cNvSpPr>
            <a:spLocks noGrp="1"/>
          </p:cNvSpPr>
          <p:nvPr>
            <p:ph type="pic" sz="quarter" idx="13"/>
          </p:nvPr>
        </p:nvSpPr>
        <p:spPr>
          <a:xfrm>
            <a:off x="0" y="0"/>
            <a:ext cx="5362102" cy="6857754"/>
          </a:xfrm>
          <a:custGeom>
            <a:avLst/>
            <a:gdLst>
              <a:gd name="connsiteX0" fmla="*/ 10930 w 5362102"/>
              <a:gd name="connsiteY0" fmla="*/ 0 h 6857754"/>
              <a:gd name="connsiteX1" fmla="*/ 5362102 w 5362102"/>
              <a:gd name="connsiteY1" fmla="*/ 0 h 6857754"/>
              <a:gd name="connsiteX2" fmla="*/ 5302133 w 5362102"/>
              <a:gd name="connsiteY2" fmla="*/ 66876 h 6857754"/>
              <a:gd name="connsiteX3" fmla="*/ 2150517 w 5362102"/>
              <a:gd name="connsiteY3" fmla="*/ 6835148 h 6857754"/>
              <a:gd name="connsiteX4" fmla="*/ 0 w 5362102"/>
              <a:gd name="connsiteY4" fmla="*/ 6857754 h 6857754"/>
              <a:gd name="connsiteX5" fmla="*/ 0 w 5362102"/>
              <a:gd name="connsiteY5" fmla="*/ 2180521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2102" h="6857754">
                <a:moveTo>
                  <a:pt x="10930" y="0"/>
                </a:moveTo>
                <a:lnTo>
                  <a:pt x="5362102" y="0"/>
                </a:lnTo>
                <a:lnTo>
                  <a:pt x="5302133" y="66876"/>
                </a:lnTo>
                <a:cubicBezTo>
                  <a:pt x="3925038" y="1640662"/>
                  <a:pt x="2358868" y="4601801"/>
                  <a:pt x="2150517" y="6835148"/>
                </a:cubicBezTo>
                <a:lnTo>
                  <a:pt x="0" y="6857754"/>
                </a:lnTo>
                <a:lnTo>
                  <a:pt x="0" y="2180521"/>
                </a:lnTo>
                <a:close/>
              </a:path>
            </a:pathLst>
          </a:custGeom>
        </p:spPr>
        <p:txBody>
          <a:bodyPr wrap="square">
            <a:noAutofit/>
          </a:body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六图页">
    <p:spTree>
      <p:nvGrpSpPr>
        <p:cNvPr id="1" name=""/>
        <p:cNvGrpSpPr/>
        <p:nvPr/>
      </p:nvGrpSpPr>
      <p:grpSpPr>
        <a:xfrm>
          <a:off x="0" y="0"/>
          <a:ext cx="0" cy="0"/>
          <a:chOff x="0" y="0"/>
          <a:chExt cx="0" cy="0"/>
        </a:xfrm>
      </p:grpSpPr>
      <p:sp>
        <p:nvSpPr>
          <p:cNvPr id="28" name="图片占位符 27"/>
          <p:cNvSpPr>
            <a:spLocks noGrp="1"/>
          </p:cNvSpPr>
          <p:nvPr>
            <p:ph type="pic" sz="quarter" idx="16"/>
          </p:nvPr>
        </p:nvSpPr>
        <p:spPr>
          <a:xfrm>
            <a:off x="1833345" y="1605719"/>
            <a:ext cx="1728000" cy="972000"/>
          </a:xfrm>
          <a:custGeom>
            <a:avLst/>
            <a:gdLst>
              <a:gd name="connsiteX0" fmla="*/ 87298 w 1728000"/>
              <a:gd name="connsiteY0" fmla="*/ 0 h 972000"/>
              <a:gd name="connsiteX1" fmla="*/ 1640702 w 1728000"/>
              <a:gd name="connsiteY1" fmla="*/ 0 h 972000"/>
              <a:gd name="connsiteX2" fmla="*/ 1728000 w 1728000"/>
              <a:gd name="connsiteY2" fmla="*/ 49105 h 972000"/>
              <a:gd name="connsiteX3" fmla="*/ 1728000 w 1728000"/>
              <a:gd name="connsiteY3" fmla="*/ 922895 h 972000"/>
              <a:gd name="connsiteX4" fmla="*/ 1640702 w 1728000"/>
              <a:gd name="connsiteY4" fmla="*/ 972000 h 972000"/>
              <a:gd name="connsiteX5" fmla="*/ 87298 w 1728000"/>
              <a:gd name="connsiteY5" fmla="*/ 972000 h 972000"/>
              <a:gd name="connsiteX6" fmla="*/ 0 w 1728000"/>
              <a:gd name="connsiteY6" fmla="*/ 922895 h 972000"/>
              <a:gd name="connsiteX7" fmla="*/ 0 w 1728000"/>
              <a:gd name="connsiteY7" fmla="*/ 49105 h 972000"/>
              <a:gd name="connsiteX8" fmla="*/ 87298 w 1728000"/>
              <a:gd name="connsiteY8" fmla="*/ 0 h 9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000" h="972000">
                <a:moveTo>
                  <a:pt x="87298" y="0"/>
                </a:moveTo>
                <a:lnTo>
                  <a:pt x="1640702" y="0"/>
                </a:lnTo>
                <a:cubicBezTo>
                  <a:pt x="1688916" y="0"/>
                  <a:pt x="1728000" y="21985"/>
                  <a:pt x="1728000" y="49105"/>
                </a:cubicBezTo>
                <a:lnTo>
                  <a:pt x="1728000" y="922895"/>
                </a:lnTo>
                <a:cubicBezTo>
                  <a:pt x="1728000" y="950015"/>
                  <a:pt x="1688916" y="972000"/>
                  <a:pt x="1640702" y="972000"/>
                </a:cubicBezTo>
                <a:lnTo>
                  <a:pt x="87298" y="972000"/>
                </a:lnTo>
                <a:cubicBezTo>
                  <a:pt x="39084" y="972000"/>
                  <a:pt x="0" y="950015"/>
                  <a:pt x="0" y="922895"/>
                </a:cubicBezTo>
                <a:lnTo>
                  <a:pt x="0" y="49105"/>
                </a:lnTo>
                <a:cubicBezTo>
                  <a:pt x="0" y="21985"/>
                  <a:pt x="39084" y="0"/>
                  <a:pt x="87298" y="0"/>
                </a:cubicBezTo>
                <a:close/>
              </a:path>
            </a:pathLst>
          </a:custGeom>
        </p:spPr>
        <p:txBody>
          <a:bodyPr wrap="square">
            <a:noAutofit/>
          </a:bodyPr>
          <a:lstStyle/>
          <a:p>
            <a:endParaRPr lang="zh-CN" altLang="en-US" dirty="0"/>
          </a:p>
        </p:txBody>
      </p:sp>
      <p:sp>
        <p:nvSpPr>
          <p:cNvPr id="32" name="图片占位符 31"/>
          <p:cNvSpPr>
            <a:spLocks noGrp="1"/>
          </p:cNvSpPr>
          <p:nvPr>
            <p:ph type="pic" sz="quarter" idx="17"/>
          </p:nvPr>
        </p:nvSpPr>
        <p:spPr>
          <a:xfrm>
            <a:off x="1833345" y="4200435"/>
            <a:ext cx="1728000" cy="972000"/>
          </a:xfrm>
          <a:custGeom>
            <a:avLst/>
            <a:gdLst>
              <a:gd name="connsiteX0" fmla="*/ 87298 w 1728000"/>
              <a:gd name="connsiteY0" fmla="*/ 0 h 972000"/>
              <a:gd name="connsiteX1" fmla="*/ 1640702 w 1728000"/>
              <a:gd name="connsiteY1" fmla="*/ 0 h 972000"/>
              <a:gd name="connsiteX2" fmla="*/ 1728000 w 1728000"/>
              <a:gd name="connsiteY2" fmla="*/ 49106 h 972000"/>
              <a:gd name="connsiteX3" fmla="*/ 1728000 w 1728000"/>
              <a:gd name="connsiteY3" fmla="*/ 922895 h 972000"/>
              <a:gd name="connsiteX4" fmla="*/ 1640702 w 1728000"/>
              <a:gd name="connsiteY4" fmla="*/ 972000 h 972000"/>
              <a:gd name="connsiteX5" fmla="*/ 87298 w 1728000"/>
              <a:gd name="connsiteY5" fmla="*/ 972000 h 972000"/>
              <a:gd name="connsiteX6" fmla="*/ 0 w 1728000"/>
              <a:gd name="connsiteY6" fmla="*/ 922895 h 972000"/>
              <a:gd name="connsiteX7" fmla="*/ 0 w 1728000"/>
              <a:gd name="connsiteY7" fmla="*/ 49106 h 972000"/>
              <a:gd name="connsiteX8" fmla="*/ 87298 w 1728000"/>
              <a:gd name="connsiteY8" fmla="*/ 0 h 9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000" h="972000">
                <a:moveTo>
                  <a:pt x="87298" y="0"/>
                </a:moveTo>
                <a:lnTo>
                  <a:pt x="1640702" y="0"/>
                </a:lnTo>
                <a:cubicBezTo>
                  <a:pt x="1688916" y="0"/>
                  <a:pt x="1728000" y="21985"/>
                  <a:pt x="1728000" y="49106"/>
                </a:cubicBezTo>
                <a:lnTo>
                  <a:pt x="1728000" y="922895"/>
                </a:lnTo>
                <a:cubicBezTo>
                  <a:pt x="1728000" y="950015"/>
                  <a:pt x="1688916" y="972000"/>
                  <a:pt x="1640702" y="972000"/>
                </a:cubicBezTo>
                <a:lnTo>
                  <a:pt x="87298" y="972000"/>
                </a:lnTo>
                <a:cubicBezTo>
                  <a:pt x="39084" y="972000"/>
                  <a:pt x="0" y="950015"/>
                  <a:pt x="0" y="922895"/>
                </a:cubicBezTo>
                <a:lnTo>
                  <a:pt x="0" y="49106"/>
                </a:lnTo>
                <a:cubicBezTo>
                  <a:pt x="0" y="21985"/>
                  <a:pt x="39084" y="0"/>
                  <a:pt x="87298" y="0"/>
                </a:cubicBezTo>
                <a:close/>
              </a:path>
            </a:pathLst>
          </a:custGeom>
        </p:spPr>
        <p:txBody>
          <a:bodyPr wrap="square">
            <a:noAutofit/>
          </a:bodyPr>
          <a:lstStyle/>
          <a:p>
            <a:endParaRPr lang="zh-CN" altLang="en-US" dirty="0"/>
          </a:p>
        </p:txBody>
      </p:sp>
      <p:sp>
        <p:nvSpPr>
          <p:cNvPr id="33" name="图片占位符 32"/>
          <p:cNvSpPr>
            <a:spLocks noGrp="1"/>
          </p:cNvSpPr>
          <p:nvPr>
            <p:ph type="pic" sz="quarter" idx="18"/>
          </p:nvPr>
        </p:nvSpPr>
        <p:spPr>
          <a:xfrm>
            <a:off x="5203032" y="4200435"/>
            <a:ext cx="1728000" cy="972000"/>
          </a:xfrm>
          <a:custGeom>
            <a:avLst/>
            <a:gdLst>
              <a:gd name="connsiteX0" fmla="*/ 87299 w 1728000"/>
              <a:gd name="connsiteY0" fmla="*/ 0 h 972000"/>
              <a:gd name="connsiteX1" fmla="*/ 1640702 w 1728000"/>
              <a:gd name="connsiteY1" fmla="*/ 0 h 972000"/>
              <a:gd name="connsiteX2" fmla="*/ 1728000 w 1728000"/>
              <a:gd name="connsiteY2" fmla="*/ 49106 h 972000"/>
              <a:gd name="connsiteX3" fmla="*/ 1728000 w 1728000"/>
              <a:gd name="connsiteY3" fmla="*/ 922895 h 972000"/>
              <a:gd name="connsiteX4" fmla="*/ 1640702 w 1728000"/>
              <a:gd name="connsiteY4" fmla="*/ 972000 h 972000"/>
              <a:gd name="connsiteX5" fmla="*/ 87299 w 1728000"/>
              <a:gd name="connsiteY5" fmla="*/ 972000 h 972000"/>
              <a:gd name="connsiteX6" fmla="*/ 0 w 1728000"/>
              <a:gd name="connsiteY6" fmla="*/ 922895 h 972000"/>
              <a:gd name="connsiteX7" fmla="*/ 0 w 1728000"/>
              <a:gd name="connsiteY7" fmla="*/ 49106 h 972000"/>
              <a:gd name="connsiteX8" fmla="*/ 87299 w 1728000"/>
              <a:gd name="connsiteY8" fmla="*/ 0 h 9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000" h="972000">
                <a:moveTo>
                  <a:pt x="87299" y="0"/>
                </a:moveTo>
                <a:lnTo>
                  <a:pt x="1640702" y="0"/>
                </a:lnTo>
                <a:cubicBezTo>
                  <a:pt x="1688916" y="0"/>
                  <a:pt x="1728000" y="21985"/>
                  <a:pt x="1728000" y="49106"/>
                </a:cubicBezTo>
                <a:lnTo>
                  <a:pt x="1728000" y="922895"/>
                </a:lnTo>
                <a:cubicBezTo>
                  <a:pt x="1728000" y="950015"/>
                  <a:pt x="1688916" y="972000"/>
                  <a:pt x="1640702" y="972000"/>
                </a:cubicBezTo>
                <a:lnTo>
                  <a:pt x="87299" y="972000"/>
                </a:lnTo>
                <a:cubicBezTo>
                  <a:pt x="39085" y="972000"/>
                  <a:pt x="0" y="950015"/>
                  <a:pt x="0" y="922895"/>
                </a:cubicBezTo>
                <a:lnTo>
                  <a:pt x="0" y="49106"/>
                </a:lnTo>
                <a:cubicBezTo>
                  <a:pt x="0" y="21985"/>
                  <a:pt x="39085" y="0"/>
                  <a:pt x="87299" y="0"/>
                </a:cubicBezTo>
                <a:close/>
              </a:path>
            </a:pathLst>
          </a:custGeom>
        </p:spPr>
        <p:txBody>
          <a:bodyPr wrap="square">
            <a:noAutofit/>
          </a:bodyPr>
          <a:lstStyle/>
          <a:p>
            <a:endParaRPr lang="zh-CN" altLang="en-US" dirty="0"/>
          </a:p>
        </p:txBody>
      </p:sp>
      <p:sp>
        <p:nvSpPr>
          <p:cNvPr id="34" name="图片占位符 33"/>
          <p:cNvSpPr>
            <a:spLocks noGrp="1"/>
          </p:cNvSpPr>
          <p:nvPr>
            <p:ph type="pic" sz="quarter" idx="19"/>
          </p:nvPr>
        </p:nvSpPr>
        <p:spPr>
          <a:xfrm>
            <a:off x="8572720" y="4200435"/>
            <a:ext cx="1728000" cy="972000"/>
          </a:xfrm>
          <a:custGeom>
            <a:avLst/>
            <a:gdLst>
              <a:gd name="connsiteX0" fmla="*/ 87298 w 1728000"/>
              <a:gd name="connsiteY0" fmla="*/ 0 h 972000"/>
              <a:gd name="connsiteX1" fmla="*/ 1640702 w 1728000"/>
              <a:gd name="connsiteY1" fmla="*/ 0 h 972000"/>
              <a:gd name="connsiteX2" fmla="*/ 1728000 w 1728000"/>
              <a:gd name="connsiteY2" fmla="*/ 49106 h 972000"/>
              <a:gd name="connsiteX3" fmla="*/ 1728000 w 1728000"/>
              <a:gd name="connsiteY3" fmla="*/ 922895 h 972000"/>
              <a:gd name="connsiteX4" fmla="*/ 1640702 w 1728000"/>
              <a:gd name="connsiteY4" fmla="*/ 972000 h 972000"/>
              <a:gd name="connsiteX5" fmla="*/ 87298 w 1728000"/>
              <a:gd name="connsiteY5" fmla="*/ 972000 h 972000"/>
              <a:gd name="connsiteX6" fmla="*/ 0 w 1728000"/>
              <a:gd name="connsiteY6" fmla="*/ 922895 h 972000"/>
              <a:gd name="connsiteX7" fmla="*/ 0 w 1728000"/>
              <a:gd name="connsiteY7" fmla="*/ 49106 h 972000"/>
              <a:gd name="connsiteX8" fmla="*/ 87298 w 1728000"/>
              <a:gd name="connsiteY8" fmla="*/ 0 h 9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000" h="972000">
                <a:moveTo>
                  <a:pt x="87298" y="0"/>
                </a:moveTo>
                <a:lnTo>
                  <a:pt x="1640702" y="0"/>
                </a:lnTo>
                <a:cubicBezTo>
                  <a:pt x="1688916" y="0"/>
                  <a:pt x="1728000" y="21985"/>
                  <a:pt x="1728000" y="49106"/>
                </a:cubicBezTo>
                <a:lnTo>
                  <a:pt x="1728000" y="922895"/>
                </a:lnTo>
                <a:cubicBezTo>
                  <a:pt x="1728000" y="950015"/>
                  <a:pt x="1688916" y="972000"/>
                  <a:pt x="1640702" y="972000"/>
                </a:cubicBezTo>
                <a:lnTo>
                  <a:pt x="87298" y="972000"/>
                </a:lnTo>
                <a:cubicBezTo>
                  <a:pt x="39084" y="972000"/>
                  <a:pt x="0" y="950015"/>
                  <a:pt x="0" y="922895"/>
                </a:cubicBezTo>
                <a:lnTo>
                  <a:pt x="0" y="49106"/>
                </a:lnTo>
                <a:cubicBezTo>
                  <a:pt x="0" y="21985"/>
                  <a:pt x="39084" y="0"/>
                  <a:pt x="87298" y="0"/>
                </a:cubicBezTo>
                <a:close/>
              </a:path>
            </a:pathLst>
          </a:custGeom>
        </p:spPr>
        <p:txBody>
          <a:bodyPr wrap="square">
            <a:noAutofit/>
          </a:bodyPr>
          <a:lstStyle/>
          <a:p>
            <a:endParaRPr lang="zh-CN" altLang="en-US" dirty="0"/>
          </a:p>
        </p:txBody>
      </p:sp>
      <p:sp>
        <p:nvSpPr>
          <p:cNvPr id="30" name="图片占位符 29"/>
          <p:cNvSpPr>
            <a:spLocks noGrp="1"/>
          </p:cNvSpPr>
          <p:nvPr>
            <p:ph type="pic" sz="quarter" idx="20"/>
          </p:nvPr>
        </p:nvSpPr>
        <p:spPr>
          <a:xfrm>
            <a:off x="5203032" y="1605719"/>
            <a:ext cx="1728000" cy="972000"/>
          </a:xfrm>
          <a:custGeom>
            <a:avLst/>
            <a:gdLst>
              <a:gd name="connsiteX0" fmla="*/ 87299 w 1728000"/>
              <a:gd name="connsiteY0" fmla="*/ 0 h 972000"/>
              <a:gd name="connsiteX1" fmla="*/ 1640702 w 1728000"/>
              <a:gd name="connsiteY1" fmla="*/ 0 h 972000"/>
              <a:gd name="connsiteX2" fmla="*/ 1728000 w 1728000"/>
              <a:gd name="connsiteY2" fmla="*/ 49105 h 972000"/>
              <a:gd name="connsiteX3" fmla="*/ 1728000 w 1728000"/>
              <a:gd name="connsiteY3" fmla="*/ 922895 h 972000"/>
              <a:gd name="connsiteX4" fmla="*/ 1640702 w 1728000"/>
              <a:gd name="connsiteY4" fmla="*/ 972000 h 972000"/>
              <a:gd name="connsiteX5" fmla="*/ 87299 w 1728000"/>
              <a:gd name="connsiteY5" fmla="*/ 972000 h 972000"/>
              <a:gd name="connsiteX6" fmla="*/ 0 w 1728000"/>
              <a:gd name="connsiteY6" fmla="*/ 922895 h 972000"/>
              <a:gd name="connsiteX7" fmla="*/ 0 w 1728000"/>
              <a:gd name="connsiteY7" fmla="*/ 49105 h 972000"/>
              <a:gd name="connsiteX8" fmla="*/ 87299 w 1728000"/>
              <a:gd name="connsiteY8" fmla="*/ 0 h 9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000" h="972000">
                <a:moveTo>
                  <a:pt x="87299" y="0"/>
                </a:moveTo>
                <a:lnTo>
                  <a:pt x="1640702" y="0"/>
                </a:lnTo>
                <a:cubicBezTo>
                  <a:pt x="1688916" y="0"/>
                  <a:pt x="1728000" y="21985"/>
                  <a:pt x="1728000" y="49105"/>
                </a:cubicBezTo>
                <a:lnTo>
                  <a:pt x="1728000" y="922895"/>
                </a:lnTo>
                <a:cubicBezTo>
                  <a:pt x="1728000" y="950015"/>
                  <a:pt x="1688916" y="972000"/>
                  <a:pt x="1640702" y="972000"/>
                </a:cubicBezTo>
                <a:lnTo>
                  <a:pt x="87299" y="972000"/>
                </a:lnTo>
                <a:cubicBezTo>
                  <a:pt x="39085" y="972000"/>
                  <a:pt x="0" y="950015"/>
                  <a:pt x="0" y="922895"/>
                </a:cubicBezTo>
                <a:lnTo>
                  <a:pt x="0" y="49105"/>
                </a:lnTo>
                <a:cubicBezTo>
                  <a:pt x="0" y="21985"/>
                  <a:pt x="39085" y="0"/>
                  <a:pt x="87299" y="0"/>
                </a:cubicBezTo>
                <a:close/>
              </a:path>
            </a:pathLst>
          </a:custGeom>
        </p:spPr>
        <p:txBody>
          <a:bodyPr wrap="square">
            <a:noAutofit/>
          </a:bodyPr>
          <a:lstStyle/>
          <a:p>
            <a:endParaRPr lang="zh-CN" altLang="en-US" dirty="0"/>
          </a:p>
        </p:txBody>
      </p:sp>
      <p:sp>
        <p:nvSpPr>
          <p:cNvPr id="31" name="图片占位符 30"/>
          <p:cNvSpPr>
            <a:spLocks noGrp="1"/>
          </p:cNvSpPr>
          <p:nvPr>
            <p:ph type="pic" sz="quarter" idx="21"/>
          </p:nvPr>
        </p:nvSpPr>
        <p:spPr>
          <a:xfrm>
            <a:off x="8572720" y="1605719"/>
            <a:ext cx="1728000" cy="972000"/>
          </a:xfrm>
          <a:custGeom>
            <a:avLst/>
            <a:gdLst>
              <a:gd name="connsiteX0" fmla="*/ 87298 w 1728000"/>
              <a:gd name="connsiteY0" fmla="*/ 0 h 972000"/>
              <a:gd name="connsiteX1" fmla="*/ 1640702 w 1728000"/>
              <a:gd name="connsiteY1" fmla="*/ 0 h 972000"/>
              <a:gd name="connsiteX2" fmla="*/ 1728000 w 1728000"/>
              <a:gd name="connsiteY2" fmla="*/ 49105 h 972000"/>
              <a:gd name="connsiteX3" fmla="*/ 1728000 w 1728000"/>
              <a:gd name="connsiteY3" fmla="*/ 922895 h 972000"/>
              <a:gd name="connsiteX4" fmla="*/ 1640702 w 1728000"/>
              <a:gd name="connsiteY4" fmla="*/ 972000 h 972000"/>
              <a:gd name="connsiteX5" fmla="*/ 87298 w 1728000"/>
              <a:gd name="connsiteY5" fmla="*/ 972000 h 972000"/>
              <a:gd name="connsiteX6" fmla="*/ 0 w 1728000"/>
              <a:gd name="connsiteY6" fmla="*/ 922895 h 972000"/>
              <a:gd name="connsiteX7" fmla="*/ 0 w 1728000"/>
              <a:gd name="connsiteY7" fmla="*/ 49105 h 972000"/>
              <a:gd name="connsiteX8" fmla="*/ 87298 w 1728000"/>
              <a:gd name="connsiteY8" fmla="*/ 0 h 9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000" h="972000">
                <a:moveTo>
                  <a:pt x="87298" y="0"/>
                </a:moveTo>
                <a:lnTo>
                  <a:pt x="1640702" y="0"/>
                </a:lnTo>
                <a:cubicBezTo>
                  <a:pt x="1688916" y="0"/>
                  <a:pt x="1728000" y="21985"/>
                  <a:pt x="1728000" y="49105"/>
                </a:cubicBezTo>
                <a:lnTo>
                  <a:pt x="1728000" y="922895"/>
                </a:lnTo>
                <a:cubicBezTo>
                  <a:pt x="1728000" y="950015"/>
                  <a:pt x="1688916" y="972000"/>
                  <a:pt x="1640702" y="972000"/>
                </a:cubicBezTo>
                <a:lnTo>
                  <a:pt x="87298" y="972000"/>
                </a:lnTo>
                <a:cubicBezTo>
                  <a:pt x="39084" y="972000"/>
                  <a:pt x="0" y="950015"/>
                  <a:pt x="0" y="922895"/>
                </a:cubicBezTo>
                <a:lnTo>
                  <a:pt x="0" y="49105"/>
                </a:lnTo>
                <a:cubicBezTo>
                  <a:pt x="0" y="21985"/>
                  <a:pt x="39084" y="0"/>
                  <a:pt x="87298" y="0"/>
                </a:cubicBezTo>
                <a:close/>
              </a:path>
            </a:pathLst>
          </a:custGeom>
        </p:spPr>
        <p:txBody>
          <a:bodyPr wrap="square">
            <a:noAutofit/>
          </a:bodyPr>
          <a:lstStyle/>
          <a:p>
            <a:endParaRPr lang="zh-CN" altLang="en-US" dirty="0"/>
          </a:p>
        </p:txBody>
      </p:sp>
      <p:sp>
        <p:nvSpPr>
          <p:cNvPr id="14" name="椭圆 13"/>
          <p:cNvSpPr/>
          <p:nvPr userDrawn="1"/>
        </p:nvSpPr>
        <p:spPr>
          <a:xfrm>
            <a:off x="376755" y="403870"/>
            <a:ext cx="338969" cy="338969"/>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8" name="矩形 17"/>
          <p:cNvSpPr/>
          <p:nvPr userDrawn="1"/>
        </p:nvSpPr>
        <p:spPr>
          <a:xfrm>
            <a:off x="0" y="6587536"/>
            <a:ext cx="12192000" cy="270463"/>
          </a:xfrm>
          <a:prstGeom prst="rect">
            <a:avLst/>
          </a:prstGeom>
          <a:gradFill>
            <a:gsLst>
              <a:gs pos="82000">
                <a:schemeClr val="accent2">
                  <a:alpha val="90000"/>
                </a:schemeClr>
              </a:gs>
              <a:gs pos="13636">
                <a:schemeClr val="accent1">
                  <a:alpha val="90000"/>
                </a:schemeClr>
              </a:gs>
              <a:gs pos="46000">
                <a:schemeClr val="accent2">
                  <a:alpha val="78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304800" y="6604224"/>
            <a:ext cx="1487085" cy="245110"/>
          </a:xfrm>
          <a:prstGeom prst="rect">
            <a:avLst/>
          </a:prstGeom>
          <a:noFill/>
        </p:spPr>
        <p:txBody>
          <a:bodyPr wrap="square" rtlCol="0">
            <a:spAutoFit/>
          </a:bodyPr>
          <a:lstStyle/>
          <a:p>
            <a:pPr algn="dist"/>
            <a:endParaRPr lang="zh-CN" altLang="en-US" sz="1000" dirty="0">
              <a:solidFill>
                <a:schemeClr val="bg1"/>
              </a:solidFill>
              <a:latin typeface="OPPOSans M" panose="00020600040101010101" pitchFamily="18" charset="-122"/>
              <a:ea typeface="OPPOSans M" panose="00020600040101010101" pitchFamily="18" charset="-122"/>
              <a:cs typeface="OPPOSans M" panose="00020600040101010101" pitchFamily="18" charset="-122"/>
            </a:endParaRPr>
          </a:p>
        </p:txBody>
      </p:sp>
      <p:sp>
        <p:nvSpPr>
          <p:cNvPr id="25" name="灯片编号占位符 5"/>
          <p:cNvSpPr txBox="1"/>
          <p:nvPr userDrawn="1"/>
        </p:nvSpPr>
        <p:spPr>
          <a:xfrm>
            <a:off x="9064625" y="654020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5BFEB1-8843-4D97-A3A4-D6DB87A2889D}" type="slidenum">
              <a:rPr lang="zh-CN" altLang="en-US" smtClean="0"/>
            </a:fld>
            <a:endParaRPr lang="zh-CN" altLang="en-US" dirty="0"/>
          </a:p>
        </p:txBody>
      </p:sp>
      <p:sp>
        <p:nvSpPr>
          <p:cNvPr id="26" name="灯片编号占位符 5" hidden="1"/>
          <p:cNvSpPr>
            <a:spLocks noGrp="1"/>
          </p:cNvSpPr>
          <p:nvPr>
            <p:ph type="sldNum" sz="quarter" idx="4"/>
          </p:nvPr>
        </p:nvSpPr>
        <p:spPr>
          <a:xfrm>
            <a:off x="9217025" y="6554729"/>
            <a:ext cx="2743200" cy="365125"/>
          </a:xfrm>
          <a:prstGeom prst="rect">
            <a:avLst/>
          </a:prstGeom>
        </p:spPr>
        <p:txBody>
          <a:bodyPr vert="horz" lIns="91440" tIns="45720" rIns="91440" bIns="45720" rtlCol="0" anchor="ctr"/>
          <a:lstStyle>
            <a:lvl1pPr algn="r">
              <a:defRPr sz="1200" b="0">
                <a:solidFill>
                  <a:schemeClr val="bg1"/>
                </a:solidFill>
              </a:defRPr>
            </a:lvl1pPr>
          </a:lstStyle>
          <a:p>
            <a:fld id="{6B5BFEB1-8843-4D97-A3A4-D6DB87A2889D}" type="slidenum">
              <a:rPr lang="zh-CN" altLang="en-US" smtClean="0"/>
            </a:fld>
            <a:endParaRPr lang="zh-CN" altLang="en-US" dirty="0"/>
          </a:p>
        </p:txBody>
      </p:sp>
      <p:sp>
        <p:nvSpPr>
          <p:cNvPr id="3" name="标题 2"/>
          <p:cNvSpPr>
            <a:spLocks noGrp="1"/>
          </p:cNvSpPr>
          <p:nvPr>
            <p:ph type="title" hasCustomPrompt="1"/>
          </p:nvPr>
        </p:nvSpPr>
        <p:spPr>
          <a:xfrm>
            <a:off x="437715" y="451998"/>
            <a:ext cx="3158925" cy="373579"/>
          </a:xfrm>
          <a:prstGeom prst="rect">
            <a:avLst/>
          </a:prstGeom>
        </p:spPr>
        <p:txBody>
          <a:bodyPr/>
          <a:lstStyle>
            <a:lvl1pPr marL="0" indent="0" algn="dist" defTabSz="914400" rtl="0" eaLnBrk="1" latinLnBrk="0" hangingPunct="1">
              <a:lnSpc>
                <a:spcPct val="90000"/>
              </a:lnSpc>
              <a:spcBef>
                <a:spcPts val="1000"/>
              </a:spcBef>
              <a:spcAft>
                <a:spcPts val="1000"/>
              </a:spcAft>
              <a:buFont typeface="Arial" panose="020B0604020202020204" pitchFamily="34" charset="0"/>
              <a:buNone/>
              <a:defRPr lang="zh-CN" altLang="en-US" sz="2400" kern="1200" dirty="0">
                <a:gradFill>
                  <a:gsLst>
                    <a:gs pos="0">
                      <a:srgbClr val="BD000E"/>
                    </a:gs>
                    <a:gs pos="54000">
                      <a:srgbClr val="E10010"/>
                    </a:gs>
                    <a:gs pos="100000">
                      <a:srgbClr val="E20010"/>
                    </a:gs>
                  </a:gsLst>
                  <a:lin ang="2700000" scaled="1"/>
                </a:gradFill>
                <a:effectLst>
                  <a:outerShdw dist="38100" dir="2700000" algn="tl" rotWithShape="0">
                    <a:srgbClr val="E20010">
                      <a:alpha val="16000"/>
                    </a:srgbClr>
                  </a:outerShdw>
                </a:effectLst>
                <a:latin typeface="演示斜黑体" panose="00000A08000000000000" pitchFamily="50" charset="-122"/>
                <a:ea typeface="演示斜黑体" panose="00000A08000000000000" pitchFamily="50" charset="-122"/>
                <a:cs typeface="OPPOSans B" panose="00020600040101010101" pitchFamily="18" charset="-122"/>
              </a:defRPr>
            </a:lvl1pPr>
          </a:lstStyle>
          <a:p>
            <a:r>
              <a:rPr lang="zh-CN" altLang="en-US" dirty="0"/>
              <a:t>单击此处编辑标题</a:t>
            </a:r>
            <a:endParaRPr lang="zh-CN" altLang="en-US" dirty="0"/>
          </a:p>
        </p:txBody>
      </p:sp>
      <p:sp>
        <p:nvSpPr>
          <p:cNvPr id="6" name="文本占位符 5"/>
          <p:cNvSpPr>
            <a:spLocks noGrp="1"/>
          </p:cNvSpPr>
          <p:nvPr>
            <p:ph type="body" sz="quarter" idx="15" hasCustomPrompt="1"/>
          </p:nvPr>
        </p:nvSpPr>
        <p:spPr>
          <a:xfrm>
            <a:off x="2015490" y="872907"/>
            <a:ext cx="1401763" cy="373063"/>
          </a:xfrm>
          <a:prstGeom prst="rect">
            <a:avLst/>
          </a:prstGeom>
        </p:spPr>
        <p:txBody>
          <a:bodyPr/>
          <a:lstStyle>
            <a:lvl1pPr marL="0" indent="0">
              <a:buFontTx/>
              <a:buNone/>
              <a:defRPr sz="1200">
                <a:solidFill>
                  <a:schemeClr val="bg1">
                    <a:lumMod val="85000"/>
                  </a:schemeClr>
                </a:solidFill>
              </a:defRPr>
            </a:lvl1pPr>
          </a:lstStyle>
          <a:p>
            <a:pPr lvl="0"/>
            <a:r>
              <a:rPr lang="zh-CN" altLang="en-US" dirty="0"/>
              <a:t>在此输入英文</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image" Target="../media/image2.png"/><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fld>
            <a:endParaRPr lang="en-US" dirty="0"/>
          </a:p>
        </p:txBody>
      </p:sp>
      <p:pic>
        <p:nvPicPr>
          <p:cNvPr id="7" name="图片 6"/>
          <p:cNvPicPr>
            <a:picLocks noChangeAspect="1"/>
          </p:cNvPicPr>
          <p:nvPr userDrawn="1"/>
        </p:nvPicPr>
        <p:blipFill>
          <a:blip r:embed="rId31"/>
          <a:stretch>
            <a:fillRect/>
          </a:stretch>
        </p:blipFill>
        <p:spPr>
          <a:xfrm>
            <a:off x="0" y="0"/>
            <a:ext cx="12192000" cy="6857999"/>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7.xml"/><Relationship Id="rId3" Type="http://schemas.openxmlformats.org/officeDocument/2006/relationships/tags" Target="../tags/tag14.xml"/><Relationship Id="rId2" Type="http://schemas.openxmlformats.org/officeDocument/2006/relationships/image" Target="../media/image7.pn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8.xml"/><Relationship Id="rId5" Type="http://schemas.openxmlformats.org/officeDocument/2006/relationships/tags" Target="../tags/tag15.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tags" Target="../tags/tag16.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5.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5.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5.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9.xml"/><Relationship Id="rId8" Type="http://schemas.openxmlformats.org/officeDocument/2006/relationships/slideLayout" Target="../slideLayouts/slideLayout20.xml"/><Relationship Id="rId7" Type="http://schemas.openxmlformats.org/officeDocument/2006/relationships/tags" Target="../tags/tag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tags" Target="../tags/tag3.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20.xml"/><Relationship Id="rId6" Type="http://schemas.openxmlformats.org/officeDocument/2006/relationships/tags" Target="../tags/tag30.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5.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6.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6.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4.xml"/><Relationship Id="rId3" Type="http://schemas.openxmlformats.org/officeDocument/2006/relationships/tags" Target="../tags/tag36.xml"/><Relationship Id="rId2" Type="http://schemas.openxmlformats.org/officeDocument/2006/relationships/image" Target="../media/image1.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tags" Target="../tags/tag7.xml"/><Relationship Id="rId2" Type="http://schemas.openxmlformats.org/officeDocument/2006/relationships/image" Target="../media/image5.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p:cNvPicPr>
            <a:picLocks noGrp="1" noChangeAspect="1"/>
          </p:cNvPicPr>
          <p:nvPr>
            <p:ph type="pic" sz="quarter" idx="14"/>
          </p:nvPr>
        </p:nvPicPr>
        <p:blipFill>
          <a:blip r:embed="rId1">
            <a:alphaModFix amt="4000"/>
          </a:blip>
          <a:srcRect/>
          <a:stretch>
            <a:fillRect/>
          </a:stretch>
        </p:blipFill>
        <p:spPr>
          <a:xfrm>
            <a:off x="0" y="0"/>
            <a:ext cx="12192000" cy="6858000"/>
          </a:xfrm>
        </p:spPr>
      </p:pic>
      <p:sp>
        <p:nvSpPr>
          <p:cNvPr id="18" name="标题 17"/>
          <p:cNvSpPr>
            <a:spLocks noGrp="1"/>
          </p:cNvSpPr>
          <p:nvPr>
            <p:ph type="title"/>
          </p:nvPr>
        </p:nvSpPr>
        <p:spPr>
          <a:xfrm>
            <a:off x="3135738" y="1638500"/>
            <a:ext cx="7915815" cy="688082"/>
          </a:xfrm>
        </p:spPr>
        <p:txBody>
          <a:bodyPr>
            <a:normAutofit/>
          </a:bodyPr>
          <a:lstStyle/>
          <a:p>
            <a:pPr algn="r"/>
            <a:r>
              <a:rPr lang="zh-CN" altLang="en-US" sz="4000"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rPr>
              <a:t>图书馆需求说明</a:t>
            </a:r>
            <a:endParaRPr lang="zh-CN" altLang="en-US" sz="4000"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endParaRPr>
          </a:p>
        </p:txBody>
      </p:sp>
      <p:sp>
        <p:nvSpPr>
          <p:cNvPr id="21" name="文本占位符 20"/>
          <p:cNvSpPr>
            <a:spLocks noGrp="1"/>
          </p:cNvSpPr>
          <p:nvPr>
            <p:ph type="body" sz="quarter" idx="13"/>
          </p:nvPr>
        </p:nvSpPr>
        <p:spPr>
          <a:xfrm>
            <a:off x="3455220" y="2353116"/>
            <a:ext cx="7615656" cy="382588"/>
          </a:xfrm>
        </p:spPr>
        <p:txBody>
          <a:bodyPr/>
          <a:lstStyle/>
          <a:p>
            <a:pPr algn="r"/>
            <a:r>
              <a:rPr lang="en-US" altLang="zh-CN" kern="2100" spc="30">
                <a:solidFill>
                  <a:schemeClr val="tx1">
                    <a:lumMod val="50000"/>
                    <a:lumOff val="50000"/>
                  </a:schemeClr>
                </a:solidFill>
                <a:latin typeface="+mn-ea"/>
              </a:rPr>
              <a:t>Library Requirements Statemente</a:t>
            </a:r>
            <a:endParaRPr lang="en-US" altLang="zh-CN" kern="2100" spc="30" dirty="0">
              <a:solidFill>
                <a:schemeClr val="tx1">
                  <a:lumMod val="50000"/>
                  <a:lumOff val="50000"/>
                </a:schemeClr>
              </a:solidFill>
              <a:latin typeface="+mn-ea"/>
            </a:endParaRPr>
          </a:p>
        </p:txBody>
      </p:sp>
      <p:sp>
        <p:nvSpPr>
          <p:cNvPr id="6" name="矩形: 对角圆角 5"/>
          <p:cNvSpPr/>
          <p:nvPr/>
        </p:nvSpPr>
        <p:spPr>
          <a:xfrm>
            <a:off x="9658505" y="776835"/>
            <a:ext cx="1274802" cy="474561"/>
          </a:xfrm>
          <a:prstGeom prst="round2DiagRect">
            <a:avLst>
              <a:gd name="adj1" fmla="val 50000"/>
              <a:gd name="adj2" fmla="val 0"/>
            </a:avLst>
          </a:prstGeom>
          <a:gradFill>
            <a:gsLst>
              <a:gs pos="91000">
                <a:schemeClr val="accent2"/>
              </a:gs>
              <a:gs pos="11000">
                <a:schemeClr val="accent1"/>
              </a:gs>
              <a:gs pos="54000">
                <a:schemeClr val="accent1"/>
              </a:gs>
            </a:gsLst>
            <a:lin ang="2700000" scaled="0"/>
          </a:gradFill>
          <a:ln>
            <a:noFill/>
          </a:ln>
          <a:effectLst>
            <a:outerShdw blurRad="63500" sx="104000" sy="104000" algn="ctr" rotWithShape="0">
              <a:schemeClr val="accent1">
                <a:alpha val="3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演示斜黑体" panose="00000A08000000000000" pitchFamily="50" charset="-122"/>
              <a:ea typeface="演示斜黑体" panose="00000A08000000000000" pitchFamily="50" charset="-122"/>
            </a:endParaRPr>
          </a:p>
        </p:txBody>
      </p:sp>
      <p:sp>
        <p:nvSpPr>
          <p:cNvPr id="24" name="矩形: 圆角 23"/>
          <p:cNvSpPr/>
          <p:nvPr/>
        </p:nvSpPr>
        <p:spPr>
          <a:xfrm flipH="1">
            <a:off x="3717721" y="1492047"/>
            <a:ext cx="2359944" cy="45719"/>
          </a:xfrm>
          <a:prstGeom prst="roundRect">
            <a:avLst>
              <a:gd name="adj" fmla="val 50000"/>
            </a:avLst>
          </a:prstGeom>
          <a:gradFill>
            <a:gsLst>
              <a:gs pos="93000">
                <a:schemeClr val="accent2">
                  <a:alpha val="60000"/>
                </a:schemeClr>
              </a:gs>
              <a:gs pos="11000">
                <a:schemeClr val="accent1">
                  <a:alpha val="0"/>
                </a:schemeClr>
              </a:gs>
              <a:gs pos="72000">
                <a:schemeClr val="accent2">
                  <a:alpha val="65000"/>
                </a:schemeClr>
              </a:gs>
              <a:gs pos="41000">
                <a:schemeClr val="accent1">
                  <a:alpha val="7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圆角 26"/>
          <p:cNvSpPr/>
          <p:nvPr/>
        </p:nvSpPr>
        <p:spPr>
          <a:xfrm>
            <a:off x="8573169" y="2816817"/>
            <a:ext cx="2359944" cy="45719"/>
          </a:xfrm>
          <a:prstGeom prst="roundRect">
            <a:avLst>
              <a:gd name="adj" fmla="val 50000"/>
            </a:avLst>
          </a:prstGeom>
          <a:gradFill>
            <a:gsLst>
              <a:gs pos="93000">
                <a:schemeClr val="accent2">
                  <a:alpha val="80000"/>
                </a:schemeClr>
              </a:gs>
              <a:gs pos="11000">
                <a:schemeClr val="accent2">
                  <a:alpha val="0"/>
                </a:schemeClr>
              </a:gs>
              <a:gs pos="72000">
                <a:schemeClr val="accent1">
                  <a:alpha val="60000"/>
                </a:schemeClr>
              </a:gs>
              <a:gs pos="41000">
                <a:schemeClr val="accent2">
                  <a:alpha val="5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矩形: 圆角 11"/>
          <p:cNvSpPr/>
          <p:nvPr/>
        </p:nvSpPr>
        <p:spPr>
          <a:xfrm flipH="1">
            <a:off x="3455219" y="1568594"/>
            <a:ext cx="900000" cy="18000"/>
          </a:xfrm>
          <a:prstGeom prst="roundRect">
            <a:avLst>
              <a:gd name="adj" fmla="val 50000"/>
            </a:avLst>
          </a:prstGeom>
          <a:gradFill>
            <a:gsLst>
              <a:gs pos="32000">
                <a:schemeClr val="accent1">
                  <a:alpha val="0"/>
                </a:schemeClr>
              </a:gs>
              <a:gs pos="64000">
                <a:schemeClr val="accent1">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9010206" y="3100515"/>
            <a:ext cx="2104251" cy="368300"/>
          </a:xfrm>
          <a:prstGeom prst="rect">
            <a:avLst/>
          </a:prstGeom>
          <a:noFill/>
        </p:spPr>
        <p:txBody>
          <a:bodyPr wrap="square" rtlCol="0">
            <a:spAutoFit/>
          </a:bodyPr>
          <a:lstStyle/>
          <a:p>
            <a:r>
              <a:rPr lang="zh-CN" altLang="en-US" dirty="0">
                <a:solidFill>
                  <a:schemeClr val="accent1"/>
                </a:solidFill>
                <a:latin typeface="OPPOSans M" panose="00020600040101010101" pitchFamily="18" charset="-122"/>
                <a:ea typeface="OPPOSans M" panose="00020600040101010101" pitchFamily="18" charset="-122"/>
                <a:cs typeface="OPPOSans M" panose="00020600040101010101" pitchFamily="18" charset="-122"/>
              </a:rPr>
              <a:t>指导老师：张栋</a:t>
            </a:r>
            <a:endParaRPr lang="zh-CN" altLang="en-US" dirty="0">
              <a:solidFill>
                <a:schemeClr val="accent1"/>
              </a:solidFill>
              <a:latin typeface="OPPOSans M" panose="00020600040101010101" pitchFamily="18" charset="-122"/>
              <a:ea typeface="OPPOSans M" panose="00020600040101010101" pitchFamily="18" charset="-122"/>
              <a:cs typeface="OPPOSans M" panose="00020600040101010101" pitchFamily="18" charset="-122"/>
            </a:endParaRPr>
          </a:p>
        </p:txBody>
      </p:sp>
      <p:grpSp>
        <p:nvGrpSpPr>
          <p:cNvPr id="33" name="图形 22"/>
          <p:cNvGrpSpPr/>
          <p:nvPr/>
        </p:nvGrpSpPr>
        <p:grpSpPr>
          <a:xfrm>
            <a:off x="8777721" y="3100900"/>
            <a:ext cx="270000" cy="270000"/>
            <a:chOff x="8837320" y="3604436"/>
            <a:chExt cx="270000" cy="270000"/>
          </a:xfrm>
          <a:gradFill>
            <a:gsLst>
              <a:gs pos="100000">
                <a:srgbClr val="B7000D"/>
              </a:gs>
              <a:gs pos="54000">
                <a:srgbClr val="E20010"/>
              </a:gs>
              <a:gs pos="71000">
                <a:srgbClr val="CC0010"/>
              </a:gs>
            </a:gsLst>
            <a:lin ang="5400000" scaled="0"/>
          </a:gradFill>
        </p:grpSpPr>
        <p:sp>
          <p:nvSpPr>
            <p:cNvPr id="34" name="任意多边形: 形状 33"/>
            <p:cNvSpPr/>
            <p:nvPr/>
          </p:nvSpPr>
          <p:spPr>
            <a:xfrm>
              <a:off x="8875000" y="3604436"/>
              <a:ext cx="194590" cy="270000"/>
            </a:xfrm>
            <a:custGeom>
              <a:avLst/>
              <a:gdLst>
                <a:gd name="connsiteX0" fmla="*/ 194399 w 194589"/>
                <a:gd name="connsiteY0" fmla="*/ 251539 h 270000"/>
                <a:gd name="connsiteX1" fmla="*/ 182837 w 194589"/>
                <a:gd name="connsiteY1" fmla="*/ 193441 h 270000"/>
                <a:gd name="connsiteX2" fmla="*/ 166648 w 194589"/>
                <a:gd name="connsiteY2" fmla="*/ 173880 h 270000"/>
                <a:gd name="connsiteX3" fmla="*/ 132121 w 194589"/>
                <a:gd name="connsiteY3" fmla="*/ 163596 h 270000"/>
                <a:gd name="connsiteX4" fmla="*/ 121723 w 194589"/>
                <a:gd name="connsiteY4" fmla="*/ 156564 h 270000"/>
                <a:gd name="connsiteX5" fmla="*/ 121723 w 194589"/>
                <a:gd name="connsiteY5" fmla="*/ 150058 h 270000"/>
                <a:gd name="connsiteX6" fmla="*/ 149901 w 194589"/>
                <a:gd name="connsiteY6" fmla="*/ 103531 h 270000"/>
                <a:gd name="connsiteX7" fmla="*/ 149901 w 194589"/>
                <a:gd name="connsiteY7" fmla="*/ 102800 h 270000"/>
                <a:gd name="connsiteX8" fmla="*/ 164989 w 194589"/>
                <a:gd name="connsiteY8" fmla="*/ 86572 h 270000"/>
                <a:gd name="connsiteX9" fmla="*/ 161961 w 194589"/>
                <a:gd name="connsiteY9" fmla="*/ 77614 h 270000"/>
                <a:gd name="connsiteX10" fmla="*/ 161976 w 194589"/>
                <a:gd name="connsiteY10" fmla="*/ 64506 h 270000"/>
                <a:gd name="connsiteX11" fmla="*/ 97470 w 194589"/>
                <a:gd name="connsiteY11" fmla="*/ 0 h 270000"/>
                <a:gd name="connsiteX12" fmla="*/ 50802 w 194589"/>
                <a:gd name="connsiteY12" fmla="*/ 19974 h 270000"/>
                <a:gd name="connsiteX13" fmla="*/ 50932 w 194589"/>
                <a:gd name="connsiteY13" fmla="*/ 25566 h 270000"/>
                <a:gd name="connsiteX14" fmla="*/ 56525 w 194589"/>
                <a:gd name="connsiteY14" fmla="*/ 25436 h 270000"/>
                <a:gd name="connsiteX15" fmla="*/ 97471 w 194589"/>
                <a:gd name="connsiteY15" fmla="*/ 7911 h 270000"/>
                <a:gd name="connsiteX16" fmla="*/ 154065 w 194589"/>
                <a:gd name="connsiteY16" fmla="*/ 64505 h 270000"/>
                <a:gd name="connsiteX17" fmla="*/ 154065 w 194589"/>
                <a:gd name="connsiteY17" fmla="*/ 71571 h 270000"/>
                <a:gd name="connsiteX18" fmla="*/ 149901 w 194589"/>
                <a:gd name="connsiteY18" fmla="*/ 70346 h 270000"/>
                <a:gd name="connsiteX19" fmla="*/ 142309 w 194589"/>
                <a:gd name="connsiteY19" fmla="*/ 53279 h 270000"/>
                <a:gd name="connsiteX20" fmla="*/ 52700 w 194589"/>
                <a:gd name="connsiteY20" fmla="*/ 52585 h 270000"/>
                <a:gd name="connsiteX21" fmla="*/ 45039 w 194589"/>
                <a:gd name="connsiteY21" fmla="*/ 65055 h 270000"/>
                <a:gd name="connsiteX22" fmla="*/ 45039 w 194589"/>
                <a:gd name="connsiteY22" fmla="*/ 70346 h 270000"/>
                <a:gd name="connsiteX23" fmla="*/ 40875 w 194589"/>
                <a:gd name="connsiteY23" fmla="*/ 71571 h 270000"/>
                <a:gd name="connsiteX24" fmla="*/ 46512 w 194589"/>
                <a:gd name="connsiteY24" fmla="*/ 39853 h 270000"/>
                <a:gd name="connsiteX25" fmla="*/ 44678 w 194589"/>
                <a:gd name="connsiteY25" fmla="*/ 34568 h 270000"/>
                <a:gd name="connsiteX26" fmla="*/ 39394 w 194589"/>
                <a:gd name="connsiteY26" fmla="*/ 36403 h 270000"/>
                <a:gd name="connsiteX27" fmla="*/ 32964 w 194589"/>
                <a:gd name="connsiteY27" fmla="*/ 64505 h 270000"/>
                <a:gd name="connsiteX28" fmla="*/ 32979 w 194589"/>
                <a:gd name="connsiteY28" fmla="*/ 77614 h 270000"/>
                <a:gd name="connsiteX29" fmla="*/ 29951 w 194589"/>
                <a:gd name="connsiteY29" fmla="*/ 86572 h 270000"/>
                <a:gd name="connsiteX30" fmla="*/ 45038 w 194589"/>
                <a:gd name="connsiteY30" fmla="*/ 102799 h 270000"/>
                <a:gd name="connsiteX31" fmla="*/ 45038 w 194589"/>
                <a:gd name="connsiteY31" fmla="*/ 102841 h 270000"/>
                <a:gd name="connsiteX32" fmla="*/ 72918 w 194589"/>
                <a:gd name="connsiteY32" fmla="*/ 149744 h 270000"/>
                <a:gd name="connsiteX33" fmla="*/ 72918 w 194589"/>
                <a:gd name="connsiteY33" fmla="*/ 156659 h 270000"/>
                <a:gd name="connsiteX34" fmla="*/ 62770 w 194589"/>
                <a:gd name="connsiteY34" fmla="*/ 163521 h 270000"/>
                <a:gd name="connsiteX35" fmla="*/ 27941 w 194589"/>
                <a:gd name="connsiteY35" fmla="*/ 173901 h 270000"/>
                <a:gd name="connsiteX36" fmla="*/ 11803 w 194589"/>
                <a:gd name="connsiteY36" fmla="*/ 193443 h 270000"/>
                <a:gd name="connsiteX37" fmla="*/ 241 w 194589"/>
                <a:gd name="connsiteY37" fmla="*/ 251539 h 270000"/>
                <a:gd name="connsiteX38" fmla="*/ 16276 w 194589"/>
                <a:gd name="connsiteY38" fmla="*/ 270000 h 270000"/>
                <a:gd name="connsiteX39" fmla="*/ 113902 w 194589"/>
                <a:gd name="connsiteY39" fmla="*/ 270000 h 270000"/>
                <a:gd name="connsiteX40" fmla="*/ 117857 w 194589"/>
                <a:gd name="connsiteY40" fmla="*/ 266045 h 270000"/>
                <a:gd name="connsiteX41" fmla="*/ 113902 w 194589"/>
                <a:gd name="connsiteY41" fmla="*/ 262090 h 270000"/>
                <a:gd name="connsiteX42" fmla="*/ 44164 w 194589"/>
                <a:gd name="connsiteY42" fmla="*/ 262090 h 270000"/>
                <a:gd name="connsiteX43" fmla="*/ 44164 w 194589"/>
                <a:gd name="connsiteY43" fmla="*/ 224844 h 270000"/>
                <a:gd name="connsiteX44" fmla="*/ 33117 w 194589"/>
                <a:gd name="connsiteY44" fmla="*/ 180517 h 270000"/>
                <a:gd name="connsiteX45" fmla="*/ 55289 w 194589"/>
                <a:gd name="connsiteY45" fmla="*/ 173977 h 270000"/>
                <a:gd name="connsiteX46" fmla="*/ 140834 w 194589"/>
                <a:gd name="connsiteY46" fmla="*/ 174414 h 270000"/>
                <a:gd name="connsiteX47" fmla="*/ 140953 w 194589"/>
                <a:gd name="connsiteY47" fmla="*/ 174449 h 270000"/>
                <a:gd name="connsiteX48" fmla="*/ 161523 w 194589"/>
                <a:gd name="connsiteY48" fmla="*/ 180517 h 270000"/>
                <a:gd name="connsiteX49" fmla="*/ 150476 w 194589"/>
                <a:gd name="connsiteY49" fmla="*/ 224843 h 270000"/>
                <a:gd name="connsiteX50" fmla="*/ 150476 w 194589"/>
                <a:gd name="connsiteY50" fmla="*/ 262089 h 270000"/>
                <a:gd name="connsiteX51" fmla="*/ 132360 w 194589"/>
                <a:gd name="connsiteY51" fmla="*/ 262089 h 270000"/>
                <a:gd name="connsiteX52" fmla="*/ 128405 w 194589"/>
                <a:gd name="connsiteY52" fmla="*/ 266044 h 270000"/>
                <a:gd name="connsiteX53" fmla="*/ 132360 w 194589"/>
                <a:gd name="connsiteY53" fmla="*/ 269999 h 270000"/>
                <a:gd name="connsiteX54" fmla="*/ 178363 w 194589"/>
                <a:gd name="connsiteY54" fmla="*/ 269999 h 270000"/>
                <a:gd name="connsiteX55" fmla="*/ 194399 w 194589"/>
                <a:gd name="connsiteY55" fmla="*/ 251539 h 270000"/>
                <a:gd name="connsiteX56" fmla="*/ 149901 w 194589"/>
                <a:gd name="connsiteY56" fmla="*/ 78460 h 270000"/>
                <a:gd name="connsiteX57" fmla="*/ 149901 w 194589"/>
                <a:gd name="connsiteY57" fmla="*/ 94685 h 270000"/>
                <a:gd name="connsiteX58" fmla="*/ 149901 w 194589"/>
                <a:gd name="connsiteY58" fmla="*/ 78460 h 270000"/>
                <a:gd name="connsiteX59" fmla="*/ 45038 w 194589"/>
                <a:gd name="connsiteY59" fmla="*/ 94685 h 270000"/>
                <a:gd name="connsiteX60" fmla="*/ 45038 w 194589"/>
                <a:gd name="connsiteY60" fmla="*/ 78460 h 270000"/>
                <a:gd name="connsiteX61" fmla="*/ 45038 w 194589"/>
                <a:gd name="connsiteY61" fmla="*/ 94685 h 270000"/>
                <a:gd name="connsiteX62" fmla="*/ 36253 w 194589"/>
                <a:gd name="connsiteY62" fmla="*/ 224810 h 270000"/>
                <a:gd name="connsiteX63" fmla="*/ 36253 w 194589"/>
                <a:gd name="connsiteY63" fmla="*/ 262089 h 270000"/>
                <a:gd name="connsiteX64" fmla="*/ 9437 w 194589"/>
                <a:gd name="connsiteY64" fmla="*/ 259869 h 270000"/>
                <a:gd name="connsiteX65" fmla="*/ 8060 w 194589"/>
                <a:gd name="connsiteY65" fmla="*/ 252750 h 270000"/>
                <a:gd name="connsiteX66" fmla="*/ 19561 w 194589"/>
                <a:gd name="connsiteY66" fmla="*/ 194990 h 270000"/>
                <a:gd name="connsiteX67" fmla="*/ 26031 w 194589"/>
                <a:gd name="connsiteY67" fmla="*/ 184118 h 270000"/>
                <a:gd name="connsiteX68" fmla="*/ 36253 w 194589"/>
                <a:gd name="connsiteY68" fmla="*/ 224810 h 270000"/>
                <a:gd name="connsiteX69" fmla="*/ 124295 w 194589"/>
                <a:gd name="connsiteY69" fmla="*/ 167853 h 270000"/>
                <a:gd name="connsiteX70" fmla="*/ 110699 w 194589"/>
                <a:gd name="connsiteY70" fmla="*/ 181916 h 270000"/>
                <a:gd name="connsiteX71" fmla="*/ 103635 w 194589"/>
                <a:gd name="connsiteY71" fmla="*/ 176677 h 270000"/>
                <a:gd name="connsiteX72" fmla="*/ 118111 w 194589"/>
                <a:gd name="connsiteY72" fmla="*/ 163671 h 270000"/>
                <a:gd name="connsiteX73" fmla="*/ 124295 w 194589"/>
                <a:gd name="connsiteY73" fmla="*/ 167853 h 270000"/>
                <a:gd name="connsiteX74" fmla="*/ 97391 w 194589"/>
                <a:gd name="connsiteY74" fmla="*/ 171653 h 270000"/>
                <a:gd name="connsiteX75" fmla="*/ 80828 w 194589"/>
                <a:gd name="connsiteY75" fmla="*/ 156773 h 270000"/>
                <a:gd name="connsiteX76" fmla="*/ 80828 w 194589"/>
                <a:gd name="connsiteY76" fmla="*/ 153283 h 270000"/>
                <a:gd name="connsiteX77" fmla="*/ 113811 w 194589"/>
                <a:gd name="connsiteY77" fmla="*/ 153380 h 270000"/>
                <a:gd name="connsiteX78" fmla="*/ 113811 w 194589"/>
                <a:gd name="connsiteY78" fmla="*/ 156900 h 270000"/>
                <a:gd name="connsiteX79" fmla="*/ 97391 w 194589"/>
                <a:gd name="connsiteY79" fmla="*/ 171653 h 270000"/>
                <a:gd name="connsiteX80" fmla="*/ 67031 w 194589"/>
                <a:gd name="connsiteY80" fmla="*/ 135753 h 270000"/>
                <a:gd name="connsiteX81" fmla="*/ 52949 w 194589"/>
                <a:gd name="connsiteY81" fmla="*/ 102841 h 270000"/>
                <a:gd name="connsiteX82" fmla="*/ 52949 w 194589"/>
                <a:gd name="connsiteY82" fmla="*/ 65056 h 270000"/>
                <a:gd name="connsiteX83" fmla="*/ 56266 w 194589"/>
                <a:gd name="connsiteY83" fmla="*/ 59646 h 270000"/>
                <a:gd name="connsiteX84" fmla="*/ 138682 w 194589"/>
                <a:gd name="connsiteY84" fmla="*/ 60310 h 270000"/>
                <a:gd name="connsiteX85" fmla="*/ 141990 w 194589"/>
                <a:gd name="connsiteY85" fmla="*/ 65718 h 270000"/>
                <a:gd name="connsiteX86" fmla="*/ 141990 w 194589"/>
                <a:gd name="connsiteY86" fmla="*/ 103531 h 270000"/>
                <a:gd name="connsiteX87" fmla="*/ 67031 w 194589"/>
                <a:gd name="connsiteY87" fmla="*/ 135753 h 270000"/>
                <a:gd name="connsiteX88" fmla="*/ 76670 w 194589"/>
                <a:gd name="connsiteY88" fmla="*/ 163671 h 270000"/>
                <a:gd name="connsiteX89" fmla="*/ 91146 w 194589"/>
                <a:gd name="connsiteY89" fmla="*/ 176677 h 270000"/>
                <a:gd name="connsiteX90" fmla="*/ 84082 w 194589"/>
                <a:gd name="connsiteY90" fmla="*/ 181916 h 270000"/>
                <a:gd name="connsiteX91" fmla="*/ 72583 w 194589"/>
                <a:gd name="connsiteY91" fmla="*/ 170023 h 270000"/>
                <a:gd name="connsiteX92" fmla="*/ 70486 w 194589"/>
                <a:gd name="connsiteY92" fmla="*/ 167854 h 270000"/>
                <a:gd name="connsiteX93" fmla="*/ 76670 w 194589"/>
                <a:gd name="connsiteY93" fmla="*/ 163671 h 270000"/>
                <a:gd name="connsiteX94" fmla="*/ 85646 w 194589"/>
                <a:gd name="connsiteY94" fmla="*/ 202274 h 270000"/>
                <a:gd name="connsiteX95" fmla="*/ 62907 w 194589"/>
                <a:gd name="connsiteY95" fmla="*/ 171728 h 270000"/>
                <a:gd name="connsiteX96" fmla="*/ 63157 w 194589"/>
                <a:gd name="connsiteY96" fmla="*/ 171654 h 270000"/>
                <a:gd name="connsiteX97" fmla="*/ 68515 w 194589"/>
                <a:gd name="connsiteY97" fmla="*/ 177196 h 270000"/>
                <a:gd name="connsiteX98" fmla="*/ 83375 w 194589"/>
                <a:gd name="connsiteY98" fmla="*/ 191104 h 270000"/>
                <a:gd name="connsiteX99" fmla="*/ 86263 w 194589"/>
                <a:gd name="connsiteY99" fmla="*/ 197783 h 270000"/>
                <a:gd name="connsiteX100" fmla="*/ 85646 w 194589"/>
                <a:gd name="connsiteY100" fmla="*/ 202274 h 270000"/>
                <a:gd name="connsiteX101" fmla="*/ 93218 w 194589"/>
                <a:gd name="connsiteY101" fmla="*/ 205281 h 270000"/>
                <a:gd name="connsiteX102" fmla="*/ 93781 w 194589"/>
                <a:gd name="connsiteY102" fmla="*/ 201182 h 270000"/>
                <a:gd name="connsiteX103" fmla="*/ 100942 w 194589"/>
                <a:gd name="connsiteY103" fmla="*/ 201182 h 270000"/>
                <a:gd name="connsiteX104" fmla="*/ 101543 w 194589"/>
                <a:gd name="connsiteY104" fmla="*/ 205565 h 270000"/>
                <a:gd name="connsiteX105" fmla="*/ 93218 w 194589"/>
                <a:gd name="connsiteY105" fmla="*/ 205281 h 270000"/>
                <a:gd name="connsiteX106" fmla="*/ 101709 w 194589"/>
                <a:gd name="connsiteY106" fmla="*/ 193270 h 270000"/>
                <a:gd name="connsiteX107" fmla="*/ 92931 w 194589"/>
                <a:gd name="connsiteY107" fmla="*/ 193270 h 270000"/>
                <a:gd name="connsiteX108" fmla="*/ 90289 w 194589"/>
                <a:gd name="connsiteY108" fmla="*/ 187163 h 270000"/>
                <a:gd name="connsiteX109" fmla="*/ 97320 w 194589"/>
                <a:gd name="connsiteY109" fmla="*/ 181955 h 270000"/>
                <a:gd name="connsiteX110" fmla="*/ 104350 w 194589"/>
                <a:gd name="connsiteY110" fmla="*/ 187163 h 270000"/>
                <a:gd name="connsiteX111" fmla="*/ 101709 w 194589"/>
                <a:gd name="connsiteY111" fmla="*/ 193270 h 270000"/>
                <a:gd name="connsiteX112" fmla="*/ 109185 w 194589"/>
                <a:gd name="connsiteY112" fmla="*/ 203064 h 270000"/>
                <a:gd name="connsiteX113" fmla="*/ 108440 w 194589"/>
                <a:gd name="connsiteY113" fmla="*/ 197636 h 270000"/>
                <a:gd name="connsiteX114" fmla="*/ 111263 w 194589"/>
                <a:gd name="connsiteY114" fmla="*/ 191108 h 270000"/>
                <a:gd name="connsiteX115" fmla="*/ 111264 w 194589"/>
                <a:gd name="connsiteY115" fmla="*/ 191108 h 270000"/>
                <a:gd name="connsiteX116" fmla="*/ 112019 w 194589"/>
                <a:gd name="connsiteY116" fmla="*/ 191010 h 270000"/>
                <a:gd name="connsiteX117" fmla="*/ 112729 w 194589"/>
                <a:gd name="connsiteY117" fmla="*/ 190775 h 270000"/>
                <a:gd name="connsiteX118" fmla="*/ 113389 w 194589"/>
                <a:gd name="connsiteY118" fmla="*/ 190406 h 270000"/>
                <a:gd name="connsiteX119" fmla="*/ 113975 w 194589"/>
                <a:gd name="connsiteY119" fmla="*/ 189909 h 270000"/>
                <a:gd name="connsiteX120" fmla="*/ 131592 w 194589"/>
                <a:gd name="connsiteY120" fmla="*/ 171687 h 270000"/>
                <a:gd name="connsiteX121" fmla="*/ 133214 w 194589"/>
                <a:gd name="connsiteY121" fmla="*/ 172165 h 270000"/>
                <a:gd name="connsiteX122" fmla="*/ 109185 w 194589"/>
                <a:gd name="connsiteY122" fmla="*/ 203064 h 270000"/>
                <a:gd name="connsiteX123" fmla="*/ 140892 w 194589"/>
                <a:gd name="connsiteY123" fmla="*/ 174431 h 270000"/>
                <a:gd name="connsiteX124" fmla="*/ 140923 w 194589"/>
                <a:gd name="connsiteY124" fmla="*/ 174440 h 270000"/>
                <a:gd name="connsiteX125" fmla="*/ 140892 w 194589"/>
                <a:gd name="connsiteY125" fmla="*/ 174431 h 270000"/>
                <a:gd name="connsiteX126" fmla="*/ 140836 w 194589"/>
                <a:gd name="connsiteY126" fmla="*/ 174414 h 270000"/>
                <a:gd name="connsiteX127" fmla="*/ 140836 w 194589"/>
                <a:gd name="connsiteY127" fmla="*/ 174414 h 270000"/>
                <a:gd name="connsiteX128" fmla="*/ 140836 w 194589"/>
                <a:gd name="connsiteY128" fmla="*/ 174414 h 270000"/>
                <a:gd name="connsiteX129" fmla="*/ 140851 w 194589"/>
                <a:gd name="connsiteY129" fmla="*/ 174418 h 270000"/>
                <a:gd name="connsiteX130" fmla="*/ 140888 w 194589"/>
                <a:gd name="connsiteY130" fmla="*/ 174429 h 270000"/>
                <a:gd name="connsiteX131" fmla="*/ 140851 w 194589"/>
                <a:gd name="connsiteY131" fmla="*/ 174418 h 270000"/>
                <a:gd name="connsiteX132" fmla="*/ 185203 w 194589"/>
                <a:gd name="connsiteY132" fmla="*/ 259869 h 270000"/>
                <a:gd name="connsiteX133" fmla="*/ 158387 w 194589"/>
                <a:gd name="connsiteY133" fmla="*/ 262089 h 270000"/>
                <a:gd name="connsiteX134" fmla="*/ 158386 w 194589"/>
                <a:gd name="connsiteY134" fmla="*/ 224739 h 270000"/>
                <a:gd name="connsiteX135" fmla="*/ 168609 w 194589"/>
                <a:gd name="connsiteY135" fmla="*/ 184118 h 270000"/>
                <a:gd name="connsiteX136" fmla="*/ 175079 w 194589"/>
                <a:gd name="connsiteY136" fmla="*/ 194989 h 270000"/>
                <a:gd name="connsiteX137" fmla="*/ 186580 w 194589"/>
                <a:gd name="connsiteY137" fmla="*/ 252751 h 270000"/>
                <a:gd name="connsiteX138" fmla="*/ 185203 w 194589"/>
                <a:gd name="connsiteY138" fmla="*/ 259869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194589" h="270000">
                  <a:moveTo>
                    <a:pt x="194399" y="251539"/>
                  </a:moveTo>
                  <a:cubicBezTo>
                    <a:pt x="194370" y="251335"/>
                    <a:pt x="194891" y="253992"/>
                    <a:pt x="182837" y="193441"/>
                  </a:cubicBezTo>
                  <a:cubicBezTo>
                    <a:pt x="180989" y="184183"/>
                    <a:pt x="175255" y="177474"/>
                    <a:pt x="166648" y="173880"/>
                  </a:cubicBezTo>
                  <a:cubicBezTo>
                    <a:pt x="165459" y="173391"/>
                    <a:pt x="168843" y="174427"/>
                    <a:pt x="132121" y="163596"/>
                  </a:cubicBezTo>
                  <a:lnTo>
                    <a:pt x="121723" y="156564"/>
                  </a:lnTo>
                  <a:lnTo>
                    <a:pt x="121723" y="150058"/>
                  </a:lnTo>
                  <a:cubicBezTo>
                    <a:pt x="138535" y="141305"/>
                    <a:pt x="149901" y="123728"/>
                    <a:pt x="149901" y="103531"/>
                  </a:cubicBezTo>
                  <a:lnTo>
                    <a:pt x="149901" y="102800"/>
                  </a:lnTo>
                  <a:cubicBezTo>
                    <a:pt x="158510" y="101209"/>
                    <a:pt x="164989" y="94539"/>
                    <a:pt x="164989" y="86572"/>
                  </a:cubicBezTo>
                  <a:cubicBezTo>
                    <a:pt x="164989" y="83274"/>
                    <a:pt x="163874" y="80199"/>
                    <a:pt x="161961" y="77614"/>
                  </a:cubicBezTo>
                  <a:cubicBezTo>
                    <a:pt x="161984" y="77300"/>
                    <a:pt x="161969" y="75526"/>
                    <a:pt x="161976" y="64506"/>
                  </a:cubicBezTo>
                  <a:cubicBezTo>
                    <a:pt x="161975" y="28936"/>
                    <a:pt x="133038" y="0"/>
                    <a:pt x="97470" y="0"/>
                  </a:cubicBezTo>
                  <a:cubicBezTo>
                    <a:pt x="79669" y="0"/>
                    <a:pt x="63095" y="7094"/>
                    <a:pt x="50802" y="19974"/>
                  </a:cubicBezTo>
                  <a:cubicBezTo>
                    <a:pt x="49294" y="21554"/>
                    <a:pt x="49352" y="24058"/>
                    <a:pt x="50932" y="25566"/>
                  </a:cubicBezTo>
                  <a:cubicBezTo>
                    <a:pt x="52512" y="27074"/>
                    <a:pt x="55016" y="27016"/>
                    <a:pt x="56525" y="25436"/>
                  </a:cubicBezTo>
                  <a:cubicBezTo>
                    <a:pt x="67311" y="14135"/>
                    <a:pt x="81853" y="7911"/>
                    <a:pt x="97471" y="7911"/>
                  </a:cubicBezTo>
                  <a:cubicBezTo>
                    <a:pt x="128677" y="7911"/>
                    <a:pt x="154065" y="33299"/>
                    <a:pt x="154065" y="64505"/>
                  </a:cubicBezTo>
                  <a:lnTo>
                    <a:pt x="154065" y="71571"/>
                  </a:lnTo>
                  <a:cubicBezTo>
                    <a:pt x="152752" y="71029"/>
                    <a:pt x="151358" y="70615"/>
                    <a:pt x="149901" y="70346"/>
                  </a:cubicBezTo>
                  <a:cubicBezTo>
                    <a:pt x="149564" y="68648"/>
                    <a:pt x="151938" y="58244"/>
                    <a:pt x="142309" y="53279"/>
                  </a:cubicBezTo>
                  <a:cubicBezTo>
                    <a:pt x="101675" y="32326"/>
                    <a:pt x="66106" y="45813"/>
                    <a:pt x="52700" y="52585"/>
                  </a:cubicBezTo>
                  <a:cubicBezTo>
                    <a:pt x="47974" y="54972"/>
                    <a:pt x="45039" y="59751"/>
                    <a:pt x="45039" y="65055"/>
                  </a:cubicBezTo>
                  <a:lnTo>
                    <a:pt x="45039" y="70346"/>
                  </a:lnTo>
                  <a:cubicBezTo>
                    <a:pt x="43583" y="70615"/>
                    <a:pt x="42189" y="71030"/>
                    <a:pt x="40875" y="71571"/>
                  </a:cubicBezTo>
                  <a:cubicBezTo>
                    <a:pt x="41224" y="67149"/>
                    <a:pt x="39190" y="54958"/>
                    <a:pt x="46512" y="39853"/>
                  </a:cubicBezTo>
                  <a:cubicBezTo>
                    <a:pt x="47465" y="37888"/>
                    <a:pt x="46644" y="35522"/>
                    <a:pt x="44678" y="34568"/>
                  </a:cubicBezTo>
                  <a:cubicBezTo>
                    <a:pt x="42712" y="33616"/>
                    <a:pt x="40347" y="34437"/>
                    <a:pt x="39394" y="36403"/>
                  </a:cubicBezTo>
                  <a:cubicBezTo>
                    <a:pt x="35128" y="45203"/>
                    <a:pt x="32964" y="54659"/>
                    <a:pt x="32964" y="64505"/>
                  </a:cubicBezTo>
                  <a:cubicBezTo>
                    <a:pt x="32970" y="73562"/>
                    <a:pt x="32956" y="77299"/>
                    <a:pt x="32979" y="77614"/>
                  </a:cubicBezTo>
                  <a:cubicBezTo>
                    <a:pt x="31066" y="80199"/>
                    <a:pt x="29951" y="83274"/>
                    <a:pt x="29951" y="86572"/>
                  </a:cubicBezTo>
                  <a:cubicBezTo>
                    <a:pt x="29951" y="94538"/>
                    <a:pt x="36431" y="101209"/>
                    <a:pt x="45038" y="102799"/>
                  </a:cubicBezTo>
                  <a:lnTo>
                    <a:pt x="45038" y="102841"/>
                  </a:lnTo>
                  <a:cubicBezTo>
                    <a:pt x="45038" y="121984"/>
                    <a:pt x="55468" y="140286"/>
                    <a:pt x="72918" y="149744"/>
                  </a:cubicBezTo>
                  <a:lnTo>
                    <a:pt x="72918" y="156659"/>
                  </a:lnTo>
                  <a:lnTo>
                    <a:pt x="62770" y="163521"/>
                  </a:lnTo>
                  <a:cubicBezTo>
                    <a:pt x="26027" y="174360"/>
                    <a:pt x="29146" y="173394"/>
                    <a:pt x="27941" y="173901"/>
                  </a:cubicBezTo>
                  <a:cubicBezTo>
                    <a:pt x="22553" y="176130"/>
                    <a:pt x="14197" y="181452"/>
                    <a:pt x="11803" y="193443"/>
                  </a:cubicBezTo>
                  <a:cubicBezTo>
                    <a:pt x="-236" y="253914"/>
                    <a:pt x="271" y="251330"/>
                    <a:pt x="241" y="251539"/>
                  </a:cubicBezTo>
                  <a:cubicBezTo>
                    <a:pt x="-1273" y="262230"/>
                    <a:pt x="4375" y="270000"/>
                    <a:pt x="16276" y="270000"/>
                  </a:cubicBezTo>
                  <a:lnTo>
                    <a:pt x="113902" y="270000"/>
                  </a:lnTo>
                  <a:cubicBezTo>
                    <a:pt x="116087" y="270000"/>
                    <a:pt x="117857" y="268230"/>
                    <a:pt x="117857" y="266045"/>
                  </a:cubicBezTo>
                  <a:cubicBezTo>
                    <a:pt x="117857" y="263860"/>
                    <a:pt x="116087" y="262090"/>
                    <a:pt x="113902" y="262090"/>
                  </a:cubicBezTo>
                  <a:lnTo>
                    <a:pt x="44164" y="262090"/>
                  </a:lnTo>
                  <a:lnTo>
                    <a:pt x="44164" y="224844"/>
                  </a:lnTo>
                  <a:cubicBezTo>
                    <a:pt x="44188" y="223278"/>
                    <a:pt x="44383" y="198589"/>
                    <a:pt x="33117" y="180517"/>
                  </a:cubicBezTo>
                  <a:lnTo>
                    <a:pt x="55289" y="173977"/>
                  </a:lnTo>
                  <a:cubicBezTo>
                    <a:pt x="75747" y="226627"/>
                    <a:pt x="120062" y="227209"/>
                    <a:pt x="140834" y="174414"/>
                  </a:cubicBezTo>
                  <a:cubicBezTo>
                    <a:pt x="141226" y="174530"/>
                    <a:pt x="141084" y="174488"/>
                    <a:pt x="140953" y="174449"/>
                  </a:cubicBezTo>
                  <a:cubicBezTo>
                    <a:pt x="141599" y="174639"/>
                    <a:pt x="145296" y="175730"/>
                    <a:pt x="161523" y="180517"/>
                  </a:cubicBezTo>
                  <a:cubicBezTo>
                    <a:pt x="150257" y="198588"/>
                    <a:pt x="150451" y="223277"/>
                    <a:pt x="150476" y="224843"/>
                  </a:cubicBezTo>
                  <a:lnTo>
                    <a:pt x="150476" y="262089"/>
                  </a:lnTo>
                  <a:lnTo>
                    <a:pt x="132360" y="262089"/>
                  </a:lnTo>
                  <a:cubicBezTo>
                    <a:pt x="130175" y="262089"/>
                    <a:pt x="128405" y="263860"/>
                    <a:pt x="128405" y="266044"/>
                  </a:cubicBezTo>
                  <a:cubicBezTo>
                    <a:pt x="128405" y="268229"/>
                    <a:pt x="130175" y="269999"/>
                    <a:pt x="132360" y="269999"/>
                  </a:cubicBezTo>
                  <a:lnTo>
                    <a:pt x="178363" y="269999"/>
                  </a:lnTo>
                  <a:cubicBezTo>
                    <a:pt x="190226" y="270000"/>
                    <a:pt x="195918" y="262270"/>
                    <a:pt x="194399" y="251539"/>
                  </a:cubicBezTo>
                  <a:close/>
                  <a:moveTo>
                    <a:pt x="149901" y="78460"/>
                  </a:moveTo>
                  <a:cubicBezTo>
                    <a:pt x="159454" y="81299"/>
                    <a:pt x="159446" y="91848"/>
                    <a:pt x="149901" y="94685"/>
                  </a:cubicBezTo>
                  <a:lnTo>
                    <a:pt x="149901" y="78460"/>
                  </a:lnTo>
                  <a:close/>
                  <a:moveTo>
                    <a:pt x="45038" y="94685"/>
                  </a:moveTo>
                  <a:cubicBezTo>
                    <a:pt x="35488" y="91846"/>
                    <a:pt x="35491" y="81297"/>
                    <a:pt x="45038" y="78460"/>
                  </a:cubicBezTo>
                  <a:lnTo>
                    <a:pt x="45038" y="94685"/>
                  </a:lnTo>
                  <a:close/>
                  <a:moveTo>
                    <a:pt x="36253" y="224810"/>
                  </a:moveTo>
                  <a:lnTo>
                    <a:pt x="36253" y="262089"/>
                  </a:lnTo>
                  <a:cubicBezTo>
                    <a:pt x="19106" y="261587"/>
                    <a:pt x="12521" y="263420"/>
                    <a:pt x="9437" y="259869"/>
                  </a:cubicBezTo>
                  <a:cubicBezTo>
                    <a:pt x="7628" y="257785"/>
                    <a:pt x="7855" y="254272"/>
                    <a:pt x="8060" y="252750"/>
                  </a:cubicBezTo>
                  <a:lnTo>
                    <a:pt x="19561" y="194990"/>
                  </a:lnTo>
                  <a:cubicBezTo>
                    <a:pt x="20601" y="189777"/>
                    <a:pt x="23254" y="186350"/>
                    <a:pt x="26031" y="184118"/>
                  </a:cubicBezTo>
                  <a:cubicBezTo>
                    <a:pt x="33194" y="195210"/>
                    <a:pt x="36253" y="212009"/>
                    <a:pt x="36253" y="224810"/>
                  </a:cubicBezTo>
                  <a:close/>
                  <a:moveTo>
                    <a:pt x="124295" y="167853"/>
                  </a:moveTo>
                  <a:cubicBezTo>
                    <a:pt x="120817" y="171450"/>
                    <a:pt x="114184" y="178310"/>
                    <a:pt x="110699" y="181916"/>
                  </a:cubicBezTo>
                  <a:lnTo>
                    <a:pt x="103635" y="176677"/>
                  </a:lnTo>
                  <a:cubicBezTo>
                    <a:pt x="107480" y="173222"/>
                    <a:pt x="115488" y="166028"/>
                    <a:pt x="118111" y="163671"/>
                  </a:cubicBezTo>
                  <a:lnTo>
                    <a:pt x="124295" y="167853"/>
                  </a:lnTo>
                  <a:close/>
                  <a:moveTo>
                    <a:pt x="97391" y="171653"/>
                  </a:moveTo>
                  <a:lnTo>
                    <a:pt x="80828" y="156773"/>
                  </a:lnTo>
                  <a:lnTo>
                    <a:pt x="80828" y="153283"/>
                  </a:lnTo>
                  <a:cubicBezTo>
                    <a:pt x="91042" y="156697"/>
                    <a:pt x="102790" y="156971"/>
                    <a:pt x="113811" y="153380"/>
                  </a:cubicBezTo>
                  <a:lnTo>
                    <a:pt x="113811" y="156900"/>
                  </a:lnTo>
                  <a:lnTo>
                    <a:pt x="97391" y="171653"/>
                  </a:lnTo>
                  <a:close/>
                  <a:moveTo>
                    <a:pt x="67031" y="135753"/>
                  </a:moveTo>
                  <a:cubicBezTo>
                    <a:pt x="58082" y="127211"/>
                    <a:pt x="52949" y="115215"/>
                    <a:pt x="52949" y="102841"/>
                  </a:cubicBezTo>
                  <a:cubicBezTo>
                    <a:pt x="52949" y="94131"/>
                    <a:pt x="52949" y="73802"/>
                    <a:pt x="52949" y="65056"/>
                  </a:cubicBezTo>
                  <a:cubicBezTo>
                    <a:pt x="52949" y="62753"/>
                    <a:pt x="54220" y="60679"/>
                    <a:pt x="56266" y="59646"/>
                  </a:cubicBezTo>
                  <a:cubicBezTo>
                    <a:pt x="81118" y="47094"/>
                    <a:pt x="111182" y="46128"/>
                    <a:pt x="138682" y="60310"/>
                  </a:cubicBezTo>
                  <a:cubicBezTo>
                    <a:pt x="140722" y="61362"/>
                    <a:pt x="141990" y="63434"/>
                    <a:pt x="141990" y="65718"/>
                  </a:cubicBezTo>
                  <a:cubicBezTo>
                    <a:pt x="141990" y="70994"/>
                    <a:pt x="141990" y="98176"/>
                    <a:pt x="141990" y="103531"/>
                  </a:cubicBezTo>
                  <a:cubicBezTo>
                    <a:pt x="141990" y="142220"/>
                    <a:pt x="95351" y="162782"/>
                    <a:pt x="67031" y="135753"/>
                  </a:cubicBezTo>
                  <a:close/>
                  <a:moveTo>
                    <a:pt x="76670" y="163671"/>
                  </a:moveTo>
                  <a:cubicBezTo>
                    <a:pt x="77184" y="164133"/>
                    <a:pt x="79220" y="165963"/>
                    <a:pt x="91146" y="176677"/>
                  </a:cubicBezTo>
                  <a:lnTo>
                    <a:pt x="84082" y="181916"/>
                  </a:lnTo>
                  <a:lnTo>
                    <a:pt x="72583" y="170023"/>
                  </a:lnTo>
                  <a:lnTo>
                    <a:pt x="70486" y="167854"/>
                  </a:lnTo>
                  <a:lnTo>
                    <a:pt x="76670" y="163671"/>
                  </a:lnTo>
                  <a:close/>
                  <a:moveTo>
                    <a:pt x="85646" y="202274"/>
                  </a:moveTo>
                  <a:cubicBezTo>
                    <a:pt x="76732" y="197110"/>
                    <a:pt x="68744" y="186506"/>
                    <a:pt x="62907" y="171728"/>
                  </a:cubicBezTo>
                  <a:lnTo>
                    <a:pt x="63157" y="171654"/>
                  </a:lnTo>
                  <a:lnTo>
                    <a:pt x="68515" y="177196"/>
                  </a:lnTo>
                  <a:cubicBezTo>
                    <a:pt x="80832" y="189475"/>
                    <a:pt x="80730" y="190922"/>
                    <a:pt x="83375" y="191104"/>
                  </a:cubicBezTo>
                  <a:lnTo>
                    <a:pt x="86263" y="197783"/>
                  </a:lnTo>
                  <a:lnTo>
                    <a:pt x="85646" y="202274"/>
                  </a:lnTo>
                  <a:close/>
                  <a:moveTo>
                    <a:pt x="93218" y="205281"/>
                  </a:moveTo>
                  <a:lnTo>
                    <a:pt x="93781" y="201182"/>
                  </a:lnTo>
                  <a:lnTo>
                    <a:pt x="100942" y="201182"/>
                  </a:lnTo>
                  <a:lnTo>
                    <a:pt x="101543" y="205565"/>
                  </a:lnTo>
                  <a:cubicBezTo>
                    <a:pt x="98628" y="206008"/>
                    <a:pt x="95950" y="205883"/>
                    <a:pt x="93218" y="205281"/>
                  </a:cubicBezTo>
                  <a:close/>
                  <a:moveTo>
                    <a:pt x="101709" y="193270"/>
                  </a:moveTo>
                  <a:lnTo>
                    <a:pt x="92931" y="193270"/>
                  </a:lnTo>
                  <a:lnTo>
                    <a:pt x="90289" y="187163"/>
                  </a:lnTo>
                  <a:lnTo>
                    <a:pt x="97320" y="181955"/>
                  </a:lnTo>
                  <a:lnTo>
                    <a:pt x="104350" y="187163"/>
                  </a:lnTo>
                  <a:lnTo>
                    <a:pt x="101709" y="193270"/>
                  </a:lnTo>
                  <a:close/>
                  <a:moveTo>
                    <a:pt x="109185" y="203064"/>
                  </a:moveTo>
                  <a:lnTo>
                    <a:pt x="108440" y="197636"/>
                  </a:lnTo>
                  <a:lnTo>
                    <a:pt x="111263" y="191108"/>
                  </a:lnTo>
                  <a:cubicBezTo>
                    <a:pt x="111263" y="191108"/>
                    <a:pt x="111264" y="191108"/>
                    <a:pt x="111264" y="191108"/>
                  </a:cubicBezTo>
                  <a:cubicBezTo>
                    <a:pt x="111550" y="191099"/>
                    <a:pt x="111771" y="191067"/>
                    <a:pt x="112019" y="191010"/>
                  </a:cubicBezTo>
                  <a:cubicBezTo>
                    <a:pt x="112271" y="190952"/>
                    <a:pt x="112506" y="190873"/>
                    <a:pt x="112729" y="190775"/>
                  </a:cubicBezTo>
                  <a:cubicBezTo>
                    <a:pt x="112953" y="190676"/>
                    <a:pt x="113188" y="190545"/>
                    <a:pt x="113389" y="190406"/>
                  </a:cubicBezTo>
                  <a:cubicBezTo>
                    <a:pt x="113516" y="190317"/>
                    <a:pt x="113776" y="190115"/>
                    <a:pt x="113975" y="189909"/>
                  </a:cubicBezTo>
                  <a:lnTo>
                    <a:pt x="131592" y="171687"/>
                  </a:lnTo>
                  <a:lnTo>
                    <a:pt x="133214" y="172165"/>
                  </a:lnTo>
                  <a:cubicBezTo>
                    <a:pt x="127073" y="187504"/>
                    <a:pt x="118591" y="198288"/>
                    <a:pt x="109185" y="203064"/>
                  </a:cubicBezTo>
                  <a:close/>
                  <a:moveTo>
                    <a:pt x="140892" y="174431"/>
                  </a:moveTo>
                  <a:cubicBezTo>
                    <a:pt x="140901" y="174433"/>
                    <a:pt x="140912" y="174436"/>
                    <a:pt x="140923" y="174440"/>
                  </a:cubicBezTo>
                  <a:cubicBezTo>
                    <a:pt x="140913" y="174437"/>
                    <a:pt x="140902" y="174433"/>
                    <a:pt x="140892" y="174431"/>
                  </a:cubicBezTo>
                  <a:close/>
                  <a:moveTo>
                    <a:pt x="140836" y="174414"/>
                  </a:moveTo>
                  <a:cubicBezTo>
                    <a:pt x="140834" y="174414"/>
                    <a:pt x="140834" y="174413"/>
                    <a:pt x="140836" y="174414"/>
                  </a:cubicBezTo>
                  <a:lnTo>
                    <a:pt x="140836" y="174414"/>
                  </a:lnTo>
                  <a:close/>
                  <a:moveTo>
                    <a:pt x="140851" y="174418"/>
                  </a:moveTo>
                  <a:cubicBezTo>
                    <a:pt x="140859" y="174421"/>
                    <a:pt x="140872" y="174424"/>
                    <a:pt x="140888" y="174429"/>
                  </a:cubicBezTo>
                  <a:cubicBezTo>
                    <a:pt x="140873" y="174425"/>
                    <a:pt x="140861" y="174421"/>
                    <a:pt x="140851" y="174418"/>
                  </a:cubicBezTo>
                  <a:close/>
                  <a:moveTo>
                    <a:pt x="185203" y="259869"/>
                  </a:moveTo>
                  <a:cubicBezTo>
                    <a:pt x="182113" y="263428"/>
                    <a:pt x="175473" y="261589"/>
                    <a:pt x="158387" y="262089"/>
                  </a:cubicBezTo>
                  <a:cubicBezTo>
                    <a:pt x="158387" y="216667"/>
                    <a:pt x="158415" y="226040"/>
                    <a:pt x="158386" y="224739"/>
                  </a:cubicBezTo>
                  <a:cubicBezTo>
                    <a:pt x="158381" y="224482"/>
                    <a:pt x="158083" y="200402"/>
                    <a:pt x="168609" y="184118"/>
                  </a:cubicBezTo>
                  <a:cubicBezTo>
                    <a:pt x="171385" y="186350"/>
                    <a:pt x="174039" y="189777"/>
                    <a:pt x="175079" y="194989"/>
                  </a:cubicBezTo>
                  <a:lnTo>
                    <a:pt x="186580" y="252751"/>
                  </a:lnTo>
                  <a:cubicBezTo>
                    <a:pt x="186784" y="254273"/>
                    <a:pt x="187012" y="257786"/>
                    <a:pt x="185203" y="259869"/>
                  </a:cubicBezTo>
                  <a:close/>
                </a:path>
              </a:pathLst>
            </a:custGeom>
            <a:gradFill>
              <a:gsLst>
                <a:gs pos="100000">
                  <a:schemeClr val="accent2"/>
                </a:gs>
                <a:gs pos="50000">
                  <a:schemeClr val="accent1"/>
                </a:gs>
                <a:gs pos="77000">
                  <a:schemeClr val="accent2"/>
                </a:gs>
              </a:gsLst>
              <a:lin ang="2700000" scaled="0"/>
            </a:gradFill>
            <a:ln w="521" cap="flat">
              <a:noFill/>
              <a:prstDash val="solid"/>
              <a:miter/>
            </a:ln>
          </p:spPr>
          <p:txBody>
            <a:bodyPr rtlCol="0" anchor="ctr"/>
            <a:lstStyle/>
            <a:p>
              <a:endParaRPr lang="zh-CN" altLang="en-US"/>
            </a:p>
          </p:txBody>
        </p:sp>
      </p:grpSp>
      <p:sp>
        <p:nvSpPr>
          <p:cNvPr id="35" name="文本框 34"/>
          <p:cNvSpPr txBox="1"/>
          <p:nvPr/>
        </p:nvSpPr>
        <p:spPr>
          <a:xfrm>
            <a:off x="9736789" y="805439"/>
            <a:ext cx="1118235" cy="369332"/>
          </a:xfrm>
          <a:prstGeom prst="rect">
            <a:avLst/>
          </a:prstGeom>
          <a:noFill/>
        </p:spPr>
        <p:txBody>
          <a:bodyPr wrap="square" rtlCol="0">
            <a:spAutoFit/>
          </a:bodyPr>
          <a:lstStyle/>
          <a:p>
            <a:r>
              <a:rPr lang="en-US" altLang="zh-CN" dirty="0">
                <a:solidFill>
                  <a:schemeClr val="lt1"/>
                </a:solidFill>
                <a:latin typeface="演示斜黑体" panose="00000A08000000000000" pitchFamily="50" charset="-122"/>
                <a:ea typeface="演示斜黑体" panose="00000A08000000000000" pitchFamily="50" charset="-122"/>
              </a:rPr>
              <a:t>2021.04</a:t>
            </a:r>
            <a:endParaRPr lang="zh-CN" altLang="en-US" dirty="0">
              <a:solidFill>
                <a:schemeClr val="lt1"/>
              </a:solidFill>
              <a:latin typeface="演示斜黑体" panose="00000A08000000000000" pitchFamily="50" charset="-122"/>
              <a:ea typeface="演示斜黑体" panose="00000A08000000000000" pitchFamily="50" charset="-122"/>
            </a:endParaRPr>
          </a:p>
        </p:txBody>
      </p:sp>
      <p:sp>
        <p:nvSpPr>
          <p:cNvPr id="36" name="椭圆 35"/>
          <p:cNvSpPr/>
          <p:nvPr/>
        </p:nvSpPr>
        <p:spPr>
          <a:xfrm rot="14638579">
            <a:off x="10803817" y="1661634"/>
            <a:ext cx="211979" cy="211979"/>
          </a:xfrm>
          <a:prstGeom prst="ellipse">
            <a:avLst/>
          </a:prstGeom>
          <a:noFill/>
          <a:ln>
            <a:gradFill>
              <a:gsLst>
                <a:gs pos="47000">
                  <a:schemeClr val="accent1">
                    <a:alpha val="90000"/>
                  </a:schemeClr>
                </a:gs>
                <a:gs pos="14000">
                  <a:schemeClr val="accent1">
                    <a:alpha val="0"/>
                  </a:schemeClr>
                </a:gs>
                <a:gs pos="64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40"/>
          <p:cNvSpPr/>
          <p:nvPr/>
        </p:nvSpPr>
        <p:spPr>
          <a:xfrm flipH="1">
            <a:off x="3541580" y="1440329"/>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4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圆角 41"/>
          <p:cNvSpPr/>
          <p:nvPr/>
        </p:nvSpPr>
        <p:spPr>
          <a:xfrm>
            <a:off x="10315897" y="2895822"/>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圆角 42"/>
          <p:cNvSpPr/>
          <p:nvPr/>
        </p:nvSpPr>
        <p:spPr>
          <a:xfrm>
            <a:off x="10198593" y="2767557"/>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8595418" y="3210016"/>
            <a:ext cx="91708" cy="585703"/>
            <a:chOff x="8667082" y="3208614"/>
            <a:chExt cx="91708" cy="585703"/>
          </a:xfrm>
        </p:grpSpPr>
        <p:sp>
          <p:nvSpPr>
            <p:cNvPr id="4" name="矩形: 圆角 3"/>
            <p:cNvSpPr/>
            <p:nvPr/>
          </p:nvSpPr>
          <p:spPr>
            <a:xfrm>
              <a:off x="8703972" y="3208614"/>
              <a:ext cx="21600" cy="72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8" name="矩形: 圆角 37"/>
            <p:cNvSpPr/>
            <p:nvPr/>
          </p:nvSpPr>
          <p:spPr>
            <a:xfrm>
              <a:off x="8703972" y="3369008"/>
              <a:ext cx="21600" cy="2736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椭圆 1"/>
            <p:cNvSpPr/>
            <p:nvPr/>
          </p:nvSpPr>
          <p:spPr>
            <a:xfrm>
              <a:off x="8667082" y="3279546"/>
              <a:ext cx="90531" cy="9053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668259" y="3641749"/>
              <a:ext cx="90531" cy="9053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p:cNvSpPr/>
            <p:nvPr/>
          </p:nvSpPr>
          <p:spPr>
            <a:xfrm>
              <a:off x="8703972" y="3733117"/>
              <a:ext cx="21600" cy="61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5" name="student-walking-with-a-bag_43795"/>
          <p:cNvSpPr>
            <a:spLocks noChangeAspect="1"/>
          </p:cNvSpPr>
          <p:nvPr/>
        </p:nvSpPr>
        <p:spPr bwMode="auto">
          <a:xfrm>
            <a:off x="8815967" y="3638515"/>
            <a:ext cx="230841" cy="252000"/>
          </a:xfrm>
          <a:custGeom>
            <a:avLst/>
            <a:gdLst>
              <a:gd name="T0" fmla="*/ 585 w 3336"/>
              <a:gd name="T1" fmla="*/ 401 h 3647"/>
              <a:gd name="T2" fmla="*/ 401 w 3336"/>
              <a:gd name="T3" fmla="*/ 867 h 3647"/>
              <a:gd name="T4" fmla="*/ 600 w 3336"/>
              <a:gd name="T5" fmla="*/ 1334 h 3647"/>
              <a:gd name="T6" fmla="*/ 668 w 3336"/>
              <a:gd name="T7" fmla="*/ 1055 h 3647"/>
              <a:gd name="T8" fmla="*/ 668 w 3336"/>
              <a:gd name="T9" fmla="*/ 563 h 3647"/>
              <a:gd name="T10" fmla="*/ 1001 w 3336"/>
              <a:gd name="T11" fmla="*/ 1200 h 3647"/>
              <a:gd name="T12" fmla="*/ 1621 w 3336"/>
              <a:gd name="T13" fmla="*/ 1180 h 3647"/>
              <a:gd name="T14" fmla="*/ 2287 w 3336"/>
              <a:gd name="T15" fmla="*/ 1180 h 3647"/>
              <a:gd name="T16" fmla="*/ 2401 w 3336"/>
              <a:gd name="T17" fmla="*/ 663 h 3647"/>
              <a:gd name="T18" fmla="*/ 2758 w 3336"/>
              <a:gd name="T19" fmla="*/ 404 h 3647"/>
              <a:gd name="T20" fmla="*/ 1668 w 3336"/>
              <a:gd name="T21" fmla="*/ 138 h 3647"/>
              <a:gd name="T22" fmla="*/ 791 w 3336"/>
              <a:gd name="T23" fmla="*/ 467 h 3647"/>
              <a:gd name="T24" fmla="*/ 1601 w 3336"/>
              <a:gd name="T25" fmla="*/ 467 h 3647"/>
              <a:gd name="T26" fmla="*/ 1668 w 3336"/>
              <a:gd name="T27" fmla="*/ 400 h 3647"/>
              <a:gd name="T28" fmla="*/ 1691 w 3336"/>
              <a:gd name="T29" fmla="*/ 929 h 3647"/>
              <a:gd name="T30" fmla="*/ 2001 w 3336"/>
              <a:gd name="T31" fmla="*/ 967 h 3647"/>
              <a:gd name="T32" fmla="*/ 1068 w 3336"/>
              <a:gd name="T33" fmla="*/ 1015 h 3647"/>
              <a:gd name="T34" fmla="*/ 668 w 3336"/>
              <a:gd name="T35" fmla="*/ 867 h 3647"/>
              <a:gd name="T36" fmla="*/ 601 w 3336"/>
              <a:gd name="T37" fmla="*/ 800 h 3647"/>
              <a:gd name="T38" fmla="*/ 2250 w 3336"/>
              <a:gd name="T39" fmla="*/ 1339 h 3647"/>
              <a:gd name="T40" fmla="*/ 1086 w 3336"/>
              <a:gd name="T41" fmla="*/ 1339 h 3647"/>
              <a:gd name="T42" fmla="*/ 1277 w 3336"/>
              <a:gd name="T43" fmla="*/ 2066 h 3647"/>
              <a:gd name="T44" fmla="*/ 871 w 3336"/>
              <a:gd name="T45" fmla="*/ 2489 h 3647"/>
              <a:gd name="T46" fmla="*/ 268 w 3336"/>
              <a:gd name="T47" fmla="*/ 3047 h 3647"/>
              <a:gd name="T48" fmla="*/ 0 w 3336"/>
              <a:gd name="T49" fmla="*/ 3579 h 3647"/>
              <a:gd name="T50" fmla="*/ 1959 w 3336"/>
              <a:gd name="T51" fmla="*/ 3647 h 3647"/>
              <a:gd name="T52" fmla="*/ 2226 w 3336"/>
              <a:gd name="T53" fmla="*/ 3647 h 3647"/>
              <a:gd name="T54" fmla="*/ 3268 w 3336"/>
              <a:gd name="T55" fmla="*/ 3647 h 3647"/>
              <a:gd name="T56" fmla="*/ 3268 w 3336"/>
              <a:gd name="T57" fmla="*/ 3514 h 3647"/>
              <a:gd name="T58" fmla="*/ 3068 w 3336"/>
              <a:gd name="T59" fmla="*/ 3045 h 3647"/>
              <a:gd name="T60" fmla="*/ 2055 w 3336"/>
              <a:gd name="T61" fmla="*/ 2363 h 3647"/>
              <a:gd name="T62" fmla="*/ 2382 w 3336"/>
              <a:gd name="T63" fmla="*/ 1321 h 3647"/>
              <a:gd name="T64" fmla="*/ 1502 w 3336"/>
              <a:gd name="T65" fmla="*/ 2166 h 3647"/>
              <a:gd name="T66" fmla="*/ 2330 w 3336"/>
              <a:gd name="T67" fmla="*/ 2610 h 3647"/>
              <a:gd name="T68" fmla="*/ 1668 w 3336"/>
              <a:gd name="T69" fmla="*/ 3467 h 3647"/>
              <a:gd name="T70" fmla="*/ 401 w 3336"/>
              <a:gd name="T71" fmla="*/ 3048 h 3647"/>
              <a:gd name="T72" fmla="*/ 1365 w 3336"/>
              <a:gd name="T73" fmla="*/ 2467 h 3647"/>
              <a:gd name="T74" fmla="*/ 2472 w 3336"/>
              <a:gd name="T75" fmla="*/ 2623 h 3647"/>
              <a:gd name="T76" fmla="*/ 2027 w 3336"/>
              <a:gd name="T77" fmla="*/ 3513 h 3647"/>
              <a:gd name="T78" fmla="*/ 1601 w 3336"/>
              <a:gd name="T79" fmla="*/ 2733 h 3647"/>
              <a:gd name="T80" fmla="*/ 1668 w 3336"/>
              <a:gd name="T81" fmla="*/ 2667 h 3647"/>
              <a:gd name="T82" fmla="*/ 2934 w 3336"/>
              <a:gd name="T83" fmla="*/ 3048 h 3647"/>
              <a:gd name="T84" fmla="*/ 2710 w 3336"/>
              <a:gd name="T85" fmla="*/ 2682 h 3647"/>
              <a:gd name="T86" fmla="*/ 1668 w 3336"/>
              <a:gd name="T87" fmla="*/ 3067 h 3647"/>
              <a:gd name="T88" fmla="*/ 1668 w 3336"/>
              <a:gd name="T89" fmla="*/ 3200 h 3647"/>
              <a:gd name="T90" fmla="*/ 1668 w 3336"/>
              <a:gd name="T91" fmla="*/ 3333 h 3647"/>
              <a:gd name="T92" fmla="*/ 1668 w 3336"/>
              <a:gd name="T93" fmla="*/ 3200 h 3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36" h="3647">
                <a:moveTo>
                  <a:pt x="1665" y="0"/>
                </a:moveTo>
                <a:cubicBezTo>
                  <a:pt x="1658" y="0"/>
                  <a:pt x="1651" y="2"/>
                  <a:pt x="1644" y="4"/>
                </a:cubicBezTo>
                <a:lnTo>
                  <a:pt x="585" y="401"/>
                </a:lnTo>
                <a:cubicBezTo>
                  <a:pt x="551" y="409"/>
                  <a:pt x="529" y="442"/>
                  <a:pt x="534" y="477"/>
                </a:cubicBezTo>
                <a:lnTo>
                  <a:pt x="534" y="678"/>
                </a:lnTo>
                <a:cubicBezTo>
                  <a:pt x="457" y="706"/>
                  <a:pt x="401" y="780"/>
                  <a:pt x="401" y="867"/>
                </a:cubicBezTo>
                <a:cubicBezTo>
                  <a:pt x="401" y="953"/>
                  <a:pt x="457" y="1027"/>
                  <a:pt x="534" y="1055"/>
                </a:cubicBezTo>
                <a:lnTo>
                  <a:pt x="534" y="1267"/>
                </a:lnTo>
                <a:cubicBezTo>
                  <a:pt x="534" y="1303"/>
                  <a:pt x="563" y="1334"/>
                  <a:pt x="600" y="1334"/>
                </a:cubicBezTo>
                <a:cubicBezTo>
                  <a:pt x="637" y="1335"/>
                  <a:pt x="667" y="1305"/>
                  <a:pt x="668" y="1269"/>
                </a:cubicBezTo>
                <a:cubicBezTo>
                  <a:pt x="668" y="1268"/>
                  <a:pt x="668" y="1267"/>
                  <a:pt x="668" y="1267"/>
                </a:cubicBezTo>
                <a:lnTo>
                  <a:pt x="668" y="1055"/>
                </a:lnTo>
                <a:cubicBezTo>
                  <a:pt x="745" y="1027"/>
                  <a:pt x="801" y="953"/>
                  <a:pt x="801" y="867"/>
                </a:cubicBezTo>
                <a:cubicBezTo>
                  <a:pt x="801" y="780"/>
                  <a:pt x="745" y="706"/>
                  <a:pt x="668" y="679"/>
                </a:cubicBezTo>
                <a:lnTo>
                  <a:pt x="668" y="563"/>
                </a:lnTo>
                <a:lnTo>
                  <a:pt x="934" y="663"/>
                </a:lnTo>
                <a:lnTo>
                  <a:pt x="934" y="1133"/>
                </a:lnTo>
                <a:cubicBezTo>
                  <a:pt x="934" y="1170"/>
                  <a:pt x="964" y="1200"/>
                  <a:pt x="1001" y="1200"/>
                </a:cubicBezTo>
                <a:cubicBezTo>
                  <a:pt x="1019" y="1200"/>
                  <a:pt x="1036" y="1193"/>
                  <a:pt x="1048" y="1180"/>
                </a:cubicBezTo>
                <a:cubicBezTo>
                  <a:pt x="1091" y="1137"/>
                  <a:pt x="1212" y="1100"/>
                  <a:pt x="1334" y="1100"/>
                </a:cubicBezTo>
                <a:cubicBezTo>
                  <a:pt x="1457" y="1100"/>
                  <a:pt x="1577" y="1137"/>
                  <a:pt x="1621" y="1180"/>
                </a:cubicBezTo>
                <a:cubicBezTo>
                  <a:pt x="1647" y="1207"/>
                  <a:pt x="1689" y="1207"/>
                  <a:pt x="1715" y="1180"/>
                </a:cubicBezTo>
                <a:cubicBezTo>
                  <a:pt x="1758" y="1137"/>
                  <a:pt x="1879" y="1100"/>
                  <a:pt x="2001" y="1100"/>
                </a:cubicBezTo>
                <a:cubicBezTo>
                  <a:pt x="2123" y="1100"/>
                  <a:pt x="2244" y="1137"/>
                  <a:pt x="2287" y="1180"/>
                </a:cubicBezTo>
                <a:cubicBezTo>
                  <a:pt x="2313" y="1207"/>
                  <a:pt x="2356" y="1206"/>
                  <a:pt x="2382" y="1180"/>
                </a:cubicBezTo>
                <a:cubicBezTo>
                  <a:pt x="2394" y="1168"/>
                  <a:pt x="2401" y="1151"/>
                  <a:pt x="2401" y="1133"/>
                </a:cubicBezTo>
                <a:lnTo>
                  <a:pt x="2401" y="663"/>
                </a:lnTo>
                <a:lnTo>
                  <a:pt x="2758" y="529"/>
                </a:lnTo>
                <a:cubicBezTo>
                  <a:pt x="2792" y="516"/>
                  <a:pt x="2810" y="478"/>
                  <a:pt x="2797" y="443"/>
                </a:cubicBezTo>
                <a:cubicBezTo>
                  <a:pt x="2790" y="425"/>
                  <a:pt x="2776" y="411"/>
                  <a:pt x="2758" y="404"/>
                </a:cubicBezTo>
                <a:lnTo>
                  <a:pt x="1691" y="4"/>
                </a:lnTo>
                <a:cubicBezTo>
                  <a:pt x="1683" y="1"/>
                  <a:pt x="1674" y="0"/>
                  <a:pt x="1665" y="0"/>
                </a:cubicBezTo>
                <a:close/>
                <a:moveTo>
                  <a:pt x="1668" y="138"/>
                </a:moveTo>
                <a:lnTo>
                  <a:pt x="2545" y="467"/>
                </a:lnTo>
                <a:lnTo>
                  <a:pt x="1668" y="795"/>
                </a:lnTo>
                <a:lnTo>
                  <a:pt x="791" y="467"/>
                </a:lnTo>
                <a:lnTo>
                  <a:pt x="1668" y="138"/>
                </a:lnTo>
                <a:close/>
                <a:moveTo>
                  <a:pt x="1668" y="400"/>
                </a:moveTo>
                <a:cubicBezTo>
                  <a:pt x="1631" y="400"/>
                  <a:pt x="1601" y="430"/>
                  <a:pt x="1601" y="467"/>
                </a:cubicBezTo>
                <a:cubicBezTo>
                  <a:pt x="1601" y="503"/>
                  <a:pt x="1631" y="533"/>
                  <a:pt x="1668" y="533"/>
                </a:cubicBezTo>
                <a:cubicBezTo>
                  <a:pt x="1705" y="533"/>
                  <a:pt x="1734" y="503"/>
                  <a:pt x="1734" y="467"/>
                </a:cubicBezTo>
                <a:cubicBezTo>
                  <a:pt x="1734" y="430"/>
                  <a:pt x="1705" y="400"/>
                  <a:pt x="1668" y="400"/>
                </a:cubicBezTo>
                <a:close/>
                <a:moveTo>
                  <a:pt x="1068" y="713"/>
                </a:moveTo>
                <a:lnTo>
                  <a:pt x="1644" y="929"/>
                </a:lnTo>
                <a:cubicBezTo>
                  <a:pt x="1659" y="935"/>
                  <a:pt x="1676" y="935"/>
                  <a:pt x="1691" y="929"/>
                </a:cubicBezTo>
                <a:lnTo>
                  <a:pt x="2268" y="713"/>
                </a:lnTo>
                <a:lnTo>
                  <a:pt x="2268" y="1015"/>
                </a:lnTo>
                <a:cubicBezTo>
                  <a:pt x="2188" y="981"/>
                  <a:pt x="2095" y="967"/>
                  <a:pt x="2001" y="967"/>
                </a:cubicBezTo>
                <a:cubicBezTo>
                  <a:pt x="1879" y="967"/>
                  <a:pt x="1757" y="988"/>
                  <a:pt x="1668" y="1048"/>
                </a:cubicBezTo>
                <a:cubicBezTo>
                  <a:pt x="1578" y="988"/>
                  <a:pt x="1456" y="967"/>
                  <a:pt x="1334" y="967"/>
                </a:cubicBezTo>
                <a:cubicBezTo>
                  <a:pt x="1240" y="967"/>
                  <a:pt x="1147" y="981"/>
                  <a:pt x="1068" y="1015"/>
                </a:cubicBezTo>
                <a:lnTo>
                  <a:pt x="1068" y="713"/>
                </a:lnTo>
                <a:close/>
                <a:moveTo>
                  <a:pt x="601" y="800"/>
                </a:moveTo>
                <a:cubicBezTo>
                  <a:pt x="639" y="800"/>
                  <a:pt x="668" y="829"/>
                  <a:pt x="668" y="867"/>
                </a:cubicBezTo>
                <a:cubicBezTo>
                  <a:pt x="668" y="904"/>
                  <a:pt x="639" y="933"/>
                  <a:pt x="601" y="933"/>
                </a:cubicBezTo>
                <a:cubicBezTo>
                  <a:pt x="563" y="933"/>
                  <a:pt x="534" y="904"/>
                  <a:pt x="534" y="867"/>
                </a:cubicBezTo>
                <a:cubicBezTo>
                  <a:pt x="534" y="829"/>
                  <a:pt x="563" y="800"/>
                  <a:pt x="601" y="800"/>
                </a:cubicBezTo>
                <a:close/>
                <a:moveTo>
                  <a:pt x="2312" y="1262"/>
                </a:moveTo>
                <a:cubicBezTo>
                  <a:pt x="2276" y="1264"/>
                  <a:pt x="2247" y="1295"/>
                  <a:pt x="2249" y="1332"/>
                </a:cubicBezTo>
                <a:cubicBezTo>
                  <a:pt x="2249" y="1334"/>
                  <a:pt x="2249" y="1337"/>
                  <a:pt x="2250" y="1339"/>
                </a:cubicBezTo>
                <a:cubicBezTo>
                  <a:pt x="2282" y="1583"/>
                  <a:pt x="2177" y="1824"/>
                  <a:pt x="1984" y="1955"/>
                </a:cubicBezTo>
                <a:cubicBezTo>
                  <a:pt x="1790" y="2087"/>
                  <a:pt x="1545" y="2087"/>
                  <a:pt x="1352" y="1956"/>
                </a:cubicBezTo>
                <a:cubicBezTo>
                  <a:pt x="1159" y="1824"/>
                  <a:pt x="1053" y="1583"/>
                  <a:pt x="1086" y="1339"/>
                </a:cubicBezTo>
                <a:cubicBezTo>
                  <a:pt x="1090" y="1302"/>
                  <a:pt x="1065" y="1269"/>
                  <a:pt x="1028" y="1264"/>
                </a:cubicBezTo>
                <a:cubicBezTo>
                  <a:pt x="992" y="1260"/>
                  <a:pt x="959" y="1285"/>
                  <a:pt x="954" y="1321"/>
                </a:cubicBezTo>
                <a:cubicBezTo>
                  <a:pt x="915" y="1614"/>
                  <a:pt x="1040" y="1905"/>
                  <a:pt x="1277" y="2066"/>
                </a:cubicBezTo>
                <a:cubicBezTo>
                  <a:pt x="1304" y="2084"/>
                  <a:pt x="1332" y="2100"/>
                  <a:pt x="1360" y="2114"/>
                </a:cubicBezTo>
                <a:cubicBezTo>
                  <a:pt x="1392" y="2225"/>
                  <a:pt x="1359" y="2299"/>
                  <a:pt x="1280" y="2363"/>
                </a:cubicBezTo>
                <a:cubicBezTo>
                  <a:pt x="1195" y="2433"/>
                  <a:pt x="1046" y="2482"/>
                  <a:pt x="871" y="2489"/>
                </a:cubicBezTo>
                <a:cubicBezTo>
                  <a:pt x="674" y="2498"/>
                  <a:pt x="522" y="2565"/>
                  <a:pt x="421" y="2669"/>
                </a:cubicBezTo>
                <a:cubicBezTo>
                  <a:pt x="319" y="2772"/>
                  <a:pt x="271" y="2908"/>
                  <a:pt x="268" y="3045"/>
                </a:cubicBezTo>
                <a:lnTo>
                  <a:pt x="268" y="3047"/>
                </a:lnTo>
                <a:lnTo>
                  <a:pt x="268" y="3514"/>
                </a:lnTo>
                <a:lnTo>
                  <a:pt x="68" y="3514"/>
                </a:lnTo>
                <a:cubicBezTo>
                  <a:pt x="31" y="3513"/>
                  <a:pt x="1" y="3542"/>
                  <a:pt x="0" y="3579"/>
                </a:cubicBezTo>
                <a:cubicBezTo>
                  <a:pt x="0" y="3616"/>
                  <a:pt x="29" y="3646"/>
                  <a:pt x="66" y="3647"/>
                </a:cubicBezTo>
                <a:cubicBezTo>
                  <a:pt x="66" y="3647"/>
                  <a:pt x="67" y="3647"/>
                  <a:pt x="68" y="3647"/>
                </a:cubicBezTo>
                <a:lnTo>
                  <a:pt x="1959" y="3647"/>
                </a:lnTo>
                <a:lnTo>
                  <a:pt x="1960" y="3647"/>
                </a:lnTo>
                <a:lnTo>
                  <a:pt x="1961" y="3647"/>
                </a:lnTo>
                <a:lnTo>
                  <a:pt x="2226" y="3647"/>
                </a:lnTo>
                <a:lnTo>
                  <a:pt x="2227" y="3647"/>
                </a:lnTo>
                <a:lnTo>
                  <a:pt x="2227" y="3647"/>
                </a:lnTo>
                <a:lnTo>
                  <a:pt x="3268" y="3647"/>
                </a:lnTo>
                <a:cubicBezTo>
                  <a:pt x="3304" y="3647"/>
                  <a:pt x="3335" y="3618"/>
                  <a:pt x="3335" y="3581"/>
                </a:cubicBezTo>
                <a:cubicBezTo>
                  <a:pt x="3336" y="3544"/>
                  <a:pt x="3306" y="3514"/>
                  <a:pt x="3270" y="3514"/>
                </a:cubicBezTo>
                <a:cubicBezTo>
                  <a:pt x="3269" y="3513"/>
                  <a:pt x="3268" y="3513"/>
                  <a:pt x="3268" y="3514"/>
                </a:cubicBezTo>
                <a:lnTo>
                  <a:pt x="3068" y="3514"/>
                </a:lnTo>
                <a:lnTo>
                  <a:pt x="3068" y="3047"/>
                </a:lnTo>
                <a:lnTo>
                  <a:pt x="3068" y="3045"/>
                </a:lnTo>
                <a:cubicBezTo>
                  <a:pt x="3065" y="2908"/>
                  <a:pt x="3016" y="2772"/>
                  <a:pt x="2915" y="2669"/>
                </a:cubicBezTo>
                <a:cubicBezTo>
                  <a:pt x="2814" y="2565"/>
                  <a:pt x="2662" y="2498"/>
                  <a:pt x="2464" y="2489"/>
                </a:cubicBezTo>
                <a:cubicBezTo>
                  <a:pt x="2290" y="2482"/>
                  <a:pt x="2141" y="2433"/>
                  <a:pt x="2055" y="2363"/>
                </a:cubicBezTo>
                <a:cubicBezTo>
                  <a:pt x="1976" y="2299"/>
                  <a:pt x="1943" y="2225"/>
                  <a:pt x="1975" y="2114"/>
                </a:cubicBezTo>
                <a:cubicBezTo>
                  <a:pt x="2004" y="2100"/>
                  <a:pt x="2032" y="2084"/>
                  <a:pt x="2059" y="2066"/>
                </a:cubicBezTo>
                <a:cubicBezTo>
                  <a:pt x="2296" y="1904"/>
                  <a:pt x="2421" y="1614"/>
                  <a:pt x="2382" y="1321"/>
                </a:cubicBezTo>
                <a:cubicBezTo>
                  <a:pt x="2378" y="1286"/>
                  <a:pt x="2347" y="1261"/>
                  <a:pt x="2312" y="1262"/>
                </a:cubicBezTo>
                <a:lnTo>
                  <a:pt x="2312" y="1262"/>
                </a:lnTo>
                <a:close/>
                <a:moveTo>
                  <a:pt x="1502" y="2166"/>
                </a:moveTo>
                <a:cubicBezTo>
                  <a:pt x="1611" y="2193"/>
                  <a:pt x="1725" y="2193"/>
                  <a:pt x="1833" y="2166"/>
                </a:cubicBezTo>
                <a:cubicBezTo>
                  <a:pt x="1829" y="2287"/>
                  <a:pt x="1881" y="2393"/>
                  <a:pt x="1971" y="2467"/>
                </a:cubicBezTo>
                <a:cubicBezTo>
                  <a:pt x="2063" y="2542"/>
                  <a:pt x="2188" y="2589"/>
                  <a:pt x="2330" y="2610"/>
                </a:cubicBezTo>
                <a:lnTo>
                  <a:pt x="1878" y="3513"/>
                </a:lnTo>
                <a:lnTo>
                  <a:pt x="1731" y="3513"/>
                </a:lnTo>
                <a:cubicBezTo>
                  <a:pt x="1723" y="3486"/>
                  <a:pt x="1697" y="3467"/>
                  <a:pt x="1668" y="3467"/>
                </a:cubicBezTo>
                <a:cubicBezTo>
                  <a:pt x="1639" y="3467"/>
                  <a:pt x="1613" y="3486"/>
                  <a:pt x="1604" y="3513"/>
                </a:cubicBezTo>
                <a:lnTo>
                  <a:pt x="401" y="3513"/>
                </a:lnTo>
                <a:lnTo>
                  <a:pt x="401" y="3048"/>
                </a:lnTo>
                <a:cubicBezTo>
                  <a:pt x="404" y="2940"/>
                  <a:pt x="441" y="2839"/>
                  <a:pt x="516" y="2762"/>
                </a:cubicBezTo>
                <a:cubicBezTo>
                  <a:pt x="591" y="2685"/>
                  <a:pt x="706" y="2630"/>
                  <a:pt x="877" y="2622"/>
                </a:cubicBezTo>
                <a:cubicBezTo>
                  <a:pt x="1072" y="2614"/>
                  <a:pt x="1246" y="2564"/>
                  <a:pt x="1365" y="2467"/>
                </a:cubicBezTo>
                <a:cubicBezTo>
                  <a:pt x="1454" y="2393"/>
                  <a:pt x="1507" y="2287"/>
                  <a:pt x="1502" y="2166"/>
                </a:cubicBezTo>
                <a:lnTo>
                  <a:pt x="1502" y="2166"/>
                </a:lnTo>
                <a:close/>
                <a:moveTo>
                  <a:pt x="2472" y="2623"/>
                </a:moveTo>
                <a:cubicBezTo>
                  <a:pt x="2512" y="2626"/>
                  <a:pt x="2549" y="2631"/>
                  <a:pt x="2583" y="2638"/>
                </a:cubicBezTo>
                <a:lnTo>
                  <a:pt x="2145" y="3513"/>
                </a:lnTo>
                <a:lnTo>
                  <a:pt x="2027" y="3513"/>
                </a:lnTo>
                <a:lnTo>
                  <a:pt x="2472" y="2623"/>
                </a:lnTo>
                <a:close/>
                <a:moveTo>
                  <a:pt x="1668" y="2667"/>
                </a:moveTo>
                <a:cubicBezTo>
                  <a:pt x="1631" y="2667"/>
                  <a:pt x="1601" y="2697"/>
                  <a:pt x="1601" y="2733"/>
                </a:cubicBezTo>
                <a:cubicBezTo>
                  <a:pt x="1601" y="2770"/>
                  <a:pt x="1631" y="2800"/>
                  <a:pt x="1668" y="2800"/>
                </a:cubicBezTo>
                <a:cubicBezTo>
                  <a:pt x="1705" y="2800"/>
                  <a:pt x="1734" y="2770"/>
                  <a:pt x="1734" y="2733"/>
                </a:cubicBezTo>
                <a:cubicBezTo>
                  <a:pt x="1734" y="2697"/>
                  <a:pt x="1705" y="2667"/>
                  <a:pt x="1668" y="2667"/>
                </a:cubicBezTo>
                <a:close/>
                <a:moveTo>
                  <a:pt x="2710" y="2682"/>
                </a:moveTo>
                <a:cubicBezTo>
                  <a:pt x="2753" y="2704"/>
                  <a:pt x="2790" y="2731"/>
                  <a:pt x="2820" y="2762"/>
                </a:cubicBezTo>
                <a:cubicBezTo>
                  <a:pt x="2895" y="2839"/>
                  <a:pt x="2932" y="2940"/>
                  <a:pt x="2934" y="3048"/>
                </a:cubicBezTo>
                <a:lnTo>
                  <a:pt x="2934" y="3513"/>
                </a:lnTo>
                <a:lnTo>
                  <a:pt x="2294" y="3513"/>
                </a:lnTo>
                <a:lnTo>
                  <a:pt x="2710" y="2682"/>
                </a:lnTo>
                <a:close/>
                <a:moveTo>
                  <a:pt x="1668" y="2933"/>
                </a:moveTo>
                <a:cubicBezTo>
                  <a:pt x="1631" y="2933"/>
                  <a:pt x="1601" y="2963"/>
                  <a:pt x="1601" y="3000"/>
                </a:cubicBezTo>
                <a:cubicBezTo>
                  <a:pt x="1601" y="3037"/>
                  <a:pt x="1631" y="3067"/>
                  <a:pt x="1668" y="3067"/>
                </a:cubicBezTo>
                <a:cubicBezTo>
                  <a:pt x="1705" y="3067"/>
                  <a:pt x="1734" y="3037"/>
                  <a:pt x="1734" y="3000"/>
                </a:cubicBezTo>
                <a:cubicBezTo>
                  <a:pt x="1734" y="2963"/>
                  <a:pt x="1705" y="2933"/>
                  <a:pt x="1668" y="2933"/>
                </a:cubicBezTo>
                <a:close/>
                <a:moveTo>
                  <a:pt x="1668" y="3200"/>
                </a:moveTo>
                <a:cubicBezTo>
                  <a:pt x="1631" y="3200"/>
                  <a:pt x="1601" y="3230"/>
                  <a:pt x="1601" y="3267"/>
                </a:cubicBezTo>
                <a:lnTo>
                  <a:pt x="1601" y="3267"/>
                </a:lnTo>
                <a:cubicBezTo>
                  <a:pt x="1601" y="3303"/>
                  <a:pt x="1631" y="3333"/>
                  <a:pt x="1668" y="3333"/>
                </a:cubicBezTo>
                <a:cubicBezTo>
                  <a:pt x="1705" y="3333"/>
                  <a:pt x="1734" y="3303"/>
                  <a:pt x="1734" y="3267"/>
                </a:cubicBezTo>
                <a:cubicBezTo>
                  <a:pt x="1734" y="3230"/>
                  <a:pt x="1705" y="3200"/>
                  <a:pt x="1668" y="3200"/>
                </a:cubicBezTo>
                <a:lnTo>
                  <a:pt x="1668" y="3200"/>
                </a:lnTo>
                <a:close/>
              </a:path>
            </a:pathLst>
          </a:custGeom>
          <a:gradFill>
            <a:gsLst>
              <a:gs pos="23000">
                <a:schemeClr val="accent2"/>
              </a:gs>
              <a:gs pos="53000">
                <a:schemeClr val="accent1"/>
              </a:gs>
              <a:gs pos="92000">
                <a:schemeClr val="accent1"/>
              </a:gs>
            </a:gsLst>
            <a:lin ang="0" scaled="1"/>
          </a:gradFill>
          <a:ln w="317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37" name="组合 36"/>
          <p:cNvGrpSpPr/>
          <p:nvPr/>
        </p:nvGrpSpPr>
        <p:grpSpPr>
          <a:xfrm>
            <a:off x="0" y="7043126"/>
            <a:ext cx="6904036" cy="685799"/>
            <a:chOff x="0" y="-754379"/>
            <a:chExt cx="6904036" cy="685799"/>
          </a:xfrm>
        </p:grpSpPr>
        <p:grpSp>
          <p:nvGrpSpPr>
            <p:cNvPr id="47" name="组合 46"/>
            <p:cNvGrpSpPr/>
            <p:nvPr/>
          </p:nvGrpSpPr>
          <p:grpSpPr>
            <a:xfrm>
              <a:off x="0" y="-754379"/>
              <a:ext cx="6904036" cy="685799"/>
              <a:chOff x="1786550" y="-904875"/>
              <a:chExt cx="6904036" cy="685799"/>
            </a:xfrm>
          </p:grpSpPr>
          <p:sp>
            <p:nvSpPr>
              <p:cNvPr id="49" name="矩形 48"/>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943430" y="-776742"/>
                <a:ext cx="364639" cy="429532"/>
                <a:chOff x="202990" y="7474403"/>
                <a:chExt cx="364639" cy="429532"/>
              </a:xfrm>
            </p:grpSpPr>
            <p:sp>
              <p:nvSpPr>
                <p:cNvPr id="55" name="椭圆 54"/>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52" name="直接连接符 51"/>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3" name="等腰三角形 52"/>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mn-ea"/>
                  </a:rPr>
                  <a:t>选中图片</a:t>
                </a:r>
                <a:r>
                  <a:rPr lang="en-US" altLang="zh-CN" dirty="0">
                    <a:latin typeface="+mn-ea"/>
                  </a:rPr>
                  <a:t>Delete</a:t>
                </a:r>
                <a:r>
                  <a:rPr lang="zh-CN" altLang="en-US" dirty="0">
                    <a:latin typeface="+mn-ea"/>
                  </a:rPr>
                  <a:t>，点击中间图标即可插入新图片</a:t>
                </a:r>
                <a:endParaRPr lang="zh-CN" altLang="en-US" dirty="0">
                  <a:latin typeface="+mn-ea"/>
                </a:endParaRPr>
              </a:p>
            </p:txBody>
          </p:sp>
        </p:grpSp>
        <p:sp>
          <p:nvSpPr>
            <p:cNvPr id="48" name="文本框 47"/>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latin typeface="演示斜黑体" panose="00000A08000000000000" pitchFamily="50" charset="-122"/>
              </a:endParaRPr>
            </a:p>
          </p:txBody>
        </p:sp>
      </p:grpSp>
      <p:sp>
        <p:nvSpPr>
          <p:cNvPr id="3" name="Text Box 2"/>
          <p:cNvSpPr txBox="1"/>
          <p:nvPr/>
        </p:nvSpPr>
        <p:spPr>
          <a:xfrm>
            <a:off x="9179560" y="3469005"/>
            <a:ext cx="1675765" cy="1198880"/>
          </a:xfrm>
          <a:prstGeom prst="rect">
            <a:avLst/>
          </a:prstGeom>
          <a:noFill/>
        </p:spPr>
        <p:txBody>
          <a:bodyPr wrap="square" rtlCol="0">
            <a:spAutoFit/>
          </a:bodyPr>
          <a:p>
            <a:r>
              <a:rPr lang="en-US">
                <a:ln/>
                <a:solidFill>
                  <a:schemeClr val="accent1"/>
                </a:solidFill>
                <a:effectLst>
                  <a:outerShdw blurRad="38100" dist="25400" dir="5400000" algn="ctr" rotWithShape="0">
                    <a:srgbClr val="6E747A">
                      <a:alpha val="43000"/>
                    </a:srgbClr>
                  </a:outerShdw>
                </a:effectLst>
              </a:rPr>
              <a:t>贺芳鑫（队长）苏玲俐 曾秋玉 谢朴风 高纪辉 胡宇卓</a:t>
            </a:r>
            <a:endParaRPr lang="en-US">
              <a:ln/>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平行四边形 12"/>
          <p:cNvSpPr/>
          <p:nvPr/>
        </p:nvSpPr>
        <p:spPr>
          <a:xfrm>
            <a:off x="-636011" y="1500435"/>
            <a:ext cx="6947135" cy="2538490"/>
          </a:xfrm>
          <a:custGeom>
            <a:avLst/>
            <a:gdLst>
              <a:gd name="connsiteX0" fmla="*/ 3279 w 6947135"/>
              <a:gd name="connsiteY0" fmla="*/ 2404296 h 2538490"/>
              <a:gd name="connsiteX1" fmla="*/ 583902 w 6947135"/>
              <a:gd name="connsiteY1" fmla="*/ 81806 h 2538490"/>
              <a:gd name="connsiteX2" fmla="*/ 688678 w 6947135"/>
              <a:gd name="connsiteY2" fmla="*/ 0 h 2538490"/>
              <a:gd name="connsiteX3" fmla="*/ 6839081 w 6947135"/>
              <a:gd name="connsiteY3" fmla="*/ 0 h 2538490"/>
              <a:gd name="connsiteX4" fmla="*/ 6943857 w 6947135"/>
              <a:gd name="connsiteY4" fmla="*/ 134194 h 2538490"/>
              <a:gd name="connsiteX5" fmla="*/ 6363235 w 6947135"/>
              <a:gd name="connsiteY5" fmla="*/ 2456684 h 2538490"/>
              <a:gd name="connsiteX6" fmla="*/ 6258459 w 6947135"/>
              <a:gd name="connsiteY6" fmla="*/ 2538490 h 2538490"/>
              <a:gd name="connsiteX7" fmla="*/ 108055 w 6947135"/>
              <a:gd name="connsiteY7" fmla="*/ 2538490 h 2538490"/>
              <a:gd name="connsiteX8" fmla="*/ 3279 w 6947135"/>
              <a:gd name="connsiteY8" fmla="*/ 2404296 h 253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7135" h="2538490">
                <a:moveTo>
                  <a:pt x="3279" y="2404296"/>
                </a:moveTo>
                <a:lnTo>
                  <a:pt x="583902" y="81806"/>
                </a:lnTo>
                <a:cubicBezTo>
                  <a:pt x="595928" y="33704"/>
                  <a:pt x="639095" y="0"/>
                  <a:pt x="688678" y="0"/>
                </a:cubicBezTo>
                <a:lnTo>
                  <a:pt x="6839081" y="0"/>
                </a:lnTo>
                <a:cubicBezTo>
                  <a:pt x="6909350" y="0"/>
                  <a:pt x="6960899" y="66023"/>
                  <a:pt x="6943857" y="134194"/>
                </a:cubicBezTo>
                <a:lnTo>
                  <a:pt x="6363235" y="2456684"/>
                </a:lnTo>
                <a:cubicBezTo>
                  <a:pt x="6351209" y="2504786"/>
                  <a:pt x="6308042" y="2538490"/>
                  <a:pt x="6258459" y="2538490"/>
                </a:cubicBezTo>
                <a:lnTo>
                  <a:pt x="108055" y="2538490"/>
                </a:lnTo>
                <a:cubicBezTo>
                  <a:pt x="37786" y="2538490"/>
                  <a:pt x="-13763" y="2472466"/>
                  <a:pt x="3279" y="2404296"/>
                </a:cubicBezTo>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2" name="平行四边形 12"/>
          <p:cNvSpPr/>
          <p:nvPr/>
        </p:nvSpPr>
        <p:spPr>
          <a:xfrm>
            <a:off x="-748665" y="1377950"/>
            <a:ext cx="6946900" cy="2806700"/>
          </a:xfrm>
          <a:custGeom>
            <a:avLst/>
            <a:gdLst>
              <a:gd name="connsiteX0" fmla="*/ 3279 w 6947135"/>
              <a:gd name="connsiteY0" fmla="*/ 2404296 h 2538490"/>
              <a:gd name="connsiteX1" fmla="*/ 583902 w 6947135"/>
              <a:gd name="connsiteY1" fmla="*/ 81806 h 2538490"/>
              <a:gd name="connsiteX2" fmla="*/ 688678 w 6947135"/>
              <a:gd name="connsiteY2" fmla="*/ 0 h 2538490"/>
              <a:gd name="connsiteX3" fmla="*/ 6839081 w 6947135"/>
              <a:gd name="connsiteY3" fmla="*/ 0 h 2538490"/>
              <a:gd name="connsiteX4" fmla="*/ 6943857 w 6947135"/>
              <a:gd name="connsiteY4" fmla="*/ 134194 h 2538490"/>
              <a:gd name="connsiteX5" fmla="*/ 6363235 w 6947135"/>
              <a:gd name="connsiteY5" fmla="*/ 2456684 h 2538490"/>
              <a:gd name="connsiteX6" fmla="*/ 6258459 w 6947135"/>
              <a:gd name="connsiteY6" fmla="*/ 2538490 h 2538490"/>
              <a:gd name="connsiteX7" fmla="*/ 108055 w 6947135"/>
              <a:gd name="connsiteY7" fmla="*/ 2538490 h 2538490"/>
              <a:gd name="connsiteX8" fmla="*/ 3279 w 6947135"/>
              <a:gd name="connsiteY8" fmla="*/ 2404296 h 253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7135" h="2538490">
                <a:moveTo>
                  <a:pt x="3279" y="2404296"/>
                </a:moveTo>
                <a:lnTo>
                  <a:pt x="583902" y="81806"/>
                </a:lnTo>
                <a:cubicBezTo>
                  <a:pt x="595928" y="33704"/>
                  <a:pt x="639095" y="0"/>
                  <a:pt x="688678" y="0"/>
                </a:cubicBezTo>
                <a:lnTo>
                  <a:pt x="6839081" y="0"/>
                </a:lnTo>
                <a:cubicBezTo>
                  <a:pt x="6909350" y="0"/>
                  <a:pt x="6960899" y="66023"/>
                  <a:pt x="6943857" y="134194"/>
                </a:cubicBezTo>
                <a:lnTo>
                  <a:pt x="6363235" y="2456684"/>
                </a:lnTo>
                <a:cubicBezTo>
                  <a:pt x="6351209" y="2504786"/>
                  <a:pt x="6308042" y="2538490"/>
                  <a:pt x="6258459" y="2538490"/>
                </a:cubicBezTo>
                <a:lnTo>
                  <a:pt x="108055" y="2538490"/>
                </a:lnTo>
                <a:cubicBezTo>
                  <a:pt x="37786" y="2538490"/>
                  <a:pt x="-13763" y="2472466"/>
                  <a:pt x="3279" y="2404296"/>
                </a:cubicBezTo>
              </a:path>
            </a:pathLst>
          </a:custGeom>
          <a:solidFill>
            <a:schemeClr val="bg1"/>
          </a:solidFill>
          <a:ln>
            <a:solidFill>
              <a:schemeClr val="accent1"/>
            </a:solidFill>
          </a:ln>
          <a:effectLst>
            <a:outerShdw blurRad="2413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4" name="平行四边形 12"/>
          <p:cNvSpPr/>
          <p:nvPr/>
        </p:nvSpPr>
        <p:spPr>
          <a:xfrm>
            <a:off x="5701917" y="3327480"/>
            <a:ext cx="6947135" cy="2538490"/>
          </a:xfrm>
          <a:custGeom>
            <a:avLst/>
            <a:gdLst>
              <a:gd name="connsiteX0" fmla="*/ 3279 w 6947135"/>
              <a:gd name="connsiteY0" fmla="*/ 2404296 h 2538490"/>
              <a:gd name="connsiteX1" fmla="*/ 583902 w 6947135"/>
              <a:gd name="connsiteY1" fmla="*/ 81806 h 2538490"/>
              <a:gd name="connsiteX2" fmla="*/ 688678 w 6947135"/>
              <a:gd name="connsiteY2" fmla="*/ 0 h 2538490"/>
              <a:gd name="connsiteX3" fmla="*/ 6839081 w 6947135"/>
              <a:gd name="connsiteY3" fmla="*/ 0 h 2538490"/>
              <a:gd name="connsiteX4" fmla="*/ 6943857 w 6947135"/>
              <a:gd name="connsiteY4" fmla="*/ 134194 h 2538490"/>
              <a:gd name="connsiteX5" fmla="*/ 6363235 w 6947135"/>
              <a:gd name="connsiteY5" fmla="*/ 2456684 h 2538490"/>
              <a:gd name="connsiteX6" fmla="*/ 6258459 w 6947135"/>
              <a:gd name="connsiteY6" fmla="*/ 2538490 h 2538490"/>
              <a:gd name="connsiteX7" fmla="*/ 108055 w 6947135"/>
              <a:gd name="connsiteY7" fmla="*/ 2538490 h 2538490"/>
              <a:gd name="connsiteX8" fmla="*/ 3279 w 6947135"/>
              <a:gd name="connsiteY8" fmla="*/ 2404296 h 253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7135" h="2538490">
                <a:moveTo>
                  <a:pt x="3279" y="2404296"/>
                </a:moveTo>
                <a:lnTo>
                  <a:pt x="583902" y="81806"/>
                </a:lnTo>
                <a:cubicBezTo>
                  <a:pt x="595928" y="33704"/>
                  <a:pt x="639095" y="0"/>
                  <a:pt x="688678" y="0"/>
                </a:cubicBezTo>
                <a:lnTo>
                  <a:pt x="6839081" y="0"/>
                </a:lnTo>
                <a:cubicBezTo>
                  <a:pt x="6909350" y="0"/>
                  <a:pt x="6960899" y="66023"/>
                  <a:pt x="6943857" y="134194"/>
                </a:cubicBezTo>
                <a:lnTo>
                  <a:pt x="6363235" y="2456684"/>
                </a:lnTo>
                <a:cubicBezTo>
                  <a:pt x="6351209" y="2504786"/>
                  <a:pt x="6308042" y="2538490"/>
                  <a:pt x="6258459" y="2538490"/>
                </a:cubicBezTo>
                <a:lnTo>
                  <a:pt x="108055" y="2538490"/>
                </a:lnTo>
                <a:cubicBezTo>
                  <a:pt x="37786" y="2538490"/>
                  <a:pt x="-13763" y="2472466"/>
                  <a:pt x="3279" y="2404296"/>
                </a:cubicBezTo>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5" name="平行四边形 12"/>
          <p:cNvSpPr/>
          <p:nvPr/>
        </p:nvSpPr>
        <p:spPr>
          <a:xfrm>
            <a:off x="5913232" y="3204942"/>
            <a:ext cx="6947135" cy="2538490"/>
          </a:xfrm>
          <a:custGeom>
            <a:avLst/>
            <a:gdLst>
              <a:gd name="connsiteX0" fmla="*/ 3279 w 6947135"/>
              <a:gd name="connsiteY0" fmla="*/ 2404296 h 2538490"/>
              <a:gd name="connsiteX1" fmla="*/ 583902 w 6947135"/>
              <a:gd name="connsiteY1" fmla="*/ 81806 h 2538490"/>
              <a:gd name="connsiteX2" fmla="*/ 688678 w 6947135"/>
              <a:gd name="connsiteY2" fmla="*/ 0 h 2538490"/>
              <a:gd name="connsiteX3" fmla="*/ 6839081 w 6947135"/>
              <a:gd name="connsiteY3" fmla="*/ 0 h 2538490"/>
              <a:gd name="connsiteX4" fmla="*/ 6943857 w 6947135"/>
              <a:gd name="connsiteY4" fmla="*/ 134194 h 2538490"/>
              <a:gd name="connsiteX5" fmla="*/ 6363235 w 6947135"/>
              <a:gd name="connsiteY5" fmla="*/ 2456684 h 2538490"/>
              <a:gd name="connsiteX6" fmla="*/ 6258459 w 6947135"/>
              <a:gd name="connsiteY6" fmla="*/ 2538490 h 2538490"/>
              <a:gd name="connsiteX7" fmla="*/ 108055 w 6947135"/>
              <a:gd name="connsiteY7" fmla="*/ 2538490 h 2538490"/>
              <a:gd name="connsiteX8" fmla="*/ 3279 w 6947135"/>
              <a:gd name="connsiteY8" fmla="*/ 2404296 h 253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7135" h="2538490">
                <a:moveTo>
                  <a:pt x="3279" y="2404296"/>
                </a:moveTo>
                <a:lnTo>
                  <a:pt x="583902" y="81806"/>
                </a:lnTo>
                <a:cubicBezTo>
                  <a:pt x="595928" y="33704"/>
                  <a:pt x="639095" y="0"/>
                  <a:pt x="688678" y="0"/>
                </a:cubicBezTo>
                <a:lnTo>
                  <a:pt x="6839081" y="0"/>
                </a:lnTo>
                <a:cubicBezTo>
                  <a:pt x="6909350" y="0"/>
                  <a:pt x="6960899" y="66023"/>
                  <a:pt x="6943857" y="134194"/>
                </a:cubicBezTo>
                <a:lnTo>
                  <a:pt x="6363235" y="2456684"/>
                </a:lnTo>
                <a:cubicBezTo>
                  <a:pt x="6351209" y="2504786"/>
                  <a:pt x="6308042" y="2538490"/>
                  <a:pt x="6258459" y="2538490"/>
                </a:cubicBezTo>
                <a:lnTo>
                  <a:pt x="108055" y="2538490"/>
                </a:lnTo>
                <a:cubicBezTo>
                  <a:pt x="37786" y="2538490"/>
                  <a:pt x="-13763" y="2472466"/>
                  <a:pt x="3279" y="2404296"/>
                </a:cubicBezTo>
              </a:path>
            </a:pathLst>
          </a:custGeom>
          <a:solidFill>
            <a:schemeClr val="bg1"/>
          </a:solidFill>
          <a:ln>
            <a:solidFill>
              <a:schemeClr val="accent4"/>
            </a:solidFill>
          </a:ln>
          <a:effectLst>
            <a:outerShdw blurRad="241300" dist="38100" dir="2700000" algn="tl" rotWithShape="0">
              <a:schemeClr val="accent4">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solidFill>
                <a:schemeClr val="lt1"/>
              </a:solidFill>
            </a:endParaRPr>
          </a:p>
        </p:txBody>
      </p:sp>
      <p:sp>
        <p:nvSpPr>
          <p:cNvPr id="21" name="文本框 20"/>
          <p:cNvSpPr txBox="1"/>
          <p:nvPr/>
        </p:nvSpPr>
        <p:spPr>
          <a:xfrm>
            <a:off x="2749419" y="1586228"/>
            <a:ext cx="2662551" cy="423545"/>
          </a:xfrm>
          <a:prstGeom prst="rect">
            <a:avLst/>
          </a:prstGeom>
          <a:noFill/>
        </p:spPr>
        <p:txBody>
          <a:bodyPr wrap="square" rtlCol="0">
            <a:spAutoFit/>
          </a:bodyPr>
          <a:lstStyle/>
          <a:p>
            <a:pPr algn="dist">
              <a:lnSpc>
                <a:spcPct val="90000"/>
              </a:lnSpc>
              <a:spcBef>
                <a:spcPts val="1000"/>
              </a:spcBef>
              <a:spcAft>
                <a:spcPts val="1000"/>
              </a:spcAft>
            </a:pPr>
            <a:r>
              <a:rPr lang="zh-CN" altLang="en-US" sz="2400"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自习打卡</a:t>
            </a:r>
            <a:endParaRPr lang="zh-CN" altLang="en-US" sz="2400"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sp>
        <p:nvSpPr>
          <p:cNvPr id="29" name="文本框 28"/>
          <p:cNvSpPr txBox="1"/>
          <p:nvPr/>
        </p:nvSpPr>
        <p:spPr>
          <a:xfrm>
            <a:off x="613396" y="2101348"/>
            <a:ext cx="4798574" cy="2084070"/>
          </a:xfrm>
          <a:prstGeom prst="rect">
            <a:avLst/>
          </a:prstGeom>
          <a:noFill/>
        </p:spPr>
        <p:txBody>
          <a:bodyPr wrap="square" rtlCol="0">
            <a:spAutoFit/>
          </a:bodyPr>
          <a:lstStyle/>
          <a:p>
            <a:pPr algn="r">
              <a:lnSpc>
                <a:spcPct val="120000"/>
              </a:lnSpc>
            </a:pPr>
            <a:r>
              <a:rPr dirty="0">
                <a:solidFill>
                  <a:schemeClr val="tx1">
                    <a:lumMod val="50000"/>
                    <a:lumOff val="50000"/>
                  </a:schemeClr>
                </a:solidFill>
              </a:rPr>
              <a:t>（1）定位打卡</a:t>
            </a:r>
            <a:endParaRPr dirty="0">
              <a:solidFill>
                <a:schemeClr val="tx1">
                  <a:lumMod val="50000"/>
                  <a:lumOff val="50000"/>
                </a:schemeClr>
              </a:solidFill>
            </a:endParaRPr>
          </a:p>
          <a:p>
            <a:pPr algn="r">
              <a:lnSpc>
                <a:spcPct val="120000"/>
              </a:lnSpc>
            </a:pPr>
            <a:r>
              <a:rPr dirty="0">
                <a:solidFill>
                  <a:schemeClr val="tx1">
                    <a:lumMod val="50000"/>
                    <a:lumOff val="50000"/>
                  </a:schemeClr>
                </a:solidFill>
              </a:rPr>
              <a:t>（2）扫码打卡</a:t>
            </a:r>
            <a:endParaRPr dirty="0">
              <a:solidFill>
                <a:schemeClr val="tx1">
                  <a:lumMod val="50000"/>
                  <a:lumOff val="50000"/>
                </a:schemeClr>
              </a:solidFill>
            </a:endParaRPr>
          </a:p>
          <a:p>
            <a:pPr algn="r">
              <a:lnSpc>
                <a:spcPct val="120000"/>
              </a:lnSpc>
            </a:pPr>
            <a:r>
              <a:rPr dirty="0">
                <a:solidFill>
                  <a:schemeClr val="tx1">
                    <a:lumMod val="50000"/>
                    <a:lumOff val="50000"/>
                  </a:schemeClr>
                </a:solidFill>
              </a:rPr>
              <a:t>（3）打卡历史记录</a:t>
            </a:r>
            <a:endParaRPr dirty="0">
              <a:solidFill>
                <a:schemeClr val="tx1">
                  <a:lumMod val="50000"/>
                  <a:lumOff val="50000"/>
                </a:schemeClr>
              </a:solidFill>
            </a:endParaRPr>
          </a:p>
          <a:p>
            <a:pPr algn="r">
              <a:lnSpc>
                <a:spcPct val="120000"/>
              </a:lnSpc>
            </a:pPr>
            <a:r>
              <a:rPr dirty="0">
                <a:solidFill>
                  <a:schemeClr val="tx1">
                    <a:lumMod val="50000"/>
                    <a:lumOff val="50000"/>
                  </a:schemeClr>
                </a:solidFill>
              </a:rPr>
              <a:t>（4）打卡时长累加</a:t>
            </a:r>
            <a:endParaRPr dirty="0">
              <a:solidFill>
                <a:schemeClr val="tx1">
                  <a:lumMod val="50000"/>
                  <a:lumOff val="50000"/>
                </a:schemeClr>
              </a:solidFill>
            </a:endParaRPr>
          </a:p>
          <a:p>
            <a:pPr algn="r">
              <a:lnSpc>
                <a:spcPct val="120000"/>
              </a:lnSpc>
            </a:pPr>
            <a:r>
              <a:rPr dirty="0">
                <a:solidFill>
                  <a:schemeClr val="tx1">
                    <a:lumMod val="50000"/>
                    <a:lumOff val="50000"/>
                  </a:schemeClr>
                </a:solidFill>
              </a:rPr>
              <a:t>（5）打卡排行榜</a:t>
            </a:r>
            <a:endParaRPr dirty="0">
              <a:solidFill>
                <a:schemeClr val="tx1">
                  <a:lumMod val="50000"/>
                  <a:lumOff val="50000"/>
                </a:schemeClr>
              </a:solidFill>
            </a:endParaRPr>
          </a:p>
          <a:p>
            <a:pPr algn="r">
              <a:lnSpc>
                <a:spcPct val="120000"/>
              </a:lnSpc>
            </a:pPr>
            <a:r>
              <a:rPr dirty="0">
                <a:solidFill>
                  <a:schemeClr val="tx1">
                    <a:lumMod val="50000"/>
                    <a:lumOff val="50000"/>
                  </a:schemeClr>
                </a:solidFill>
              </a:rPr>
              <a:t>（6）打卡周\月报</a:t>
            </a:r>
            <a:endParaRPr dirty="0">
              <a:solidFill>
                <a:schemeClr val="tx1">
                  <a:lumMod val="50000"/>
                  <a:lumOff val="50000"/>
                </a:schemeClr>
              </a:solidFill>
            </a:endParaRPr>
          </a:p>
        </p:txBody>
      </p:sp>
      <p:sp>
        <p:nvSpPr>
          <p:cNvPr id="31" name="文本框 30"/>
          <p:cNvSpPr txBox="1"/>
          <p:nvPr/>
        </p:nvSpPr>
        <p:spPr>
          <a:xfrm>
            <a:off x="6752401" y="3434268"/>
            <a:ext cx="2662551" cy="423545"/>
          </a:xfrm>
          <a:prstGeom prst="rect">
            <a:avLst/>
          </a:prstGeom>
          <a:noFill/>
        </p:spPr>
        <p:txBody>
          <a:bodyPr wrap="square" rtlCol="0">
            <a:spAutoFit/>
          </a:bodyPr>
          <a:lstStyle/>
          <a:p>
            <a:pPr algn="dist">
              <a:lnSpc>
                <a:spcPct val="90000"/>
              </a:lnSpc>
              <a:spcBef>
                <a:spcPts val="1000"/>
              </a:spcBef>
              <a:spcAft>
                <a:spcPts val="1000"/>
              </a:spcAft>
            </a:pPr>
            <a:r>
              <a:rPr lang="zh-CN" altLang="en-US" sz="2400" dirty="0">
                <a:gradFill>
                  <a:gsLst>
                    <a:gs pos="0">
                      <a:schemeClr val="accent3"/>
                    </a:gs>
                    <a:gs pos="54000">
                      <a:schemeClr val="accent3"/>
                    </a:gs>
                    <a:gs pos="100000">
                      <a:schemeClr val="accent4"/>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阅读打卡</a:t>
            </a:r>
            <a:endParaRPr lang="zh-CN" altLang="en-US" sz="2400" dirty="0">
              <a:gradFill>
                <a:gsLst>
                  <a:gs pos="0">
                    <a:schemeClr val="accent3"/>
                  </a:gs>
                  <a:gs pos="54000">
                    <a:schemeClr val="accent3"/>
                  </a:gs>
                  <a:gs pos="100000">
                    <a:schemeClr val="accent4"/>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sp>
        <p:nvSpPr>
          <p:cNvPr id="32" name="文本框 31"/>
          <p:cNvSpPr txBox="1"/>
          <p:nvPr/>
        </p:nvSpPr>
        <p:spPr>
          <a:xfrm>
            <a:off x="6854825" y="3857625"/>
            <a:ext cx="4609465" cy="1751965"/>
          </a:xfrm>
          <a:prstGeom prst="rect">
            <a:avLst/>
          </a:prstGeom>
          <a:noFill/>
        </p:spPr>
        <p:txBody>
          <a:bodyPr wrap="square" rtlCol="0">
            <a:spAutoFit/>
          </a:bodyPr>
          <a:lstStyle/>
          <a:p>
            <a:pPr>
              <a:lnSpc>
                <a:spcPct val="120000"/>
              </a:lnSpc>
            </a:pPr>
            <a:r>
              <a:rPr dirty="0">
                <a:solidFill>
                  <a:schemeClr val="tx1">
                    <a:lumMod val="50000"/>
                    <a:lumOff val="50000"/>
                  </a:schemeClr>
                </a:solidFill>
              </a:rPr>
              <a:t>（1）扫描学生证打卡</a:t>
            </a:r>
            <a:endParaRPr dirty="0">
              <a:solidFill>
                <a:schemeClr val="tx1">
                  <a:lumMod val="50000"/>
                  <a:lumOff val="50000"/>
                </a:schemeClr>
              </a:solidFill>
            </a:endParaRPr>
          </a:p>
          <a:p>
            <a:pPr>
              <a:lnSpc>
                <a:spcPct val="120000"/>
              </a:lnSpc>
            </a:pPr>
            <a:r>
              <a:rPr dirty="0">
                <a:solidFill>
                  <a:schemeClr val="tx1">
                    <a:lumMod val="50000"/>
                    <a:lumOff val="50000"/>
                  </a:schemeClr>
                </a:solidFill>
              </a:rPr>
              <a:t>（2）打卡历史记录</a:t>
            </a:r>
            <a:endParaRPr dirty="0">
              <a:solidFill>
                <a:schemeClr val="tx1">
                  <a:lumMod val="50000"/>
                  <a:lumOff val="50000"/>
                </a:schemeClr>
              </a:solidFill>
            </a:endParaRPr>
          </a:p>
          <a:p>
            <a:pPr>
              <a:lnSpc>
                <a:spcPct val="120000"/>
              </a:lnSpc>
            </a:pPr>
            <a:r>
              <a:rPr dirty="0">
                <a:solidFill>
                  <a:schemeClr val="tx1">
                    <a:lumMod val="50000"/>
                    <a:lumOff val="50000"/>
                  </a:schemeClr>
                </a:solidFill>
              </a:rPr>
              <a:t>（3）打卡书籍数目累加</a:t>
            </a:r>
            <a:endParaRPr dirty="0">
              <a:solidFill>
                <a:schemeClr val="tx1">
                  <a:lumMod val="50000"/>
                  <a:lumOff val="50000"/>
                </a:schemeClr>
              </a:solidFill>
            </a:endParaRPr>
          </a:p>
          <a:p>
            <a:pPr>
              <a:lnSpc>
                <a:spcPct val="120000"/>
              </a:lnSpc>
            </a:pPr>
            <a:r>
              <a:rPr dirty="0">
                <a:solidFill>
                  <a:schemeClr val="tx1">
                    <a:lumMod val="50000"/>
                    <a:lumOff val="50000"/>
                  </a:schemeClr>
                </a:solidFill>
              </a:rPr>
              <a:t>（4）阅读排行榜</a:t>
            </a:r>
            <a:endParaRPr dirty="0">
              <a:solidFill>
                <a:schemeClr val="tx1">
                  <a:lumMod val="50000"/>
                  <a:lumOff val="50000"/>
                </a:schemeClr>
              </a:solidFill>
            </a:endParaRPr>
          </a:p>
          <a:p>
            <a:pPr>
              <a:lnSpc>
                <a:spcPct val="120000"/>
              </a:lnSpc>
            </a:pPr>
            <a:r>
              <a:rPr dirty="0">
                <a:solidFill>
                  <a:schemeClr val="tx1">
                    <a:lumMod val="50000"/>
                    <a:lumOff val="50000"/>
                  </a:schemeClr>
                </a:solidFill>
              </a:rPr>
              <a:t>（5）阅读周\月报</a:t>
            </a:r>
            <a:endParaRPr dirty="0">
              <a:solidFill>
                <a:schemeClr val="tx1">
                  <a:lumMod val="50000"/>
                  <a:lumOff val="50000"/>
                </a:schemeClr>
              </a:solidFill>
            </a:endParaRPr>
          </a:p>
        </p:txBody>
      </p:sp>
      <p:sp>
        <p:nvSpPr>
          <p:cNvPr id="26" name="矩形: 圆角 25"/>
          <p:cNvSpPr/>
          <p:nvPr/>
        </p:nvSpPr>
        <p:spPr>
          <a:xfrm>
            <a:off x="2217120" y="4226586"/>
            <a:ext cx="3379140" cy="101207"/>
          </a:xfrm>
          <a:prstGeom prst="roundRect">
            <a:avLst>
              <a:gd name="adj" fmla="val 50000"/>
            </a:avLst>
          </a:prstGeom>
          <a:gradFill flip="none" rotWithShape="1">
            <a:gsLst>
              <a:gs pos="39000">
                <a:schemeClr val="accent1">
                  <a:alpha val="30000"/>
                </a:schemeClr>
              </a:gs>
              <a:gs pos="0">
                <a:schemeClr val="accent1">
                  <a:alpha val="0"/>
                </a:schemeClr>
              </a:gs>
              <a:gs pos="71000">
                <a:schemeClr val="accent1">
                  <a:alpha val="50000"/>
                </a:schemeClr>
              </a:gs>
              <a:gs pos="100000">
                <a:schemeClr val="accent2">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p:cNvSpPr/>
          <p:nvPr/>
        </p:nvSpPr>
        <p:spPr>
          <a:xfrm>
            <a:off x="881089" y="4629251"/>
            <a:ext cx="2376000" cy="72000"/>
          </a:xfrm>
          <a:prstGeom prst="roundRect">
            <a:avLst>
              <a:gd name="adj" fmla="val 50000"/>
            </a:avLst>
          </a:prstGeom>
          <a:gradFill flip="none" rotWithShape="1">
            <a:gsLst>
              <a:gs pos="39000">
                <a:schemeClr val="accent1">
                  <a:alpha val="30000"/>
                </a:schemeClr>
              </a:gs>
              <a:gs pos="0">
                <a:schemeClr val="accent1">
                  <a:alpha val="0"/>
                </a:schemeClr>
              </a:gs>
              <a:gs pos="71000">
                <a:schemeClr val="accent1">
                  <a:alpha val="50000"/>
                </a:schemeClr>
              </a:gs>
              <a:gs pos="100000">
                <a:schemeClr val="accent2">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矩形: 圆角 34"/>
          <p:cNvSpPr/>
          <p:nvPr/>
        </p:nvSpPr>
        <p:spPr>
          <a:xfrm flipH="1">
            <a:off x="6527800" y="2909562"/>
            <a:ext cx="3379140" cy="101207"/>
          </a:xfrm>
          <a:prstGeom prst="roundRect">
            <a:avLst>
              <a:gd name="adj" fmla="val 50000"/>
            </a:avLst>
          </a:prstGeom>
          <a:gradFill flip="none" rotWithShape="1">
            <a:gsLst>
              <a:gs pos="39000">
                <a:schemeClr val="accent4">
                  <a:alpha val="30000"/>
                </a:schemeClr>
              </a:gs>
              <a:gs pos="0">
                <a:schemeClr val="accent4">
                  <a:alpha val="0"/>
                </a:schemeClr>
              </a:gs>
              <a:gs pos="71000">
                <a:schemeClr val="accent3">
                  <a:alpha val="50000"/>
                </a:schemeClr>
              </a:gs>
              <a:gs pos="100000">
                <a:schemeClr val="accent3">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p:cNvSpPr/>
          <p:nvPr/>
        </p:nvSpPr>
        <p:spPr>
          <a:xfrm flipH="1">
            <a:off x="8752777" y="2537333"/>
            <a:ext cx="2376000" cy="72000"/>
          </a:xfrm>
          <a:prstGeom prst="roundRect">
            <a:avLst>
              <a:gd name="adj" fmla="val 50000"/>
            </a:avLst>
          </a:prstGeom>
          <a:gradFill flip="none" rotWithShape="1">
            <a:gsLst>
              <a:gs pos="39000">
                <a:schemeClr val="accent4">
                  <a:alpha val="30000"/>
                </a:schemeClr>
              </a:gs>
              <a:gs pos="0">
                <a:schemeClr val="accent4">
                  <a:alpha val="0"/>
                </a:schemeClr>
              </a:gs>
              <a:gs pos="71000">
                <a:schemeClr val="accent3">
                  <a:alpha val="50000"/>
                </a:schemeClr>
              </a:gs>
              <a:gs pos="100000">
                <a:schemeClr val="accent3">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图形 26"/>
          <p:cNvSpPr/>
          <p:nvPr/>
        </p:nvSpPr>
        <p:spPr>
          <a:xfrm>
            <a:off x="-314115" y="2188690"/>
            <a:ext cx="916904" cy="916904"/>
          </a:xfrm>
          <a:custGeom>
            <a:avLst/>
            <a:gdLst>
              <a:gd name="connsiteX0" fmla="*/ 412348 w 824696"/>
              <a:gd name="connsiteY0" fmla="*/ 0 h 824696"/>
              <a:gd name="connsiteX1" fmla="*/ 0 w 824696"/>
              <a:gd name="connsiteY1" fmla="*/ 412348 h 824696"/>
              <a:gd name="connsiteX2" fmla="*/ 412348 w 824696"/>
              <a:gd name="connsiteY2" fmla="*/ 824696 h 824696"/>
              <a:gd name="connsiteX3" fmla="*/ 824696 w 824696"/>
              <a:gd name="connsiteY3" fmla="*/ 412348 h 824696"/>
              <a:gd name="connsiteX4" fmla="*/ 412348 w 824696"/>
              <a:gd name="connsiteY4" fmla="*/ 0 h 824696"/>
              <a:gd name="connsiteX5" fmla="*/ 795694 w 824696"/>
              <a:gd name="connsiteY5" fmla="*/ 379085 h 824696"/>
              <a:gd name="connsiteX6" fmla="*/ 758720 w 824696"/>
              <a:gd name="connsiteY6" fmla="*/ 406575 h 824696"/>
              <a:gd name="connsiteX7" fmla="*/ 742226 w 824696"/>
              <a:gd name="connsiteY7" fmla="*/ 439838 h 824696"/>
              <a:gd name="connsiteX8" fmla="*/ 742226 w 824696"/>
              <a:gd name="connsiteY8" fmla="*/ 493306 h 824696"/>
              <a:gd name="connsiteX9" fmla="*/ 735766 w 824696"/>
              <a:gd name="connsiteY9" fmla="*/ 504989 h 824696"/>
              <a:gd name="connsiteX10" fmla="*/ 659757 w 824696"/>
              <a:gd name="connsiteY10" fmla="*/ 552546 h 824696"/>
              <a:gd name="connsiteX11" fmla="*/ 659757 w 824696"/>
              <a:gd name="connsiteY11" fmla="*/ 357368 h 824696"/>
              <a:gd name="connsiteX12" fmla="*/ 646012 w 824696"/>
              <a:gd name="connsiteY12" fmla="*/ 343623 h 824696"/>
              <a:gd name="connsiteX13" fmla="*/ 542513 w 824696"/>
              <a:gd name="connsiteY13" fmla="*/ 343623 h 824696"/>
              <a:gd name="connsiteX14" fmla="*/ 485883 w 824696"/>
              <a:gd name="connsiteY14" fmla="*/ 275723 h 824696"/>
              <a:gd name="connsiteX15" fmla="*/ 606426 w 824696"/>
              <a:gd name="connsiteY15" fmla="*/ 155180 h 824696"/>
              <a:gd name="connsiteX16" fmla="*/ 616185 w 824696"/>
              <a:gd name="connsiteY16" fmla="*/ 151194 h 824696"/>
              <a:gd name="connsiteX17" fmla="*/ 694669 w 824696"/>
              <a:gd name="connsiteY17" fmla="*/ 151194 h 824696"/>
              <a:gd name="connsiteX18" fmla="*/ 795694 w 824696"/>
              <a:gd name="connsiteY18" fmla="*/ 379085 h 824696"/>
              <a:gd name="connsiteX19" fmla="*/ 412348 w 824696"/>
              <a:gd name="connsiteY19" fmla="*/ 27490 h 824696"/>
              <a:gd name="connsiteX20" fmla="*/ 525056 w 824696"/>
              <a:gd name="connsiteY20" fmla="*/ 44396 h 824696"/>
              <a:gd name="connsiteX21" fmla="*/ 454270 w 824696"/>
              <a:gd name="connsiteY21" fmla="*/ 105011 h 824696"/>
              <a:gd name="connsiteX22" fmla="*/ 408362 w 824696"/>
              <a:gd name="connsiteY22" fmla="*/ 58966 h 824696"/>
              <a:gd name="connsiteX23" fmla="*/ 404788 w 824696"/>
              <a:gd name="connsiteY23" fmla="*/ 56492 h 824696"/>
              <a:gd name="connsiteX24" fmla="*/ 355307 w 824696"/>
              <a:gd name="connsiteY24" fmla="*/ 31751 h 824696"/>
              <a:gd name="connsiteX25" fmla="*/ 412348 w 824696"/>
              <a:gd name="connsiteY25" fmla="*/ 27490 h 824696"/>
              <a:gd name="connsiteX26" fmla="*/ 130027 w 824696"/>
              <a:gd name="connsiteY26" fmla="*/ 151194 h 824696"/>
              <a:gd name="connsiteX27" fmla="*/ 329878 w 824696"/>
              <a:gd name="connsiteY27" fmla="*/ 151194 h 824696"/>
              <a:gd name="connsiteX28" fmla="*/ 341149 w 824696"/>
              <a:gd name="connsiteY28" fmla="*/ 156967 h 824696"/>
              <a:gd name="connsiteX29" fmla="*/ 385683 w 824696"/>
              <a:gd name="connsiteY29" fmla="*/ 219919 h 824696"/>
              <a:gd name="connsiteX30" fmla="*/ 343623 w 824696"/>
              <a:gd name="connsiteY30" fmla="*/ 219919 h 824696"/>
              <a:gd name="connsiteX31" fmla="*/ 329878 w 824696"/>
              <a:gd name="connsiteY31" fmla="*/ 233664 h 824696"/>
              <a:gd name="connsiteX32" fmla="*/ 329878 w 824696"/>
              <a:gd name="connsiteY32" fmla="*/ 302389 h 824696"/>
              <a:gd name="connsiteX33" fmla="*/ 333452 w 824696"/>
              <a:gd name="connsiteY33" fmla="*/ 311735 h 824696"/>
              <a:gd name="connsiteX34" fmla="*/ 473376 w 824696"/>
              <a:gd name="connsiteY34" fmla="*/ 464166 h 824696"/>
              <a:gd name="connsiteX35" fmla="*/ 363416 w 824696"/>
              <a:gd name="connsiteY35" fmla="*/ 530005 h 824696"/>
              <a:gd name="connsiteX36" fmla="*/ 343623 w 824696"/>
              <a:gd name="connsiteY36" fmla="*/ 565329 h 824696"/>
              <a:gd name="connsiteX37" fmla="*/ 343623 w 824696"/>
              <a:gd name="connsiteY37" fmla="*/ 657970 h 824696"/>
              <a:gd name="connsiteX38" fmla="*/ 288644 w 824696"/>
              <a:gd name="connsiteY38" fmla="*/ 612062 h 824696"/>
              <a:gd name="connsiteX39" fmla="*/ 288644 w 824696"/>
              <a:gd name="connsiteY39" fmla="*/ 412348 h 824696"/>
              <a:gd name="connsiteX40" fmla="*/ 274899 w 824696"/>
              <a:gd name="connsiteY40" fmla="*/ 398603 h 824696"/>
              <a:gd name="connsiteX41" fmla="*/ 144597 w 824696"/>
              <a:gd name="connsiteY41" fmla="*/ 398603 h 824696"/>
              <a:gd name="connsiteX42" fmla="*/ 54980 w 824696"/>
              <a:gd name="connsiteY42" fmla="*/ 270225 h 824696"/>
              <a:gd name="connsiteX43" fmla="*/ 130027 w 824696"/>
              <a:gd name="connsiteY43" fmla="*/ 151194 h 824696"/>
              <a:gd name="connsiteX44" fmla="*/ 158204 w 824696"/>
              <a:gd name="connsiteY44" fmla="*/ 700992 h 824696"/>
              <a:gd name="connsiteX45" fmla="*/ 228028 w 824696"/>
              <a:gd name="connsiteY45" fmla="*/ 700992 h 824696"/>
              <a:gd name="connsiteX46" fmla="*/ 336613 w 824696"/>
              <a:gd name="connsiteY46" fmla="*/ 789784 h 824696"/>
              <a:gd name="connsiteX47" fmla="*/ 158204 w 824696"/>
              <a:gd name="connsiteY47" fmla="*/ 700992 h 824696"/>
              <a:gd name="connsiteX48" fmla="*/ 412348 w 824696"/>
              <a:gd name="connsiteY48" fmla="*/ 797206 h 824696"/>
              <a:gd name="connsiteX49" fmla="*/ 388844 w 824696"/>
              <a:gd name="connsiteY49" fmla="*/ 796381 h 824696"/>
              <a:gd name="connsiteX50" fmla="*/ 242323 w 824696"/>
              <a:gd name="connsiteY50" fmla="*/ 676663 h 824696"/>
              <a:gd name="connsiteX51" fmla="*/ 233664 w 824696"/>
              <a:gd name="connsiteY51" fmla="*/ 673502 h 824696"/>
              <a:gd name="connsiteX52" fmla="*/ 130027 w 824696"/>
              <a:gd name="connsiteY52" fmla="*/ 673502 h 824696"/>
              <a:gd name="connsiteX53" fmla="*/ 43571 w 824696"/>
              <a:gd name="connsiteY53" fmla="*/ 302389 h 824696"/>
              <a:gd name="connsiteX54" fmla="*/ 126041 w 824696"/>
              <a:gd name="connsiteY54" fmla="*/ 420320 h 824696"/>
              <a:gd name="connsiteX55" fmla="*/ 137449 w 824696"/>
              <a:gd name="connsiteY55" fmla="*/ 426093 h 824696"/>
              <a:gd name="connsiteX56" fmla="*/ 261154 w 824696"/>
              <a:gd name="connsiteY56" fmla="*/ 426093 h 824696"/>
              <a:gd name="connsiteX57" fmla="*/ 261154 w 824696"/>
              <a:gd name="connsiteY57" fmla="*/ 618522 h 824696"/>
              <a:gd name="connsiteX58" fmla="*/ 266102 w 824696"/>
              <a:gd name="connsiteY58" fmla="*/ 629106 h 824696"/>
              <a:gd name="connsiteX59" fmla="*/ 348572 w 824696"/>
              <a:gd name="connsiteY59" fmla="*/ 697830 h 824696"/>
              <a:gd name="connsiteX60" fmla="*/ 357368 w 824696"/>
              <a:gd name="connsiteY60" fmla="*/ 700992 h 824696"/>
              <a:gd name="connsiteX61" fmla="*/ 363141 w 824696"/>
              <a:gd name="connsiteY61" fmla="*/ 699755 h 824696"/>
              <a:gd name="connsiteX62" fmla="*/ 371113 w 824696"/>
              <a:gd name="connsiteY62" fmla="*/ 687247 h 824696"/>
              <a:gd name="connsiteX63" fmla="*/ 371113 w 824696"/>
              <a:gd name="connsiteY63" fmla="*/ 565329 h 824696"/>
              <a:gd name="connsiteX64" fmla="*/ 377848 w 824696"/>
              <a:gd name="connsiteY64" fmla="*/ 553509 h 824696"/>
              <a:gd name="connsiteX65" fmla="*/ 501553 w 824696"/>
              <a:gd name="connsiteY65" fmla="*/ 479148 h 824696"/>
              <a:gd name="connsiteX66" fmla="*/ 508150 w 824696"/>
              <a:gd name="connsiteY66" fmla="*/ 469252 h 824696"/>
              <a:gd name="connsiteX67" fmla="*/ 504714 w 824696"/>
              <a:gd name="connsiteY67" fmla="*/ 457981 h 824696"/>
              <a:gd name="connsiteX68" fmla="*/ 357368 w 824696"/>
              <a:gd name="connsiteY68" fmla="*/ 297028 h 824696"/>
              <a:gd name="connsiteX69" fmla="*/ 357368 w 824696"/>
              <a:gd name="connsiteY69" fmla="*/ 247409 h 824696"/>
              <a:gd name="connsiteX70" fmla="*/ 412348 w 824696"/>
              <a:gd name="connsiteY70" fmla="*/ 247409 h 824696"/>
              <a:gd name="connsiteX71" fmla="*/ 426029 w 824696"/>
              <a:gd name="connsiteY71" fmla="*/ 233600 h 824696"/>
              <a:gd name="connsiteX72" fmla="*/ 423481 w 824696"/>
              <a:gd name="connsiteY72" fmla="*/ 225692 h 824696"/>
              <a:gd name="connsiteX73" fmla="*/ 363004 w 824696"/>
              <a:gd name="connsiteY73" fmla="*/ 141023 h 824696"/>
              <a:gd name="connsiteX74" fmla="*/ 329878 w 824696"/>
              <a:gd name="connsiteY74" fmla="*/ 123704 h 824696"/>
              <a:gd name="connsiteX75" fmla="*/ 158204 w 824696"/>
              <a:gd name="connsiteY75" fmla="*/ 123704 h 824696"/>
              <a:gd name="connsiteX76" fmla="*/ 312010 w 824696"/>
              <a:gd name="connsiteY76" fmla="*/ 41235 h 824696"/>
              <a:gd name="connsiteX77" fmla="*/ 390494 w 824696"/>
              <a:gd name="connsiteY77" fmla="*/ 80408 h 824696"/>
              <a:gd name="connsiteX78" fmla="*/ 443824 w 824696"/>
              <a:gd name="connsiteY78" fmla="*/ 133876 h 824696"/>
              <a:gd name="connsiteX79" fmla="*/ 453583 w 824696"/>
              <a:gd name="connsiteY79" fmla="*/ 137449 h 824696"/>
              <a:gd name="connsiteX80" fmla="*/ 462517 w 824696"/>
              <a:gd name="connsiteY80" fmla="*/ 134151 h 824696"/>
              <a:gd name="connsiteX81" fmla="*/ 554883 w 824696"/>
              <a:gd name="connsiteY81" fmla="*/ 54980 h 824696"/>
              <a:gd name="connsiteX82" fmla="*/ 666492 w 824696"/>
              <a:gd name="connsiteY82" fmla="*/ 123704 h 824696"/>
              <a:gd name="connsiteX83" fmla="*/ 616185 w 824696"/>
              <a:gd name="connsiteY83" fmla="*/ 123704 h 824696"/>
              <a:gd name="connsiteX84" fmla="*/ 587046 w 824696"/>
              <a:gd name="connsiteY84" fmla="*/ 135800 h 824696"/>
              <a:gd name="connsiteX85" fmla="*/ 457569 w 824696"/>
              <a:gd name="connsiteY85" fmla="*/ 265140 h 824696"/>
              <a:gd name="connsiteX86" fmla="*/ 456744 w 824696"/>
              <a:gd name="connsiteY86" fmla="*/ 283695 h 824696"/>
              <a:gd name="connsiteX87" fmla="*/ 525469 w 824696"/>
              <a:gd name="connsiteY87" fmla="*/ 366165 h 824696"/>
              <a:gd name="connsiteX88" fmla="*/ 536052 w 824696"/>
              <a:gd name="connsiteY88" fmla="*/ 371113 h 824696"/>
              <a:gd name="connsiteX89" fmla="*/ 632267 w 824696"/>
              <a:gd name="connsiteY89" fmla="*/ 371113 h 824696"/>
              <a:gd name="connsiteX90" fmla="*/ 632267 w 824696"/>
              <a:gd name="connsiteY90" fmla="*/ 577287 h 824696"/>
              <a:gd name="connsiteX91" fmla="*/ 639414 w 824696"/>
              <a:gd name="connsiteY91" fmla="*/ 589383 h 824696"/>
              <a:gd name="connsiteX92" fmla="*/ 653159 w 824696"/>
              <a:gd name="connsiteY92" fmla="*/ 589383 h 824696"/>
              <a:gd name="connsiteX93" fmla="*/ 750199 w 824696"/>
              <a:gd name="connsiteY93" fmla="*/ 528768 h 824696"/>
              <a:gd name="connsiteX94" fmla="*/ 769716 w 824696"/>
              <a:gd name="connsiteY94" fmla="*/ 493306 h 824696"/>
              <a:gd name="connsiteX95" fmla="*/ 769716 w 824696"/>
              <a:gd name="connsiteY95" fmla="*/ 439838 h 824696"/>
              <a:gd name="connsiteX96" fmla="*/ 775214 w 824696"/>
              <a:gd name="connsiteY96" fmla="*/ 428842 h 824696"/>
              <a:gd name="connsiteX97" fmla="*/ 797206 w 824696"/>
              <a:gd name="connsiteY97" fmla="*/ 412348 h 824696"/>
              <a:gd name="connsiteX98" fmla="*/ 412348 w 824696"/>
              <a:gd name="connsiteY98" fmla="*/ 797206 h 824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824696" h="824696">
                <a:moveTo>
                  <a:pt x="412348" y="0"/>
                </a:moveTo>
                <a:cubicBezTo>
                  <a:pt x="184615" y="0"/>
                  <a:pt x="0" y="184615"/>
                  <a:pt x="0" y="412348"/>
                </a:cubicBezTo>
                <a:cubicBezTo>
                  <a:pt x="0" y="640081"/>
                  <a:pt x="184615" y="824696"/>
                  <a:pt x="412348" y="824696"/>
                </a:cubicBezTo>
                <a:cubicBezTo>
                  <a:pt x="640081" y="824696"/>
                  <a:pt x="824696" y="640081"/>
                  <a:pt x="824696" y="412348"/>
                </a:cubicBezTo>
                <a:cubicBezTo>
                  <a:pt x="824696" y="184615"/>
                  <a:pt x="640081" y="0"/>
                  <a:pt x="412348" y="0"/>
                </a:cubicBezTo>
                <a:close/>
                <a:moveTo>
                  <a:pt x="795694" y="379085"/>
                </a:moveTo>
                <a:lnTo>
                  <a:pt x="758720" y="406575"/>
                </a:lnTo>
                <a:cubicBezTo>
                  <a:pt x="748259" y="414420"/>
                  <a:pt x="742139" y="426763"/>
                  <a:pt x="742226" y="439838"/>
                </a:cubicBezTo>
                <a:lnTo>
                  <a:pt x="742226" y="493306"/>
                </a:lnTo>
                <a:cubicBezTo>
                  <a:pt x="742237" y="498055"/>
                  <a:pt x="739794" y="502472"/>
                  <a:pt x="735766" y="504989"/>
                </a:cubicBezTo>
                <a:lnTo>
                  <a:pt x="659757" y="552546"/>
                </a:lnTo>
                <a:lnTo>
                  <a:pt x="659757" y="357368"/>
                </a:lnTo>
                <a:cubicBezTo>
                  <a:pt x="659757" y="349778"/>
                  <a:pt x="653603" y="343623"/>
                  <a:pt x="646012" y="343623"/>
                </a:cubicBezTo>
                <a:lnTo>
                  <a:pt x="542513" y="343623"/>
                </a:lnTo>
                <a:lnTo>
                  <a:pt x="485883" y="275723"/>
                </a:lnTo>
                <a:lnTo>
                  <a:pt x="606426" y="155180"/>
                </a:lnTo>
                <a:cubicBezTo>
                  <a:pt x="609060" y="152668"/>
                  <a:pt x="612546" y="151244"/>
                  <a:pt x="616185" y="151194"/>
                </a:cubicBezTo>
                <a:lnTo>
                  <a:pt x="694669" y="151194"/>
                </a:lnTo>
                <a:cubicBezTo>
                  <a:pt x="752774" y="213794"/>
                  <a:pt x="788327" y="293994"/>
                  <a:pt x="795694" y="379085"/>
                </a:cubicBezTo>
                <a:close/>
                <a:moveTo>
                  <a:pt x="412348" y="27490"/>
                </a:moveTo>
                <a:cubicBezTo>
                  <a:pt x="450550" y="27464"/>
                  <a:pt x="488543" y="33161"/>
                  <a:pt x="525056" y="44396"/>
                </a:cubicBezTo>
                <a:lnTo>
                  <a:pt x="454270" y="105011"/>
                </a:lnTo>
                <a:lnTo>
                  <a:pt x="408362" y="58966"/>
                </a:lnTo>
                <a:cubicBezTo>
                  <a:pt x="407297" y="57973"/>
                  <a:pt x="406092" y="57139"/>
                  <a:pt x="404788" y="56492"/>
                </a:cubicBezTo>
                <a:lnTo>
                  <a:pt x="355307" y="31751"/>
                </a:lnTo>
                <a:cubicBezTo>
                  <a:pt x="374190" y="28940"/>
                  <a:pt x="393256" y="27516"/>
                  <a:pt x="412348" y="27490"/>
                </a:cubicBezTo>
                <a:close/>
                <a:moveTo>
                  <a:pt x="130027" y="151194"/>
                </a:moveTo>
                <a:lnTo>
                  <a:pt x="329878" y="151194"/>
                </a:lnTo>
                <a:cubicBezTo>
                  <a:pt x="334351" y="151170"/>
                  <a:pt x="338555" y="153323"/>
                  <a:pt x="341149" y="156967"/>
                </a:cubicBezTo>
                <a:lnTo>
                  <a:pt x="385683" y="219919"/>
                </a:lnTo>
                <a:lnTo>
                  <a:pt x="343623" y="219919"/>
                </a:lnTo>
                <a:cubicBezTo>
                  <a:pt x="336033" y="219919"/>
                  <a:pt x="329878" y="226073"/>
                  <a:pt x="329878" y="233664"/>
                </a:cubicBezTo>
                <a:lnTo>
                  <a:pt x="329878" y="302389"/>
                </a:lnTo>
                <a:cubicBezTo>
                  <a:pt x="329853" y="305842"/>
                  <a:pt x="331129" y="309179"/>
                  <a:pt x="333452" y="311735"/>
                </a:cubicBezTo>
                <a:lnTo>
                  <a:pt x="473376" y="464166"/>
                </a:lnTo>
                <a:lnTo>
                  <a:pt x="363416" y="530005"/>
                </a:lnTo>
                <a:cubicBezTo>
                  <a:pt x="351094" y="537506"/>
                  <a:pt x="343587" y="550902"/>
                  <a:pt x="343623" y="565329"/>
                </a:cubicBezTo>
                <a:lnTo>
                  <a:pt x="343623" y="657970"/>
                </a:lnTo>
                <a:lnTo>
                  <a:pt x="288644" y="612062"/>
                </a:lnTo>
                <a:lnTo>
                  <a:pt x="288644" y="412348"/>
                </a:lnTo>
                <a:cubicBezTo>
                  <a:pt x="288644" y="404757"/>
                  <a:pt x="282489" y="398603"/>
                  <a:pt x="274899" y="398603"/>
                </a:cubicBezTo>
                <a:lnTo>
                  <a:pt x="144597" y="398603"/>
                </a:lnTo>
                <a:lnTo>
                  <a:pt x="54980" y="270225"/>
                </a:lnTo>
                <a:cubicBezTo>
                  <a:pt x="72468" y="226274"/>
                  <a:pt x="97909" y="185923"/>
                  <a:pt x="130027" y="151194"/>
                </a:cubicBezTo>
                <a:close/>
                <a:moveTo>
                  <a:pt x="158204" y="700992"/>
                </a:moveTo>
                <a:lnTo>
                  <a:pt x="228028" y="700992"/>
                </a:lnTo>
                <a:lnTo>
                  <a:pt x="336613" y="789784"/>
                </a:lnTo>
                <a:cubicBezTo>
                  <a:pt x="270380" y="776364"/>
                  <a:pt x="208847" y="745740"/>
                  <a:pt x="158204" y="700992"/>
                </a:cubicBezTo>
                <a:close/>
                <a:moveTo>
                  <a:pt x="412348" y="797206"/>
                </a:moveTo>
                <a:cubicBezTo>
                  <a:pt x="404376" y="797206"/>
                  <a:pt x="396541" y="796931"/>
                  <a:pt x="388844" y="796381"/>
                </a:cubicBezTo>
                <a:lnTo>
                  <a:pt x="242323" y="676663"/>
                </a:lnTo>
                <a:cubicBezTo>
                  <a:pt x="239887" y="674644"/>
                  <a:pt x="236829" y="673528"/>
                  <a:pt x="233664" y="673502"/>
                </a:cubicBezTo>
                <a:lnTo>
                  <a:pt x="130027" y="673502"/>
                </a:lnTo>
                <a:cubicBezTo>
                  <a:pt x="37567" y="573813"/>
                  <a:pt x="4687" y="432677"/>
                  <a:pt x="43571" y="302389"/>
                </a:cubicBezTo>
                <a:lnTo>
                  <a:pt x="126041" y="420320"/>
                </a:lnTo>
                <a:cubicBezTo>
                  <a:pt x="128663" y="424004"/>
                  <a:pt x="132929" y="426162"/>
                  <a:pt x="137449" y="426093"/>
                </a:cubicBezTo>
                <a:lnTo>
                  <a:pt x="261154" y="426093"/>
                </a:lnTo>
                <a:lnTo>
                  <a:pt x="261154" y="618522"/>
                </a:lnTo>
                <a:cubicBezTo>
                  <a:pt x="261147" y="622609"/>
                  <a:pt x="262961" y="626489"/>
                  <a:pt x="266102" y="629106"/>
                </a:cubicBezTo>
                <a:lnTo>
                  <a:pt x="348572" y="697830"/>
                </a:lnTo>
                <a:cubicBezTo>
                  <a:pt x="351044" y="699880"/>
                  <a:pt x="354157" y="700998"/>
                  <a:pt x="357368" y="700992"/>
                </a:cubicBezTo>
                <a:cubicBezTo>
                  <a:pt x="359360" y="701002"/>
                  <a:pt x="361329" y="700581"/>
                  <a:pt x="363141" y="699755"/>
                </a:cubicBezTo>
                <a:cubicBezTo>
                  <a:pt x="368014" y="697500"/>
                  <a:pt x="371127" y="692616"/>
                  <a:pt x="371113" y="687247"/>
                </a:cubicBezTo>
                <a:lnTo>
                  <a:pt x="371113" y="565329"/>
                </a:lnTo>
                <a:cubicBezTo>
                  <a:pt x="371113" y="560475"/>
                  <a:pt x="373673" y="555984"/>
                  <a:pt x="377848" y="553509"/>
                </a:cubicBezTo>
                <a:lnTo>
                  <a:pt x="501553" y="479148"/>
                </a:lnTo>
                <a:cubicBezTo>
                  <a:pt x="505138" y="477021"/>
                  <a:pt x="507566" y="473381"/>
                  <a:pt x="508150" y="469252"/>
                </a:cubicBezTo>
                <a:cubicBezTo>
                  <a:pt x="508755" y="465170"/>
                  <a:pt x="507494" y="461033"/>
                  <a:pt x="504714" y="457981"/>
                </a:cubicBezTo>
                <a:lnTo>
                  <a:pt x="357368" y="297028"/>
                </a:lnTo>
                <a:lnTo>
                  <a:pt x="357368" y="247409"/>
                </a:lnTo>
                <a:lnTo>
                  <a:pt x="412348" y="247409"/>
                </a:lnTo>
                <a:cubicBezTo>
                  <a:pt x="419939" y="247374"/>
                  <a:pt x="426064" y="241191"/>
                  <a:pt x="426029" y="233600"/>
                </a:cubicBezTo>
                <a:cubicBezTo>
                  <a:pt x="426016" y="230764"/>
                  <a:pt x="425126" y="228001"/>
                  <a:pt x="423481" y="225692"/>
                </a:cubicBezTo>
                <a:lnTo>
                  <a:pt x="363004" y="141023"/>
                </a:lnTo>
                <a:cubicBezTo>
                  <a:pt x="355363" y="130290"/>
                  <a:pt x="343053" y="123854"/>
                  <a:pt x="329878" y="123704"/>
                </a:cubicBezTo>
                <a:lnTo>
                  <a:pt x="158204" y="123704"/>
                </a:lnTo>
                <a:cubicBezTo>
                  <a:pt x="202496" y="84820"/>
                  <a:pt x="255111" y="56607"/>
                  <a:pt x="312010" y="41235"/>
                </a:cubicBezTo>
                <a:lnTo>
                  <a:pt x="390494" y="80408"/>
                </a:lnTo>
                <a:lnTo>
                  <a:pt x="443824" y="133876"/>
                </a:lnTo>
                <a:cubicBezTo>
                  <a:pt x="446484" y="136298"/>
                  <a:pt x="449987" y="137582"/>
                  <a:pt x="453583" y="137449"/>
                </a:cubicBezTo>
                <a:cubicBezTo>
                  <a:pt x="456859" y="137449"/>
                  <a:pt x="460027" y="136279"/>
                  <a:pt x="462517" y="134151"/>
                </a:cubicBezTo>
                <a:lnTo>
                  <a:pt x="554883" y="54980"/>
                </a:lnTo>
                <a:cubicBezTo>
                  <a:pt x="595742" y="71338"/>
                  <a:pt x="633492" y="94582"/>
                  <a:pt x="666492" y="123704"/>
                </a:cubicBezTo>
                <a:lnTo>
                  <a:pt x="616185" y="123704"/>
                </a:lnTo>
                <a:cubicBezTo>
                  <a:pt x="605253" y="123715"/>
                  <a:pt x="594773" y="128065"/>
                  <a:pt x="587046" y="135800"/>
                </a:cubicBezTo>
                <a:lnTo>
                  <a:pt x="457569" y="265140"/>
                </a:lnTo>
                <a:cubicBezTo>
                  <a:pt x="452524" y="270176"/>
                  <a:pt x="452165" y="278232"/>
                  <a:pt x="456744" y="283695"/>
                </a:cubicBezTo>
                <a:lnTo>
                  <a:pt x="525469" y="366165"/>
                </a:lnTo>
                <a:cubicBezTo>
                  <a:pt x="528086" y="369306"/>
                  <a:pt x="531965" y="371120"/>
                  <a:pt x="536052" y="371113"/>
                </a:cubicBezTo>
                <a:lnTo>
                  <a:pt x="632267" y="371113"/>
                </a:lnTo>
                <a:lnTo>
                  <a:pt x="632267" y="577287"/>
                </a:lnTo>
                <a:cubicBezTo>
                  <a:pt x="632253" y="582325"/>
                  <a:pt x="634995" y="586965"/>
                  <a:pt x="639414" y="589383"/>
                </a:cubicBezTo>
                <a:cubicBezTo>
                  <a:pt x="643667" y="591838"/>
                  <a:pt x="648907" y="591838"/>
                  <a:pt x="653159" y="589383"/>
                </a:cubicBezTo>
                <a:lnTo>
                  <a:pt x="750199" y="528768"/>
                </a:lnTo>
                <a:cubicBezTo>
                  <a:pt x="762457" y="521174"/>
                  <a:pt x="769859" y="507726"/>
                  <a:pt x="769716" y="493306"/>
                </a:cubicBezTo>
                <a:lnTo>
                  <a:pt x="769716" y="439838"/>
                </a:lnTo>
                <a:cubicBezTo>
                  <a:pt x="769716" y="435512"/>
                  <a:pt x="771754" y="431438"/>
                  <a:pt x="775214" y="428842"/>
                </a:cubicBezTo>
                <a:lnTo>
                  <a:pt x="797206" y="412348"/>
                </a:lnTo>
                <a:cubicBezTo>
                  <a:pt x="797206" y="624900"/>
                  <a:pt x="624900" y="797206"/>
                  <a:pt x="412348" y="797206"/>
                </a:cubicBezTo>
                <a:close/>
              </a:path>
            </a:pathLst>
          </a:custGeom>
          <a:gradFill flip="none" rotWithShape="1">
            <a:gsLst>
              <a:gs pos="39000">
                <a:srgbClr val="E20010">
                  <a:alpha val="5000"/>
                </a:srgbClr>
              </a:gs>
              <a:gs pos="3000">
                <a:schemeClr val="accent1">
                  <a:alpha val="0"/>
                </a:schemeClr>
              </a:gs>
              <a:gs pos="67000">
                <a:schemeClr val="accent1">
                  <a:alpha val="8000"/>
                </a:schemeClr>
              </a:gs>
              <a:gs pos="92000">
                <a:schemeClr val="accent2">
                  <a:alpha val="10000"/>
                </a:schemeClr>
              </a:gs>
            </a:gsLst>
            <a:lin ang="18900000" scaled="1"/>
            <a:tileRect/>
          </a:gradFill>
          <a:ln w="1707" cap="flat">
            <a:noFill/>
            <a:prstDash val="solid"/>
            <a:miter/>
          </a:ln>
        </p:spPr>
        <p:txBody>
          <a:bodyPr rtlCol="0" anchor="ctr"/>
          <a:lstStyle/>
          <a:p>
            <a:endParaRPr lang="zh-CN" altLang="en-US"/>
          </a:p>
        </p:txBody>
      </p:sp>
      <p:grpSp>
        <p:nvGrpSpPr>
          <p:cNvPr id="39" name="图形 28"/>
          <p:cNvGrpSpPr/>
          <p:nvPr/>
        </p:nvGrpSpPr>
        <p:grpSpPr>
          <a:xfrm>
            <a:off x="11368120" y="4241770"/>
            <a:ext cx="824696" cy="824696"/>
            <a:chOff x="7480502" y="1718492"/>
            <a:chExt cx="824696" cy="824696"/>
          </a:xfrm>
          <a:gradFill flip="none" rotWithShape="1">
            <a:gsLst>
              <a:gs pos="39000">
                <a:schemeClr val="accent3">
                  <a:alpha val="10000"/>
                </a:schemeClr>
              </a:gs>
              <a:gs pos="4000">
                <a:schemeClr val="accent3">
                  <a:alpha val="14000"/>
                </a:schemeClr>
              </a:gs>
              <a:gs pos="67000">
                <a:schemeClr val="accent4">
                  <a:alpha val="3000"/>
                </a:schemeClr>
              </a:gs>
              <a:gs pos="92000">
                <a:schemeClr val="accent4">
                  <a:alpha val="0"/>
                </a:schemeClr>
              </a:gs>
            </a:gsLst>
            <a:lin ang="2700000" scaled="0"/>
            <a:tileRect/>
          </a:gradFill>
        </p:grpSpPr>
        <p:sp>
          <p:nvSpPr>
            <p:cNvPr id="40" name="任意多边形: 形状 39"/>
            <p:cNvSpPr/>
            <p:nvPr/>
          </p:nvSpPr>
          <p:spPr>
            <a:xfrm>
              <a:off x="7480502" y="1718492"/>
              <a:ext cx="618522" cy="824696"/>
            </a:xfrm>
            <a:custGeom>
              <a:avLst/>
              <a:gdLst>
                <a:gd name="connsiteX0" fmla="*/ 604777 w 618522"/>
                <a:gd name="connsiteY0" fmla="*/ 0 h 824696"/>
                <a:gd name="connsiteX1" fmla="*/ 96215 w 618522"/>
                <a:gd name="connsiteY1" fmla="*/ 0 h 824696"/>
                <a:gd name="connsiteX2" fmla="*/ 82470 w 618522"/>
                <a:gd name="connsiteY2" fmla="*/ 13745 h 824696"/>
                <a:gd name="connsiteX3" fmla="*/ 82470 w 618522"/>
                <a:gd name="connsiteY3" fmla="*/ 82470 h 824696"/>
                <a:gd name="connsiteX4" fmla="*/ 13745 w 618522"/>
                <a:gd name="connsiteY4" fmla="*/ 82470 h 824696"/>
                <a:gd name="connsiteX5" fmla="*/ 0 w 618522"/>
                <a:gd name="connsiteY5" fmla="*/ 96215 h 824696"/>
                <a:gd name="connsiteX6" fmla="*/ 0 w 618522"/>
                <a:gd name="connsiteY6" fmla="*/ 810951 h 824696"/>
                <a:gd name="connsiteX7" fmla="*/ 13745 w 618522"/>
                <a:gd name="connsiteY7" fmla="*/ 824696 h 824696"/>
                <a:gd name="connsiteX8" fmla="*/ 522307 w 618522"/>
                <a:gd name="connsiteY8" fmla="*/ 824696 h 824696"/>
                <a:gd name="connsiteX9" fmla="*/ 536052 w 618522"/>
                <a:gd name="connsiteY9" fmla="*/ 810951 h 824696"/>
                <a:gd name="connsiteX10" fmla="*/ 536052 w 618522"/>
                <a:gd name="connsiteY10" fmla="*/ 755971 h 824696"/>
                <a:gd name="connsiteX11" fmla="*/ 604777 w 618522"/>
                <a:gd name="connsiteY11" fmla="*/ 755971 h 824696"/>
                <a:gd name="connsiteX12" fmla="*/ 618522 w 618522"/>
                <a:gd name="connsiteY12" fmla="*/ 742226 h 824696"/>
                <a:gd name="connsiteX13" fmla="*/ 618522 w 618522"/>
                <a:gd name="connsiteY13" fmla="*/ 13745 h 824696"/>
                <a:gd name="connsiteX14" fmla="*/ 604777 w 618522"/>
                <a:gd name="connsiteY14" fmla="*/ 0 h 824696"/>
                <a:gd name="connsiteX15" fmla="*/ 508563 w 618522"/>
                <a:gd name="connsiteY15" fmla="*/ 797206 h 824696"/>
                <a:gd name="connsiteX16" fmla="*/ 27490 w 618522"/>
                <a:gd name="connsiteY16" fmla="*/ 797206 h 824696"/>
                <a:gd name="connsiteX17" fmla="*/ 27490 w 618522"/>
                <a:gd name="connsiteY17" fmla="*/ 109959 h 824696"/>
                <a:gd name="connsiteX18" fmla="*/ 371113 w 618522"/>
                <a:gd name="connsiteY18" fmla="*/ 109959 h 824696"/>
                <a:gd name="connsiteX19" fmla="*/ 371113 w 618522"/>
                <a:gd name="connsiteY19" fmla="*/ 233664 h 824696"/>
                <a:gd name="connsiteX20" fmla="*/ 384858 w 618522"/>
                <a:gd name="connsiteY20" fmla="*/ 247409 h 824696"/>
                <a:gd name="connsiteX21" fmla="*/ 508563 w 618522"/>
                <a:gd name="connsiteY21" fmla="*/ 247409 h 824696"/>
                <a:gd name="connsiteX22" fmla="*/ 508563 w 618522"/>
                <a:gd name="connsiteY22" fmla="*/ 797206 h 824696"/>
                <a:gd name="connsiteX23" fmla="*/ 398603 w 618522"/>
                <a:gd name="connsiteY23" fmla="*/ 219919 h 824696"/>
                <a:gd name="connsiteX24" fmla="*/ 398603 w 618522"/>
                <a:gd name="connsiteY24" fmla="*/ 129340 h 824696"/>
                <a:gd name="connsiteX25" fmla="*/ 489182 w 618522"/>
                <a:gd name="connsiteY25" fmla="*/ 219919 h 824696"/>
                <a:gd name="connsiteX26" fmla="*/ 398603 w 618522"/>
                <a:gd name="connsiteY26" fmla="*/ 219919 h 824696"/>
                <a:gd name="connsiteX27" fmla="*/ 591032 w 618522"/>
                <a:gd name="connsiteY27" fmla="*/ 728481 h 824696"/>
                <a:gd name="connsiteX28" fmla="*/ 536052 w 618522"/>
                <a:gd name="connsiteY28" fmla="*/ 728481 h 824696"/>
                <a:gd name="connsiteX29" fmla="*/ 536052 w 618522"/>
                <a:gd name="connsiteY29" fmla="*/ 233664 h 824696"/>
                <a:gd name="connsiteX30" fmla="*/ 532066 w 618522"/>
                <a:gd name="connsiteY30" fmla="*/ 223905 h 824696"/>
                <a:gd name="connsiteX31" fmla="*/ 500453 w 618522"/>
                <a:gd name="connsiteY31" fmla="*/ 192429 h 824696"/>
                <a:gd name="connsiteX32" fmla="*/ 536052 w 618522"/>
                <a:gd name="connsiteY32" fmla="*/ 192429 h 824696"/>
                <a:gd name="connsiteX33" fmla="*/ 536052 w 618522"/>
                <a:gd name="connsiteY33" fmla="*/ 164939 h 824696"/>
                <a:gd name="connsiteX34" fmla="*/ 472963 w 618522"/>
                <a:gd name="connsiteY34" fmla="*/ 164939 h 824696"/>
                <a:gd name="connsiteX35" fmla="*/ 431728 w 618522"/>
                <a:gd name="connsiteY35" fmla="*/ 123704 h 824696"/>
                <a:gd name="connsiteX36" fmla="*/ 453583 w 618522"/>
                <a:gd name="connsiteY36" fmla="*/ 123704 h 824696"/>
                <a:gd name="connsiteX37" fmla="*/ 453583 w 618522"/>
                <a:gd name="connsiteY37" fmla="*/ 96215 h 824696"/>
                <a:gd name="connsiteX38" fmla="*/ 404239 w 618522"/>
                <a:gd name="connsiteY38" fmla="*/ 96215 h 824696"/>
                <a:gd name="connsiteX39" fmla="*/ 394617 w 618522"/>
                <a:gd name="connsiteY39" fmla="*/ 86456 h 824696"/>
                <a:gd name="connsiteX40" fmla="*/ 384858 w 618522"/>
                <a:gd name="connsiteY40" fmla="*/ 82470 h 824696"/>
                <a:gd name="connsiteX41" fmla="*/ 109959 w 618522"/>
                <a:gd name="connsiteY41" fmla="*/ 82470 h 824696"/>
                <a:gd name="connsiteX42" fmla="*/ 109959 w 618522"/>
                <a:gd name="connsiteY42" fmla="*/ 27490 h 824696"/>
                <a:gd name="connsiteX43" fmla="*/ 591032 w 618522"/>
                <a:gd name="connsiteY43" fmla="*/ 27490 h 824696"/>
                <a:gd name="connsiteX44" fmla="*/ 591032 w 618522"/>
                <a:gd name="connsiteY44" fmla="*/ 728481 h 824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8522" h="824696">
                  <a:moveTo>
                    <a:pt x="604777" y="0"/>
                  </a:moveTo>
                  <a:lnTo>
                    <a:pt x="96215" y="0"/>
                  </a:lnTo>
                  <a:cubicBezTo>
                    <a:pt x="88624" y="0"/>
                    <a:pt x="82470" y="6154"/>
                    <a:pt x="82470" y="13745"/>
                  </a:cubicBezTo>
                  <a:lnTo>
                    <a:pt x="82470" y="82470"/>
                  </a:lnTo>
                  <a:lnTo>
                    <a:pt x="13745" y="82470"/>
                  </a:lnTo>
                  <a:cubicBezTo>
                    <a:pt x="6154" y="82470"/>
                    <a:pt x="0" y="88624"/>
                    <a:pt x="0" y="96215"/>
                  </a:cubicBezTo>
                  <a:lnTo>
                    <a:pt x="0" y="810951"/>
                  </a:lnTo>
                  <a:cubicBezTo>
                    <a:pt x="0" y="818542"/>
                    <a:pt x="6154" y="824696"/>
                    <a:pt x="13745" y="824696"/>
                  </a:cubicBezTo>
                  <a:lnTo>
                    <a:pt x="522307" y="824696"/>
                  </a:lnTo>
                  <a:cubicBezTo>
                    <a:pt x="529898" y="824696"/>
                    <a:pt x="536052" y="818542"/>
                    <a:pt x="536052" y="810951"/>
                  </a:cubicBezTo>
                  <a:lnTo>
                    <a:pt x="536052" y="755971"/>
                  </a:lnTo>
                  <a:lnTo>
                    <a:pt x="604777" y="755971"/>
                  </a:lnTo>
                  <a:cubicBezTo>
                    <a:pt x="612368" y="755971"/>
                    <a:pt x="618522" y="749817"/>
                    <a:pt x="618522" y="742226"/>
                  </a:cubicBezTo>
                  <a:lnTo>
                    <a:pt x="618522" y="13745"/>
                  </a:lnTo>
                  <a:cubicBezTo>
                    <a:pt x="618522" y="6154"/>
                    <a:pt x="612368" y="0"/>
                    <a:pt x="604777" y="0"/>
                  </a:cubicBezTo>
                  <a:close/>
                  <a:moveTo>
                    <a:pt x="508563" y="797206"/>
                  </a:moveTo>
                  <a:lnTo>
                    <a:pt x="27490" y="797206"/>
                  </a:lnTo>
                  <a:lnTo>
                    <a:pt x="27490" y="109959"/>
                  </a:lnTo>
                  <a:lnTo>
                    <a:pt x="371113" y="109959"/>
                  </a:lnTo>
                  <a:lnTo>
                    <a:pt x="371113" y="233664"/>
                  </a:lnTo>
                  <a:cubicBezTo>
                    <a:pt x="371113" y="241255"/>
                    <a:pt x="377268" y="247409"/>
                    <a:pt x="384858" y="247409"/>
                  </a:cubicBezTo>
                  <a:lnTo>
                    <a:pt x="508563" y="247409"/>
                  </a:lnTo>
                  <a:lnTo>
                    <a:pt x="508563" y="797206"/>
                  </a:lnTo>
                  <a:close/>
                  <a:moveTo>
                    <a:pt x="398603" y="219919"/>
                  </a:moveTo>
                  <a:lnTo>
                    <a:pt x="398603" y="129340"/>
                  </a:lnTo>
                  <a:lnTo>
                    <a:pt x="489182" y="219919"/>
                  </a:lnTo>
                  <a:lnTo>
                    <a:pt x="398603" y="219919"/>
                  </a:lnTo>
                  <a:close/>
                  <a:moveTo>
                    <a:pt x="591032" y="728481"/>
                  </a:moveTo>
                  <a:lnTo>
                    <a:pt x="536052" y="728481"/>
                  </a:lnTo>
                  <a:lnTo>
                    <a:pt x="536052" y="233664"/>
                  </a:lnTo>
                  <a:cubicBezTo>
                    <a:pt x="536073" y="230011"/>
                    <a:pt x="534638" y="226499"/>
                    <a:pt x="532066" y="223905"/>
                  </a:cubicBezTo>
                  <a:lnTo>
                    <a:pt x="500453" y="192429"/>
                  </a:lnTo>
                  <a:lnTo>
                    <a:pt x="536052" y="192429"/>
                  </a:lnTo>
                  <a:lnTo>
                    <a:pt x="536052" y="164939"/>
                  </a:lnTo>
                  <a:lnTo>
                    <a:pt x="472963" y="164939"/>
                  </a:lnTo>
                  <a:lnTo>
                    <a:pt x="431728" y="123704"/>
                  </a:lnTo>
                  <a:lnTo>
                    <a:pt x="453583" y="123704"/>
                  </a:lnTo>
                  <a:lnTo>
                    <a:pt x="453583" y="96215"/>
                  </a:lnTo>
                  <a:lnTo>
                    <a:pt x="404239" y="96215"/>
                  </a:lnTo>
                  <a:lnTo>
                    <a:pt x="394617" y="86456"/>
                  </a:lnTo>
                  <a:cubicBezTo>
                    <a:pt x="392023" y="83884"/>
                    <a:pt x="388511" y="82449"/>
                    <a:pt x="384858" y="82470"/>
                  </a:cubicBezTo>
                  <a:lnTo>
                    <a:pt x="109959" y="82470"/>
                  </a:lnTo>
                  <a:lnTo>
                    <a:pt x="109959" y="27490"/>
                  </a:lnTo>
                  <a:lnTo>
                    <a:pt x="591032" y="27490"/>
                  </a:lnTo>
                  <a:lnTo>
                    <a:pt x="591032" y="728481"/>
                  </a:lnTo>
                  <a:close/>
                </a:path>
              </a:pathLst>
            </a:custGeom>
            <a:grpFill/>
            <a:ln w="1707" cap="flat">
              <a:noFill/>
              <a:prstDash val="solid"/>
              <a:miter/>
            </a:ln>
          </p:spPr>
          <p:txBody>
            <a:bodyPr rtlCol="0" anchor="ctr"/>
            <a:lstStyle/>
            <a:p>
              <a:endParaRPr lang="zh-CN" altLang="en-US"/>
            </a:p>
          </p:txBody>
        </p:sp>
        <p:sp>
          <p:nvSpPr>
            <p:cNvPr id="41" name="任意多边形: 形状 40"/>
            <p:cNvSpPr/>
            <p:nvPr/>
          </p:nvSpPr>
          <p:spPr>
            <a:xfrm>
              <a:off x="8154003" y="1869686"/>
              <a:ext cx="151194" cy="673499"/>
            </a:xfrm>
            <a:custGeom>
              <a:avLst/>
              <a:gdLst>
                <a:gd name="connsiteX0" fmla="*/ 137449 w 151194"/>
                <a:gd name="connsiteY0" fmla="*/ 54980 h 673499"/>
                <a:gd name="connsiteX1" fmla="*/ 109959 w 151194"/>
                <a:gd name="connsiteY1" fmla="*/ 54980 h 673499"/>
                <a:gd name="connsiteX2" fmla="*/ 54980 w 151194"/>
                <a:gd name="connsiteY2" fmla="*/ 0 h 673499"/>
                <a:gd name="connsiteX3" fmla="*/ 0 w 151194"/>
                <a:gd name="connsiteY3" fmla="*/ 54980 h 673499"/>
                <a:gd name="connsiteX4" fmla="*/ 0 w 151194"/>
                <a:gd name="connsiteY4" fmla="*/ 591032 h 673499"/>
                <a:gd name="connsiteX5" fmla="*/ 1924 w 151194"/>
                <a:gd name="connsiteY5" fmla="*/ 598042 h 673499"/>
                <a:gd name="connsiteX6" fmla="*/ 43159 w 151194"/>
                <a:gd name="connsiteY6" fmla="*/ 666767 h 673499"/>
                <a:gd name="connsiteX7" fmla="*/ 61993 w 151194"/>
                <a:gd name="connsiteY7" fmla="*/ 671574 h 673499"/>
                <a:gd name="connsiteX8" fmla="*/ 66800 w 151194"/>
                <a:gd name="connsiteY8" fmla="*/ 666767 h 673499"/>
                <a:gd name="connsiteX9" fmla="*/ 108035 w 151194"/>
                <a:gd name="connsiteY9" fmla="*/ 598042 h 673499"/>
                <a:gd name="connsiteX10" fmla="*/ 109959 w 151194"/>
                <a:gd name="connsiteY10" fmla="*/ 591032 h 673499"/>
                <a:gd name="connsiteX11" fmla="*/ 109959 w 151194"/>
                <a:gd name="connsiteY11" fmla="*/ 82470 h 673499"/>
                <a:gd name="connsiteX12" fmla="*/ 123704 w 151194"/>
                <a:gd name="connsiteY12" fmla="*/ 82470 h 673499"/>
                <a:gd name="connsiteX13" fmla="*/ 123704 w 151194"/>
                <a:gd name="connsiteY13" fmla="*/ 329878 h 673499"/>
                <a:gd name="connsiteX14" fmla="*/ 151194 w 151194"/>
                <a:gd name="connsiteY14" fmla="*/ 329878 h 673499"/>
                <a:gd name="connsiteX15" fmla="*/ 151194 w 151194"/>
                <a:gd name="connsiteY15" fmla="*/ 68725 h 673499"/>
                <a:gd name="connsiteX16" fmla="*/ 137449 w 151194"/>
                <a:gd name="connsiteY16" fmla="*/ 54980 h 673499"/>
                <a:gd name="connsiteX17" fmla="*/ 54980 w 151194"/>
                <a:gd name="connsiteY17" fmla="*/ 633092 h 673499"/>
                <a:gd name="connsiteX18" fmla="*/ 38073 w 151194"/>
                <a:gd name="connsiteY18" fmla="*/ 604777 h 673499"/>
                <a:gd name="connsiteX19" fmla="*/ 71886 w 151194"/>
                <a:gd name="connsiteY19" fmla="*/ 604777 h 673499"/>
                <a:gd name="connsiteX20" fmla="*/ 54980 w 151194"/>
                <a:gd name="connsiteY20" fmla="*/ 633092 h 673499"/>
                <a:gd name="connsiteX21" fmla="*/ 82470 w 151194"/>
                <a:gd name="connsiteY21" fmla="*/ 577287 h 673499"/>
                <a:gd name="connsiteX22" fmla="*/ 27490 w 151194"/>
                <a:gd name="connsiteY22" fmla="*/ 577287 h 673499"/>
                <a:gd name="connsiteX23" fmla="*/ 27490 w 151194"/>
                <a:gd name="connsiteY23" fmla="*/ 329878 h 673499"/>
                <a:gd name="connsiteX24" fmla="*/ 82470 w 151194"/>
                <a:gd name="connsiteY24" fmla="*/ 329878 h 673499"/>
                <a:gd name="connsiteX25" fmla="*/ 82470 w 151194"/>
                <a:gd name="connsiteY25" fmla="*/ 577287 h 673499"/>
                <a:gd name="connsiteX26" fmla="*/ 82470 w 151194"/>
                <a:gd name="connsiteY26" fmla="*/ 302389 h 673499"/>
                <a:gd name="connsiteX27" fmla="*/ 27490 w 151194"/>
                <a:gd name="connsiteY27" fmla="*/ 302389 h 673499"/>
                <a:gd name="connsiteX28" fmla="*/ 27490 w 151194"/>
                <a:gd name="connsiteY28" fmla="*/ 82470 h 673499"/>
                <a:gd name="connsiteX29" fmla="*/ 82470 w 151194"/>
                <a:gd name="connsiteY29" fmla="*/ 82470 h 673499"/>
                <a:gd name="connsiteX30" fmla="*/ 82470 w 151194"/>
                <a:gd name="connsiteY30" fmla="*/ 302389 h 673499"/>
                <a:gd name="connsiteX31" fmla="*/ 27490 w 151194"/>
                <a:gd name="connsiteY31" fmla="*/ 54980 h 673499"/>
                <a:gd name="connsiteX32" fmla="*/ 54980 w 151194"/>
                <a:gd name="connsiteY32" fmla="*/ 27490 h 673499"/>
                <a:gd name="connsiteX33" fmla="*/ 82470 w 151194"/>
                <a:gd name="connsiteY33" fmla="*/ 54980 h 673499"/>
                <a:gd name="connsiteX34" fmla="*/ 27490 w 151194"/>
                <a:gd name="connsiteY34" fmla="*/ 54980 h 67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1194" h="673499">
                  <a:moveTo>
                    <a:pt x="137449" y="54980"/>
                  </a:moveTo>
                  <a:lnTo>
                    <a:pt x="109959" y="54980"/>
                  </a:lnTo>
                  <a:cubicBezTo>
                    <a:pt x="109959" y="24615"/>
                    <a:pt x="85344" y="0"/>
                    <a:pt x="54980" y="0"/>
                  </a:cubicBezTo>
                  <a:cubicBezTo>
                    <a:pt x="24615" y="0"/>
                    <a:pt x="0" y="24615"/>
                    <a:pt x="0" y="54980"/>
                  </a:cubicBezTo>
                  <a:lnTo>
                    <a:pt x="0" y="591032"/>
                  </a:lnTo>
                  <a:cubicBezTo>
                    <a:pt x="0" y="593499"/>
                    <a:pt x="665" y="595920"/>
                    <a:pt x="1924" y="598042"/>
                  </a:cubicBezTo>
                  <a:lnTo>
                    <a:pt x="43159" y="666767"/>
                  </a:lnTo>
                  <a:cubicBezTo>
                    <a:pt x="47033" y="673296"/>
                    <a:pt x="55466" y="675447"/>
                    <a:pt x="61993" y="671574"/>
                  </a:cubicBezTo>
                  <a:cubicBezTo>
                    <a:pt x="63972" y="670399"/>
                    <a:pt x="65625" y="668746"/>
                    <a:pt x="66800" y="666767"/>
                  </a:cubicBezTo>
                  <a:lnTo>
                    <a:pt x="108035" y="598042"/>
                  </a:lnTo>
                  <a:cubicBezTo>
                    <a:pt x="109295" y="595920"/>
                    <a:pt x="109959" y="593499"/>
                    <a:pt x="109959" y="591032"/>
                  </a:cubicBezTo>
                  <a:lnTo>
                    <a:pt x="109959" y="82470"/>
                  </a:lnTo>
                  <a:lnTo>
                    <a:pt x="123704" y="82470"/>
                  </a:lnTo>
                  <a:lnTo>
                    <a:pt x="123704" y="329878"/>
                  </a:lnTo>
                  <a:lnTo>
                    <a:pt x="151194" y="329878"/>
                  </a:lnTo>
                  <a:lnTo>
                    <a:pt x="151194" y="68725"/>
                  </a:lnTo>
                  <a:cubicBezTo>
                    <a:pt x="151194" y="61134"/>
                    <a:pt x="145040" y="54980"/>
                    <a:pt x="137449" y="54980"/>
                  </a:cubicBezTo>
                  <a:close/>
                  <a:moveTo>
                    <a:pt x="54980" y="633092"/>
                  </a:moveTo>
                  <a:lnTo>
                    <a:pt x="38073" y="604777"/>
                  </a:lnTo>
                  <a:lnTo>
                    <a:pt x="71886" y="604777"/>
                  </a:lnTo>
                  <a:lnTo>
                    <a:pt x="54980" y="633092"/>
                  </a:lnTo>
                  <a:close/>
                  <a:moveTo>
                    <a:pt x="82470" y="577287"/>
                  </a:moveTo>
                  <a:lnTo>
                    <a:pt x="27490" y="577287"/>
                  </a:lnTo>
                  <a:lnTo>
                    <a:pt x="27490" y="329878"/>
                  </a:lnTo>
                  <a:lnTo>
                    <a:pt x="82470" y="329878"/>
                  </a:lnTo>
                  <a:lnTo>
                    <a:pt x="82470" y="577287"/>
                  </a:lnTo>
                  <a:close/>
                  <a:moveTo>
                    <a:pt x="82470" y="302389"/>
                  </a:moveTo>
                  <a:lnTo>
                    <a:pt x="27490" y="302389"/>
                  </a:lnTo>
                  <a:lnTo>
                    <a:pt x="27490" y="82470"/>
                  </a:lnTo>
                  <a:lnTo>
                    <a:pt x="82470" y="82470"/>
                  </a:lnTo>
                  <a:lnTo>
                    <a:pt x="82470" y="302389"/>
                  </a:lnTo>
                  <a:close/>
                  <a:moveTo>
                    <a:pt x="27490" y="54980"/>
                  </a:moveTo>
                  <a:cubicBezTo>
                    <a:pt x="27490" y="39797"/>
                    <a:pt x="39797" y="27490"/>
                    <a:pt x="54980" y="27490"/>
                  </a:cubicBezTo>
                  <a:cubicBezTo>
                    <a:pt x="70163" y="27490"/>
                    <a:pt x="82470" y="39797"/>
                    <a:pt x="82470" y="54980"/>
                  </a:cubicBezTo>
                  <a:lnTo>
                    <a:pt x="27490" y="54980"/>
                  </a:lnTo>
                  <a:close/>
                </a:path>
              </a:pathLst>
            </a:custGeom>
            <a:grpFill/>
            <a:ln w="1707" cap="flat">
              <a:noFill/>
              <a:prstDash val="solid"/>
              <a:miter/>
            </a:ln>
          </p:spPr>
          <p:txBody>
            <a:bodyPr rtlCol="0" anchor="ctr"/>
            <a:lstStyle/>
            <a:p>
              <a:endParaRPr lang="zh-CN" altLang="en-US"/>
            </a:p>
          </p:txBody>
        </p:sp>
        <p:sp>
          <p:nvSpPr>
            <p:cNvPr id="42" name="任意多边形: 形状 41"/>
            <p:cNvSpPr/>
            <p:nvPr/>
          </p:nvSpPr>
          <p:spPr>
            <a:xfrm>
              <a:off x="7576716" y="2323269"/>
              <a:ext cx="343623" cy="27489"/>
            </a:xfrm>
            <a:custGeom>
              <a:avLst/>
              <a:gdLst>
                <a:gd name="connsiteX0" fmla="*/ 0 w 343623"/>
                <a:gd name="connsiteY0" fmla="*/ 0 h 27489"/>
                <a:gd name="connsiteX1" fmla="*/ 343623 w 343623"/>
                <a:gd name="connsiteY1" fmla="*/ 0 h 27489"/>
                <a:gd name="connsiteX2" fmla="*/ 343623 w 343623"/>
                <a:gd name="connsiteY2" fmla="*/ 27490 h 27489"/>
                <a:gd name="connsiteX3" fmla="*/ 0 w 343623"/>
                <a:gd name="connsiteY3" fmla="*/ 27490 h 27489"/>
              </a:gdLst>
              <a:ahLst/>
              <a:cxnLst>
                <a:cxn ang="0">
                  <a:pos x="connsiteX0" y="connsiteY0"/>
                </a:cxn>
                <a:cxn ang="0">
                  <a:pos x="connsiteX1" y="connsiteY1"/>
                </a:cxn>
                <a:cxn ang="0">
                  <a:pos x="connsiteX2" y="connsiteY2"/>
                </a:cxn>
                <a:cxn ang="0">
                  <a:pos x="connsiteX3" y="connsiteY3"/>
                </a:cxn>
              </a:cxnLst>
              <a:rect l="l" t="t" r="r" b="b"/>
              <a:pathLst>
                <a:path w="343623" h="27489">
                  <a:moveTo>
                    <a:pt x="0" y="0"/>
                  </a:moveTo>
                  <a:lnTo>
                    <a:pt x="343623" y="0"/>
                  </a:lnTo>
                  <a:lnTo>
                    <a:pt x="343623" y="27490"/>
                  </a:lnTo>
                  <a:lnTo>
                    <a:pt x="0" y="27490"/>
                  </a:lnTo>
                  <a:close/>
                </a:path>
              </a:pathLst>
            </a:custGeom>
            <a:grpFill/>
            <a:ln w="1707" cap="flat">
              <a:noFill/>
              <a:prstDash val="solid"/>
              <a:miter/>
            </a:ln>
          </p:spPr>
          <p:txBody>
            <a:bodyPr rtlCol="0" anchor="ctr"/>
            <a:lstStyle/>
            <a:p>
              <a:endParaRPr lang="zh-CN" altLang="en-US"/>
            </a:p>
          </p:txBody>
        </p:sp>
        <p:sp>
          <p:nvSpPr>
            <p:cNvPr id="43" name="任意多边形: 形状 42"/>
            <p:cNvSpPr/>
            <p:nvPr/>
          </p:nvSpPr>
          <p:spPr>
            <a:xfrm>
              <a:off x="7576716" y="2391993"/>
              <a:ext cx="206174" cy="27489"/>
            </a:xfrm>
            <a:custGeom>
              <a:avLst/>
              <a:gdLst>
                <a:gd name="connsiteX0" fmla="*/ 0 w 206174"/>
                <a:gd name="connsiteY0" fmla="*/ 0 h 27489"/>
                <a:gd name="connsiteX1" fmla="*/ 206174 w 206174"/>
                <a:gd name="connsiteY1" fmla="*/ 0 h 27489"/>
                <a:gd name="connsiteX2" fmla="*/ 206174 w 206174"/>
                <a:gd name="connsiteY2" fmla="*/ 27490 h 27489"/>
                <a:gd name="connsiteX3" fmla="*/ 0 w 206174"/>
                <a:gd name="connsiteY3" fmla="*/ 27490 h 27489"/>
              </a:gdLst>
              <a:ahLst/>
              <a:cxnLst>
                <a:cxn ang="0">
                  <a:pos x="connsiteX0" y="connsiteY0"/>
                </a:cxn>
                <a:cxn ang="0">
                  <a:pos x="connsiteX1" y="connsiteY1"/>
                </a:cxn>
                <a:cxn ang="0">
                  <a:pos x="connsiteX2" y="connsiteY2"/>
                </a:cxn>
                <a:cxn ang="0">
                  <a:pos x="connsiteX3" y="connsiteY3"/>
                </a:cxn>
              </a:cxnLst>
              <a:rect l="l" t="t" r="r" b="b"/>
              <a:pathLst>
                <a:path w="206174" h="27489">
                  <a:moveTo>
                    <a:pt x="0" y="0"/>
                  </a:moveTo>
                  <a:lnTo>
                    <a:pt x="206174" y="0"/>
                  </a:lnTo>
                  <a:lnTo>
                    <a:pt x="206174" y="27490"/>
                  </a:lnTo>
                  <a:lnTo>
                    <a:pt x="0" y="27490"/>
                  </a:lnTo>
                  <a:close/>
                </a:path>
              </a:pathLst>
            </a:custGeom>
            <a:grpFill/>
            <a:ln w="1707" cap="flat">
              <a:noFill/>
              <a:prstDash val="solid"/>
              <a:miter/>
            </a:ln>
          </p:spPr>
          <p:txBody>
            <a:bodyPr rtlCol="0" anchor="ctr"/>
            <a:lstStyle/>
            <a:p>
              <a:endParaRPr lang="zh-CN" altLang="en-US"/>
            </a:p>
          </p:txBody>
        </p:sp>
        <p:sp>
          <p:nvSpPr>
            <p:cNvPr id="44" name="任意多边形: 形状 43"/>
            <p:cNvSpPr/>
            <p:nvPr/>
          </p:nvSpPr>
          <p:spPr>
            <a:xfrm>
              <a:off x="7659186" y="2254544"/>
              <a:ext cx="261153" cy="27489"/>
            </a:xfrm>
            <a:custGeom>
              <a:avLst/>
              <a:gdLst>
                <a:gd name="connsiteX0" fmla="*/ 0 w 261153"/>
                <a:gd name="connsiteY0" fmla="*/ 0 h 27489"/>
                <a:gd name="connsiteX1" fmla="*/ 261154 w 261153"/>
                <a:gd name="connsiteY1" fmla="*/ 0 h 27489"/>
                <a:gd name="connsiteX2" fmla="*/ 261154 w 261153"/>
                <a:gd name="connsiteY2" fmla="*/ 27490 h 27489"/>
                <a:gd name="connsiteX3" fmla="*/ 0 w 261153"/>
                <a:gd name="connsiteY3" fmla="*/ 27490 h 27489"/>
              </a:gdLst>
              <a:ahLst/>
              <a:cxnLst>
                <a:cxn ang="0">
                  <a:pos x="connsiteX0" y="connsiteY0"/>
                </a:cxn>
                <a:cxn ang="0">
                  <a:pos x="connsiteX1" y="connsiteY1"/>
                </a:cxn>
                <a:cxn ang="0">
                  <a:pos x="connsiteX2" y="connsiteY2"/>
                </a:cxn>
                <a:cxn ang="0">
                  <a:pos x="connsiteX3" y="connsiteY3"/>
                </a:cxn>
              </a:cxnLst>
              <a:rect l="l" t="t" r="r" b="b"/>
              <a:pathLst>
                <a:path w="261153" h="27489">
                  <a:moveTo>
                    <a:pt x="0" y="0"/>
                  </a:moveTo>
                  <a:lnTo>
                    <a:pt x="261154" y="0"/>
                  </a:lnTo>
                  <a:lnTo>
                    <a:pt x="261154" y="27490"/>
                  </a:lnTo>
                  <a:lnTo>
                    <a:pt x="0" y="27490"/>
                  </a:lnTo>
                  <a:close/>
                </a:path>
              </a:pathLst>
            </a:custGeom>
            <a:grpFill/>
            <a:ln w="1707" cap="flat">
              <a:noFill/>
              <a:prstDash val="solid"/>
              <a:miter/>
            </a:ln>
          </p:spPr>
          <p:txBody>
            <a:bodyPr rtlCol="0" anchor="ctr"/>
            <a:lstStyle/>
            <a:p>
              <a:endParaRPr lang="zh-CN" altLang="en-US"/>
            </a:p>
          </p:txBody>
        </p:sp>
        <p:sp>
          <p:nvSpPr>
            <p:cNvPr id="45" name="任意多边形: 形状 44"/>
            <p:cNvSpPr/>
            <p:nvPr/>
          </p:nvSpPr>
          <p:spPr>
            <a:xfrm>
              <a:off x="7576716" y="2254544"/>
              <a:ext cx="54979" cy="27489"/>
            </a:xfrm>
            <a:custGeom>
              <a:avLst/>
              <a:gdLst>
                <a:gd name="connsiteX0" fmla="*/ 0 w 54979"/>
                <a:gd name="connsiteY0" fmla="*/ 0 h 27489"/>
                <a:gd name="connsiteX1" fmla="*/ 54980 w 54979"/>
                <a:gd name="connsiteY1" fmla="*/ 0 h 27489"/>
                <a:gd name="connsiteX2" fmla="*/ 54980 w 54979"/>
                <a:gd name="connsiteY2" fmla="*/ 27490 h 27489"/>
                <a:gd name="connsiteX3" fmla="*/ 0 w 54979"/>
                <a:gd name="connsiteY3" fmla="*/ 27490 h 27489"/>
              </a:gdLst>
              <a:ahLst/>
              <a:cxnLst>
                <a:cxn ang="0">
                  <a:pos x="connsiteX0" y="connsiteY0"/>
                </a:cxn>
                <a:cxn ang="0">
                  <a:pos x="connsiteX1" y="connsiteY1"/>
                </a:cxn>
                <a:cxn ang="0">
                  <a:pos x="connsiteX2" y="connsiteY2"/>
                </a:cxn>
                <a:cxn ang="0">
                  <a:pos x="connsiteX3" y="connsiteY3"/>
                </a:cxn>
              </a:cxnLst>
              <a:rect l="l" t="t" r="r" b="b"/>
              <a:pathLst>
                <a:path w="54979" h="27489">
                  <a:moveTo>
                    <a:pt x="0" y="0"/>
                  </a:moveTo>
                  <a:lnTo>
                    <a:pt x="54980" y="0"/>
                  </a:lnTo>
                  <a:lnTo>
                    <a:pt x="54980" y="27490"/>
                  </a:lnTo>
                  <a:lnTo>
                    <a:pt x="0" y="27490"/>
                  </a:lnTo>
                  <a:close/>
                </a:path>
              </a:pathLst>
            </a:custGeom>
            <a:grpFill/>
            <a:ln w="1707" cap="flat">
              <a:noFill/>
              <a:prstDash val="solid"/>
              <a:miter/>
            </a:ln>
          </p:spPr>
          <p:txBody>
            <a:bodyPr rtlCol="0" anchor="ctr"/>
            <a:lstStyle/>
            <a:p>
              <a:endParaRPr lang="zh-CN" altLang="en-US"/>
            </a:p>
          </p:txBody>
        </p:sp>
        <p:sp>
          <p:nvSpPr>
            <p:cNvPr id="46" name="任意多边形: 形状 45"/>
            <p:cNvSpPr/>
            <p:nvPr/>
          </p:nvSpPr>
          <p:spPr>
            <a:xfrm>
              <a:off x="7576716" y="2048370"/>
              <a:ext cx="343623" cy="164939"/>
            </a:xfrm>
            <a:custGeom>
              <a:avLst/>
              <a:gdLst>
                <a:gd name="connsiteX0" fmla="*/ 302389 w 343623"/>
                <a:gd name="connsiteY0" fmla="*/ 137449 h 164939"/>
                <a:gd name="connsiteX1" fmla="*/ 302389 w 343623"/>
                <a:gd name="connsiteY1" fmla="*/ 13745 h 164939"/>
                <a:gd name="connsiteX2" fmla="*/ 274899 w 343623"/>
                <a:gd name="connsiteY2" fmla="*/ 13745 h 164939"/>
                <a:gd name="connsiteX3" fmla="*/ 274899 w 343623"/>
                <a:gd name="connsiteY3" fmla="*/ 137449 h 164939"/>
                <a:gd name="connsiteX4" fmla="*/ 247409 w 343623"/>
                <a:gd name="connsiteY4" fmla="*/ 137449 h 164939"/>
                <a:gd name="connsiteX5" fmla="*/ 247409 w 343623"/>
                <a:gd name="connsiteY5" fmla="*/ 41235 h 164939"/>
                <a:gd name="connsiteX6" fmla="*/ 219919 w 343623"/>
                <a:gd name="connsiteY6" fmla="*/ 41235 h 164939"/>
                <a:gd name="connsiteX7" fmla="*/ 219919 w 343623"/>
                <a:gd name="connsiteY7" fmla="*/ 137449 h 164939"/>
                <a:gd name="connsiteX8" fmla="*/ 192429 w 343623"/>
                <a:gd name="connsiteY8" fmla="*/ 137449 h 164939"/>
                <a:gd name="connsiteX9" fmla="*/ 192429 w 343623"/>
                <a:gd name="connsiteY9" fmla="*/ 0 h 164939"/>
                <a:gd name="connsiteX10" fmla="*/ 164939 w 343623"/>
                <a:gd name="connsiteY10" fmla="*/ 0 h 164939"/>
                <a:gd name="connsiteX11" fmla="*/ 164939 w 343623"/>
                <a:gd name="connsiteY11" fmla="*/ 137449 h 164939"/>
                <a:gd name="connsiteX12" fmla="*/ 137449 w 343623"/>
                <a:gd name="connsiteY12" fmla="*/ 137449 h 164939"/>
                <a:gd name="connsiteX13" fmla="*/ 137449 w 343623"/>
                <a:gd name="connsiteY13" fmla="*/ 41235 h 164939"/>
                <a:gd name="connsiteX14" fmla="*/ 109959 w 343623"/>
                <a:gd name="connsiteY14" fmla="*/ 41235 h 164939"/>
                <a:gd name="connsiteX15" fmla="*/ 109959 w 343623"/>
                <a:gd name="connsiteY15" fmla="*/ 137449 h 164939"/>
                <a:gd name="connsiteX16" fmla="*/ 82470 w 343623"/>
                <a:gd name="connsiteY16" fmla="*/ 137449 h 164939"/>
                <a:gd name="connsiteX17" fmla="*/ 82470 w 343623"/>
                <a:gd name="connsiteY17" fmla="*/ 96215 h 164939"/>
                <a:gd name="connsiteX18" fmla="*/ 54980 w 343623"/>
                <a:gd name="connsiteY18" fmla="*/ 96215 h 164939"/>
                <a:gd name="connsiteX19" fmla="*/ 54980 w 343623"/>
                <a:gd name="connsiteY19" fmla="*/ 137449 h 164939"/>
                <a:gd name="connsiteX20" fmla="*/ 27490 w 343623"/>
                <a:gd name="connsiteY20" fmla="*/ 137449 h 164939"/>
                <a:gd name="connsiteX21" fmla="*/ 27490 w 343623"/>
                <a:gd name="connsiteY21" fmla="*/ 0 h 164939"/>
                <a:gd name="connsiteX22" fmla="*/ 0 w 343623"/>
                <a:gd name="connsiteY22" fmla="*/ 0 h 164939"/>
                <a:gd name="connsiteX23" fmla="*/ 0 w 343623"/>
                <a:gd name="connsiteY23" fmla="*/ 151194 h 164939"/>
                <a:gd name="connsiteX24" fmla="*/ 13745 w 343623"/>
                <a:gd name="connsiteY24" fmla="*/ 164939 h 164939"/>
                <a:gd name="connsiteX25" fmla="*/ 343623 w 343623"/>
                <a:gd name="connsiteY25" fmla="*/ 164939 h 164939"/>
                <a:gd name="connsiteX26" fmla="*/ 343623 w 343623"/>
                <a:gd name="connsiteY26" fmla="*/ 137449 h 164939"/>
                <a:gd name="connsiteX27" fmla="*/ 302389 w 343623"/>
                <a:gd name="connsiteY27" fmla="*/ 137449 h 1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3623" h="164939">
                  <a:moveTo>
                    <a:pt x="302389" y="137449"/>
                  </a:moveTo>
                  <a:lnTo>
                    <a:pt x="302389" y="13745"/>
                  </a:lnTo>
                  <a:lnTo>
                    <a:pt x="274899" y="13745"/>
                  </a:lnTo>
                  <a:lnTo>
                    <a:pt x="274899" y="137449"/>
                  </a:lnTo>
                  <a:lnTo>
                    <a:pt x="247409" y="137449"/>
                  </a:lnTo>
                  <a:lnTo>
                    <a:pt x="247409" y="41235"/>
                  </a:lnTo>
                  <a:lnTo>
                    <a:pt x="219919" y="41235"/>
                  </a:lnTo>
                  <a:lnTo>
                    <a:pt x="219919" y="137449"/>
                  </a:lnTo>
                  <a:lnTo>
                    <a:pt x="192429" y="137449"/>
                  </a:lnTo>
                  <a:lnTo>
                    <a:pt x="192429" y="0"/>
                  </a:lnTo>
                  <a:lnTo>
                    <a:pt x="164939" y="0"/>
                  </a:lnTo>
                  <a:lnTo>
                    <a:pt x="164939" y="137449"/>
                  </a:lnTo>
                  <a:lnTo>
                    <a:pt x="137449" y="137449"/>
                  </a:lnTo>
                  <a:lnTo>
                    <a:pt x="137449" y="41235"/>
                  </a:lnTo>
                  <a:lnTo>
                    <a:pt x="109959" y="41235"/>
                  </a:lnTo>
                  <a:lnTo>
                    <a:pt x="109959" y="137449"/>
                  </a:lnTo>
                  <a:lnTo>
                    <a:pt x="82470" y="137449"/>
                  </a:lnTo>
                  <a:lnTo>
                    <a:pt x="82470" y="96215"/>
                  </a:lnTo>
                  <a:lnTo>
                    <a:pt x="54980" y="96215"/>
                  </a:lnTo>
                  <a:lnTo>
                    <a:pt x="54980" y="137449"/>
                  </a:lnTo>
                  <a:lnTo>
                    <a:pt x="27490" y="137449"/>
                  </a:lnTo>
                  <a:lnTo>
                    <a:pt x="27490" y="0"/>
                  </a:lnTo>
                  <a:lnTo>
                    <a:pt x="0" y="0"/>
                  </a:lnTo>
                  <a:lnTo>
                    <a:pt x="0" y="151194"/>
                  </a:lnTo>
                  <a:cubicBezTo>
                    <a:pt x="0" y="158785"/>
                    <a:pt x="6154" y="164939"/>
                    <a:pt x="13745" y="164939"/>
                  </a:cubicBezTo>
                  <a:lnTo>
                    <a:pt x="343623" y="164939"/>
                  </a:lnTo>
                  <a:lnTo>
                    <a:pt x="343623" y="137449"/>
                  </a:lnTo>
                  <a:lnTo>
                    <a:pt x="302389" y="137449"/>
                  </a:lnTo>
                  <a:close/>
                </a:path>
              </a:pathLst>
            </a:custGeom>
            <a:grpFill/>
            <a:ln w="1707" cap="flat">
              <a:noFill/>
              <a:prstDash val="solid"/>
              <a:miter/>
            </a:ln>
          </p:spPr>
          <p:txBody>
            <a:bodyPr rtlCol="0" anchor="ctr"/>
            <a:lstStyle/>
            <a:p>
              <a:endParaRPr lang="zh-CN" altLang="en-US"/>
            </a:p>
          </p:txBody>
        </p:sp>
        <p:sp>
          <p:nvSpPr>
            <p:cNvPr id="47" name="任意多边形: 形状 46"/>
            <p:cNvSpPr/>
            <p:nvPr/>
          </p:nvSpPr>
          <p:spPr>
            <a:xfrm>
              <a:off x="7576716" y="1897176"/>
              <a:ext cx="178684" cy="27489"/>
            </a:xfrm>
            <a:custGeom>
              <a:avLst/>
              <a:gdLst>
                <a:gd name="connsiteX0" fmla="*/ 0 w 178684"/>
                <a:gd name="connsiteY0" fmla="*/ 0 h 27489"/>
                <a:gd name="connsiteX1" fmla="*/ 178684 w 178684"/>
                <a:gd name="connsiteY1" fmla="*/ 0 h 27489"/>
                <a:gd name="connsiteX2" fmla="*/ 178684 w 178684"/>
                <a:gd name="connsiteY2" fmla="*/ 27490 h 27489"/>
                <a:gd name="connsiteX3" fmla="*/ 0 w 178684"/>
                <a:gd name="connsiteY3" fmla="*/ 27490 h 27489"/>
              </a:gdLst>
              <a:ahLst/>
              <a:cxnLst>
                <a:cxn ang="0">
                  <a:pos x="connsiteX0" y="connsiteY0"/>
                </a:cxn>
                <a:cxn ang="0">
                  <a:pos x="connsiteX1" y="connsiteY1"/>
                </a:cxn>
                <a:cxn ang="0">
                  <a:pos x="connsiteX2" y="connsiteY2"/>
                </a:cxn>
                <a:cxn ang="0">
                  <a:pos x="connsiteX3" y="connsiteY3"/>
                </a:cxn>
              </a:cxnLst>
              <a:rect l="l" t="t" r="r" b="b"/>
              <a:pathLst>
                <a:path w="178684" h="27489">
                  <a:moveTo>
                    <a:pt x="0" y="0"/>
                  </a:moveTo>
                  <a:lnTo>
                    <a:pt x="178684" y="0"/>
                  </a:lnTo>
                  <a:lnTo>
                    <a:pt x="178684" y="27490"/>
                  </a:lnTo>
                  <a:lnTo>
                    <a:pt x="0" y="27490"/>
                  </a:lnTo>
                  <a:close/>
                </a:path>
              </a:pathLst>
            </a:custGeom>
            <a:grpFill/>
            <a:ln w="1707" cap="flat">
              <a:noFill/>
              <a:prstDash val="solid"/>
              <a:miter/>
            </a:ln>
          </p:spPr>
          <p:txBody>
            <a:bodyPr rtlCol="0" anchor="ctr"/>
            <a:lstStyle/>
            <a:p>
              <a:endParaRPr lang="zh-CN" altLang="en-US"/>
            </a:p>
          </p:txBody>
        </p:sp>
        <p:sp>
          <p:nvSpPr>
            <p:cNvPr id="48" name="任意多边形: 形状 47"/>
            <p:cNvSpPr/>
            <p:nvPr/>
          </p:nvSpPr>
          <p:spPr>
            <a:xfrm>
              <a:off x="7576716" y="1965900"/>
              <a:ext cx="123704" cy="27489"/>
            </a:xfrm>
            <a:custGeom>
              <a:avLst/>
              <a:gdLst>
                <a:gd name="connsiteX0" fmla="*/ 0 w 123704"/>
                <a:gd name="connsiteY0" fmla="*/ 0 h 27489"/>
                <a:gd name="connsiteX1" fmla="*/ 123704 w 123704"/>
                <a:gd name="connsiteY1" fmla="*/ 0 h 27489"/>
                <a:gd name="connsiteX2" fmla="*/ 123704 w 123704"/>
                <a:gd name="connsiteY2" fmla="*/ 27490 h 27489"/>
                <a:gd name="connsiteX3" fmla="*/ 0 w 123704"/>
                <a:gd name="connsiteY3" fmla="*/ 27490 h 27489"/>
              </a:gdLst>
              <a:ahLst/>
              <a:cxnLst>
                <a:cxn ang="0">
                  <a:pos x="connsiteX0" y="connsiteY0"/>
                </a:cxn>
                <a:cxn ang="0">
                  <a:pos x="connsiteX1" y="connsiteY1"/>
                </a:cxn>
                <a:cxn ang="0">
                  <a:pos x="connsiteX2" y="connsiteY2"/>
                </a:cxn>
                <a:cxn ang="0">
                  <a:pos x="connsiteX3" y="connsiteY3"/>
                </a:cxn>
              </a:cxnLst>
              <a:rect l="l" t="t" r="r" b="b"/>
              <a:pathLst>
                <a:path w="123704" h="27489">
                  <a:moveTo>
                    <a:pt x="0" y="0"/>
                  </a:moveTo>
                  <a:lnTo>
                    <a:pt x="123704" y="0"/>
                  </a:lnTo>
                  <a:lnTo>
                    <a:pt x="123704" y="27490"/>
                  </a:lnTo>
                  <a:lnTo>
                    <a:pt x="0" y="27490"/>
                  </a:lnTo>
                  <a:close/>
                </a:path>
              </a:pathLst>
            </a:custGeom>
            <a:grpFill/>
            <a:ln w="1707" cap="flat">
              <a:noFill/>
              <a:prstDash val="solid"/>
              <a:miter/>
            </a:ln>
          </p:spPr>
          <p:txBody>
            <a:bodyPr rtlCol="0" anchor="ctr"/>
            <a:lstStyle/>
            <a:p>
              <a:endParaRPr lang="zh-CN" altLang="en-US"/>
            </a:p>
          </p:txBody>
        </p:sp>
        <p:sp>
          <p:nvSpPr>
            <p:cNvPr id="49" name="任意多边形: 形状 48"/>
            <p:cNvSpPr/>
            <p:nvPr/>
          </p:nvSpPr>
          <p:spPr>
            <a:xfrm>
              <a:off x="7961574" y="1814706"/>
              <a:ext cx="54979" cy="27489"/>
            </a:xfrm>
            <a:custGeom>
              <a:avLst/>
              <a:gdLst>
                <a:gd name="connsiteX0" fmla="*/ 0 w 54979"/>
                <a:gd name="connsiteY0" fmla="*/ 0 h 27489"/>
                <a:gd name="connsiteX1" fmla="*/ 54980 w 54979"/>
                <a:gd name="connsiteY1" fmla="*/ 0 h 27489"/>
                <a:gd name="connsiteX2" fmla="*/ 54980 w 54979"/>
                <a:gd name="connsiteY2" fmla="*/ 27490 h 27489"/>
                <a:gd name="connsiteX3" fmla="*/ 0 w 54979"/>
                <a:gd name="connsiteY3" fmla="*/ 27490 h 27489"/>
              </a:gdLst>
              <a:ahLst/>
              <a:cxnLst>
                <a:cxn ang="0">
                  <a:pos x="connsiteX0" y="connsiteY0"/>
                </a:cxn>
                <a:cxn ang="0">
                  <a:pos x="connsiteX1" y="connsiteY1"/>
                </a:cxn>
                <a:cxn ang="0">
                  <a:pos x="connsiteX2" y="connsiteY2"/>
                </a:cxn>
                <a:cxn ang="0">
                  <a:pos x="connsiteX3" y="connsiteY3"/>
                </a:cxn>
              </a:cxnLst>
              <a:rect l="l" t="t" r="r" b="b"/>
              <a:pathLst>
                <a:path w="54979" h="27489">
                  <a:moveTo>
                    <a:pt x="0" y="0"/>
                  </a:moveTo>
                  <a:lnTo>
                    <a:pt x="54980" y="0"/>
                  </a:lnTo>
                  <a:lnTo>
                    <a:pt x="54980" y="27490"/>
                  </a:lnTo>
                  <a:lnTo>
                    <a:pt x="0" y="27490"/>
                  </a:lnTo>
                  <a:close/>
                </a:path>
              </a:pathLst>
            </a:custGeom>
            <a:grpFill/>
            <a:ln w="1707" cap="flat">
              <a:noFill/>
              <a:prstDash val="solid"/>
              <a:miter/>
            </a:ln>
          </p:spPr>
          <p:txBody>
            <a:bodyPr rtlCol="0" anchor="ctr"/>
            <a:lstStyle/>
            <a:p>
              <a:endParaRPr lang="zh-CN" altLang="en-US"/>
            </a:p>
          </p:txBody>
        </p:sp>
        <p:sp>
          <p:nvSpPr>
            <p:cNvPr id="50" name="任意多边形: 形状 49"/>
            <p:cNvSpPr/>
            <p:nvPr/>
          </p:nvSpPr>
          <p:spPr>
            <a:xfrm>
              <a:off x="7810380" y="2391993"/>
              <a:ext cx="54979" cy="27489"/>
            </a:xfrm>
            <a:custGeom>
              <a:avLst/>
              <a:gdLst>
                <a:gd name="connsiteX0" fmla="*/ 0 w 54979"/>
                <a:gd name="connsiteY0" fmla="*/ 0 h 27489"/>
                <a:gd name="connsiteX1" fmla="*/ 54980 w 54979"/>
                <a:gd name="connsiteY1" fmla="*/ 0 h 27489"/>
                <a:gd name="connsiteX2" fmla="*/ 54980 w 54979"/>
                <a:gd name="connsiteY2" fmla="*/ 27490 h 27489"/>
                <a:gd name="connsiteX3" fmla="*/ 0 w 54979"/>
                <a:gd name="connsiteY3" fmla="*/ 27490 h 27489"/>
              </a:gdLst>
              <a:ahLst/>
              <a:cxnLst>
                <a:cxn ang="0">
                  <a:pos x="connsiteX0" y="connsiteY0"/>
                </a:cxn>
                <a:cxn ang="0">
                  <a:pos x="connsiteX1" y="connsiteY1"/>
                </a:cxn>
                <a:cxn ang="0">
                  <a:pos x="connsiteX2" y="connsiteY2"/>
                </a:cxn>
                <a:cxn ang="0">
                  <a:pos x="connsiteX3" y="connsiteY3"/>
                </a:cxn>
              </a:cxnLst>
              <a:rect l="l" t="t" r="r" b="b"/>
              <a:pathLst>
                <a:path w="54979" h="27489">
                  <a:moveTo>
                    <a:pt x="0" y="0"/>
                  </a:moveTo>
                  <a:lnTo>
                    <a:pt x="54980" y="0"/>
                  </a:lnTo>
                  <a:lnTo>
                    <a:pt x="54980" y="27490"/>
                  </a:lnTo>
                  <a:lnTo>
                    <a:pt x="0" y="27490"/>
                  </a:lnTo>
                  <a:close/>
                </a:path>
              </a:pathLst>
            </a:custGeom>
            <a:grpFill/>
            <a:ln w="1707" cap="flat">
              <a:noFill/>
              <a:prstDash val="solid"/>
              <a:miter/>
            </a:ln>
          </p:spPr>
          <p:txBody>
            <a:bodyPr rtlCol="0" anchor="ctr"/>
            <a:lstStyle/>
            <a:p>
              <a:endParaRPr lang="zh-CN" altLang="en-US"/>
            </a:p>
          </p:txBody>
        </p:sp>
      </p:grpSp>
      <p:sp>
        <p:nvSpPr>
          <p:cNvPr id="51" name="标题 1"/>
          <p:cNvSpPr>
            <a:spLocks noGrp="1"/>
          </p:cNvSpPr>
          <p:nvPr>
            <p:ph type="title"/>
          </p:nvPr>
        </p:nvSpPr>
        <p:spPr>
          <a:xfrm>
            <a:off x="441960" y="401320"/>
            <a:ext cx="2569210" cy="373380"/>
          </a:xfrm>
        </p:spPr>
        <p:txBody>
          <a:bodyPr>
            <a:normAutofit fontScale="90000"/>
          </a:bodyPr>
          <a:lstStyle/>
          <a:p>
            <a:pPr>
              <a:lnSpc>
                <a:spcPct val="110000"/>
              </a:lnSpc>
            </a:pPr>
            <a:r>
              <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待开发的功能</a:t>
            </a:r>
            <a:endPar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52" name="文本占位符 5"/>
          <p:cNvSpPr txBox="1"/>
          <p:nvPr/>
        </p:nvSpPr>
        <p:spPr>
          <a:xfrm>
            <a:off x="1052174" y="843494"/>
            <a:ext cx="2676546" cy="3171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spcAft>
                <a:spcPts val="1000"/>
              </a:spcAft>
              <a:buNone/>
            </a:pPr>
            <a:r>
              <a:rPr lang="en-US" altLang="zh-CN" sz="12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rPr>
              <a:t>TWO-COLUMN COMPARISON</a:t>
            </a:r>
            <a:endParaRPr lang="zh-CN" altLang="zh-CN" sz="12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平行四边形 12"/>
          <p:cNvSpPr/>
          <p:nvPr/>
        </p:nvSpPr>
        <p:spPr>
          <a:xfrm>
            <a:off x="-636011" y="1500435"/>
            <a:ext cx="6947135" cy="2538490"/>
          </a:xfrm>
          <a:custGeom>
            <a:avLst/>
            <a:gdLst>
              <a:gd name="connsiteX0" fmla="*/ 3279 w 6947135"/>
              <a:gd name="connsiteY0" fmla="*/ 2404296 h 2538490"/>
              <a:gd name="connsiteX1" fmla="*/ 583902 w 6947135"/>
              <a:gd name="connsiteY1" fmla="*/ 81806 h 2538490"/>
              <a:gd name="connsiteX2" fmla="*/ 688678 w 6947135"/>
              <a:gd name="connsiteY2" fmla="*/ 0 h 2538490"/>
              <a:gd name="connsiteX3" fmla="*/ 6839081 w 6947135"/>
              <a:gd name="connsiteY3" fmla="*/ 0 h 2538490"/>
              <a:gd name="connsiteX4" fmla="*/ 6943857 w 6947135"/>
              <a:gd name="connsiteY4" fmla="*/ 134194 h 2538490"/>
              <a:gd name="connsiteX5" fmla="*/ 6363235 w 6947135"/>
              <a:gd name="connsiteY5" fmla="*/ 2456684 h 2538490"/>
              <a:gd name="connsiteX6" fmla="*/ 6258459 w 6947135"/>
              <a:gd name="connsiteY6" fmla="*/ 2538490 h 2538490"/>
              <a:gd name="connsiteX7" fmla="*/ 108055 w 6947135"/>
              <a:gd name="connsiteY7" fmla="*/ 2538490 h 2538490"/>
              <a:gd name="connsiteX8" fmla="*/ 3279 w 6947135"/>
              <a:gd name="connsiteY8" fmla="*/ 2404296 h 253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7135" h="2538490">
                <a:moveTo>
                  <a:pt x="3279" y="2404296"/>
                </a:moveTo>
                <a:lnTo>
                  <a:pt x="583902" y="81806"/>
                </a:lnTo>
                <a:cubicBezTo>
                  <a:pt x="595928" y="33704"/>
                  <a:pt x="639095" y="0"/>
                  <a:pt x="688678" y="0"/>
                </a:cubicBezTo>
                <a:lnTo>
                  <a:pt x="6839081" y="0"/>
                </a:lnTo>
                <a:cubicBezTo>
                  <a:pt x="6909350" y="0"/>
                  <a:pt x="6960899" y="66023"/>
                  <a:pt x="6943857" y="134194"/>
                </a:cubicBezTo>
                <a:lnTo>
                  <a:pt x="6363235" y="2456684"/>
                </a:lnTo>
                <a:cubicBezTo>
                  <a:pt x="6351209" y="2504786"/>
                  <a:pt x="6308042" y="2538490"/>
                  <a:pt x="6258459" y="2538490"/>
                </a:cubicBezTo>
                <a:lnTo>
                  <a:pt x="108055" y="2538490"/>
                </a:lnTo>
                <a:cubicBezTo>
                  <a:pt x="37786" y="2538490"/>
                  <a:pt x="-13763" y="2472466"/>
                  <a:pt x="3279" y="2404296"/>
                </a:cubicBezTo>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2" name="平行四边形 12"/>
          <p:cNvSpPr/>
          <p:nvPr/>
        </p:nvSpPr>
        <p:spPr>
          <a:xfrm>
            <a:off x="-748665" y="1377950"/>
            <a:ext cx="6946900" cy="2806700"/>
          </a:xfrm>
          <a:custGeom>
            <a:avLst/>
            <a:gdLst>
              <a:gd name="connsiteX0" fmla="*/ 3279 w 6947135"/>
              <a:gd name="connsiteY0" fmla="*/ 2404296 h 2538490"/>
              <a:gd name="connsiteX1" fmla="*/ 583902 w 6947135"/>
              <a:gd name="connsiteY1" fmla="*/ 81806 h 2538490"/>
              <a:gd name="connsiteX2" fmla="*/ 688678 w 6947135"/>
              <a:gd name="connsiteY2" fmla="*/ 0 h 2538490"/>
              <a:gd name="connsiteX3" fmla="*/ 6839081 w 6947135"/>
              <a:gd name="connsiteY3" fmla="*/ 0 h 2538490"/>
              <a:gd name="connsiteX4" fmla="*/ 6943857 w 6947135"/>
              <a:gd name="connsiteY4" fmla="*/ 134194 h 2538490"/>
              <a:gd name="connsiteX5" fmla="*/ 6363235 w 6947135"/>
              <a:gd name="connsiteY5" fmla="*/ 2456684 h 2538490"/>
              <a:gd name="connsiteX6" fmla="*/ 6258459 w 6947135"/>
              <a:gd name="connsiteY6" fmla="*/ 2538490 h 2538490"/>
              <a:gd name="connsiteX7" fmla="*/ 108055 w 6947135"/>
              <a:gd name="connsiteY7" fmla="*/ 2538490 h 2538490"/>
              <a:gd name="connsiteX8" fmla="*/ 3279 w 6947135"/>
              <a:gd name="connsiteY8" fmla="*/ 2404296 h 253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7135" h="2538490">
                <a:moveTo>
                  <a:pt x="3279" y="2404296"/>
                </a:moveTo>
                <a:lnTo>
                  <a:pt x="583902" y="81806"/>
                </a:lnTo>
                <a:cubicBezTo>
                  <a:pt x="595928" y="33704"/>
                  <a:pt x="639095" y="0"/>
                  <a:pt x="688678" y="0"/>
                </a:cubicBezTo>
                <a:lnTo>
                  <a:pt x="6839081" y="0"/>
                </a:lnTo>
                <a:cubicBezTo>
                  <a:pt x="6909350" y="0"/>
                  <a:pt x="6960899" y="66023"/>
                  <a:pt x="6943857" y="134194"/>
                </a:cubicBezTo>
                <a:lnTo>
                  <a:pt x="6363235" y="2456684"/>
                </a:lnTo>
                <a:cubicBezTo>
                  <a:pt x="6351209" y="2504786"/>
                  <a:pt x="6308042" y="2538490"/>
                  <a:pt x="6258459" y="2538490"/>
                </a:cubicBezTo>
                <a:lnTo>
                  <a:pt x="108055" y="2538490"/>
                </a:lnTo>
                <a:cubicBezTo>
                  <a:pt x="37786" y="2538490"/>
                  <a:pt x="-13763" y="2472466"/>
                  <a:pt x="3279" y="2404296"/>
                </a:cubicBezTo>
              </a:path>
            </a:pathLst>
          </a:custGeom>
          <a:solidFill>
            <a:schemeClr val="bg1"/>
          </a:solidFill>
          <a:ln>
            <a:solidFill>
              <a:schemeClr val="accent1"/>
            </a:solidFill>
          </a:ln>
          <a:effectLst>
            <a:outerShdw blurRad="2413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4" name="平行四边形 12"/>
          <p:cNvSpPr/>
          <p:nvPr/>
        </p:nvSpPr>
        <p:spPr>
          <a:xfrm>
            <a:off x="5701917" y="3327480"/>
            <a:ext cx="6947135" cy="2538490"/>
          </a:xfrm>
          <a:custGeom>
            <a:avLst/>
            <a:gdLst>
              <a:gd name="connsiteX0" fmla="*/ 3279 w 6947135"/>
              <a:gd name="connsiteY0" fmla="*/ 2404296 h 2538490"/>
              <a:gd name="connsiteX1" fmla="*/ 583902 w 6947135"/>
              <a:gd name="connsiteY1" fmla="*/ 81806 h 2538490"/>
              <a:gd name="connsiteX2" fmla="*/ 688678 w 6947135"/>
              <a:gd name="connsiteY2" fmla="*/ 0 h 2538490"/>
              <a:gd name="connsiteX3" fmla="*/ 6839081 w 6947135"/>
              <a:gd name="connsiteY3" fmla="*/ 0 h 2538490"/>
              <a:gd name="connsiteX4" fmla="*/ 6943857 w 6947135"/>
              <a:gd name="connsiteY4" fmla="*/ 134194 h 2538490"/>
              <a:gd name="connsiteX5" fmla="*/ 6363235 w 6947135"/>
              <a:gd name="connsiteY5" fmla="*/ 2456684 h 2538490"/>
              <a:gd name="connsiteX6" fmla="*/ 6258459 w 6947135"/>
              <a:gd name="connsiteY6" fmla="*/ 2538490 h 2538490"/>
              <a:gd name="connsiteX7" fmla="*/ 108055 w 6947135"/>
              <a:gd name="connsiteY7" fmla="*/ 2538490 h 2538490"/>
              <a:gd name="connsiteX8" fmla="*/ 3279 w 6947135"/>
              <a:gd name="connsiteY8" fmla="*/ 2404296 h 253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7135" h="2538490">
                <a:moveTo>
                  <a:pt x="3279" y="2404296"/>
                </a:moveTo>
                <a:lnTo>
                  <a:pt x="583902" y="81806"/>
                </a:lnTo>
                <a:cubicBezTo>
                  <a:pt x="595928" y="33704"/>
                  <a:pt x="639095" y="0"/>
                  <a:pt x="688678" y="0"/>
                </a:cubicBezTo>
                <a:lnTo>
                  <a:pt x="6839081" y="0"/>
                </a:lnTo>
                <a:cubicBezTo>
                  <a:pt x="6909350" y="0"/>
                  <a:pt x="6960899" y="66023"/>
                  <a:pt x="6943857" y="134194"/>
                </a:cubicBezTo>
                <a:lnTo>
                  <a:pt x="6363235" y="2456684"/>
                </a:lnTo>
                <a:cubicBezTo>
                  <a:pt x="6351209" y="2504786"/>
                  <a:pt x="6308042" y="2538490"/>
                  <a:pt x="6258459" y="2538490"/>
                </a:cubicBezTo>
                <a:lnTo>
                  <a:pt x="108055" y="2538490"/>
                </a:lnTo>
                <a:cubicBezTo>
                  <a:pt x="37786" y="2538490"/>
                  <a:pt x="-13763" y="2472466"/>
                  <a:pt x="3279" y="2404296"/>
                </a:cubicBezTo>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5" name="平行四边形 12"/>
          <p:cNvSpPr/>
          <p:nvPr/>
        </p:nvSpPr>
        <p:spPr>
          <a:xfrm>
            <a:off x="5913120" y="1499870"/>
            <a:ext cx="6946900" cy="4243705"/>
          </a:xfrm>
          <a:custGeom>
            <a:avLst/>
            <a:gdLst>
              <a:gd name="connsiteX0" fmla="*/ 3279 w 6947135"/>
              <a:gd name="connsiteY0" fmla="*/ 2404296 h 2538490"/>
              <a:gd name="connsiteX1" fmla="*/ 583902 w 6947135"/>
              <a:gd name="connsiteY1" fmla="*/ 81806 h 2538490"/>
              <a:gd name="connsiteX2" fmla="*/ 688678 w 6947135"/>
              <a:gd name="connsiteY2" fmla="*/ 0 h 2538490"/>
              <a:gd name="connsiteX3" fmla="*/ 6839081 w 6947135"/>
              <a:gd name="connsiteY3" fmla="*/ 0 h 2538490"/>
              <a:gd name="connsiteX4" fmla="*/ 6943857 w 6947135"/>
              <a:gd name="connsiteY4" fmla="*/ 134194 h 2538490"/>
              <a:gd name="connsiteX5" fmla="*/ 6363235 w 6947135"/>
              <a:gd name="connsiteY5" fmla="*/ 2456684 h 2538490"/>
              <a:gd name="connsiteX6" fmla="*/ 6258459 w 6947135"/>
              <a:gd name="connsiteY6" fmla="*/ 2538490 h 2538490"/>
              <a:gd name="connsiteX7" fmla="*/ 108055 w 6947135"/>
              <a:gd name="connsiteY7" fmla="*/ 2538490 h 2538490"/>
              <a:gd name="connsiteX8" fmla="*/ 3279 w 6947135"/>
              <a:gd name="connsiteY8" fmla="*/ 2404296 h 253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7135" h="2538490">
                <a:moveTo>
                  <a:pt x="3279" y="2404296"/>
                </a:moveTo>
                <a:lnTo>
                  <a:pt x="583902" y="81806"/>
                </a:lnTo>
                <a:cubicBezTo>
                  <a:pt x="595928" y="33704"/>
                  <a:pt x="639095" y="0"/>
                  <a:pt x="688678" y="0"/>
                </a:cubicBezTo>
                <a:lnTo>
                  <a:pt x="6839081" y="0"/>
                </a:lnTo>
                <a:cubicBezTo>
                  <a:pt x="6909350" y="0"/>
                  <a:pt x="6960899" y="66023"/>
                  <a:pt x="6943857" y="134194"/>
                </a:cubicBezTo>
                <a:lnTo>
                  <a:pt x="6363235" y="2456684"/>
                </a:lnTo>
                <a:cubicBezTo>
                  <a:pt x="6351209" y="2504786"/>
                  <a:pt x="6308042" y="2538490"/>
                  <a:pt x="6258459" y="2538490"/>
                </a:cubicBezTo>
                <a:lnTo>
                  <a:pt x="108055" y="2538490"/>
                </a:lnTo>
                <a:cubicBezTo>
                  <a:pt x="37786" y="2538490"/>
                  <a:pt x="-13763" y="2472466"/>
                  <a:pt x="3279" y="2404296"/>
                </a:cubicBezTo>
              </a:path>
            </a:pathLst>
          </a:custGeom>
          <a:solidFill>
            <a:schemeClr val="bg1"/>
          </a:solidFill>
          <a:ln>
            <a:solidFill>
              <a:schemeClr val="accent4"/>
            </a:solidFill>
          </a:ln>
          <a:effectLst>
            <a:outerShdw blurRad="241300" dist="38100" dir="2700000" algn="tl" rotWithShape="0">
              <a:schemeClr val="accent4">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solidFill>
                <a:schemeClr val="lt1"/>
              </a:solidFill>
            </a:endParaRPr>
          </a:p>
        </p:txBody>
      </p:sp>
      <p:sp>
        <p:nvSpPr>
          <p:cNvPr id="21" name="文本框 20"/>
          <p:cNvSpPr txBox="1"/>
          <p:nvPr/>
        </p:nvSpPr>
        <p:spPr>
          <a:xfrm>
            <a:off x="2749419" y="1586228"/>
            <a:ext cx="2662551" cy="423545"/>
          </a:xfrm>
          <a:prstGeom prst="rect">
            <a:avLst/>
          </a:prstGeom>
          <a:noFill/>
        </p:spPr>
        <p:txBody>
          <a:bodyPr wrap="square" rtlCol="0">
            <a:spAutoFit/>
          </a:bodyPr>
          <a:lstStyle/>
          <a:p>
            <a:pPr algn="dist">
              <a:lnSpc>
                <a:spcPct val="90000"/>
              </a:lnSpc>
              <a:spcBef>
                <a:spcPts val="1000"/>
              </a:spcBef>
              <a:spcAft>
                <a:spcPts val="1000"/>
              </a:spcAft>
            </a:pPr>
            <a:r>
              <a:rPr lang="zh-CN" altLang="en-US" sz="2400"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假设的前提条件</a:t>
            </a:r>
            <a:endParaRPr lang="zh-CN" altLang="en-US" sz="2400"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sp>
        <p:nvSpPr>
          <p:cNvPr id="29" name="文本框 28"/>
          <p:cNvSpPr txBox="1"/>
          <p:nvPr/>
        </p:nvSpPr>
        <p:spPr>
          <a:xfrm>
            <a:off x="613396" y="2101348"/>
            <a:ext cx="4798574" cy="1751965"/>
          </a:xfrm>
          <a:prstGeom prst="rect">
            <a:avLst/>
          </a:prstGeom>
          <a:noFill/>
        </p:spPr>
        <p:txBody>
          <a:bodyPr wrap="square" rtlCol="0">
            <a:spAutoFit/>
          </a:bodyPr>
          <a:lstStyle/>
          <a:p>
            <a:pPr algn="r">
              <a:lnSpc>
                <a:spcPct val="120000"/>
              </a:lnSpc>
            </a:pPr>
            <a:r>
              <a:rPr dirty="0">
                <a:solidFill>
                  <a:schemeClr val="tx1">
                    <a:lumMod val="50000"/>
                    <a:lumOff val="50000"/>
                  </a:schemeClr>
                </a:solidFill>
              </a:rPr>
              <a:t>本打卡小程序主要用于高校的图书馆,所以本系统实现的前提是图书馆具有一定数量的图书读者，会进入图书馆自习或者阅读。此外,假设本系统的读者和管理员都有自己的固定账号可以登入权限范围内的界面。</a:t>
            </a:r>
            <a:endParaRPr dirty="0">
              <a:solidFill>
                <a:schemeClr val="tx1">
                  <a:lumMod val="50000"/>
                  <a:lumOff val="50000"/>
                </a:schemeClr>
              </a:solidFill>
            </a:endParaRPr>
          </a:p>
        </p:txBody>
      </p:sp>
      <p:sp>
        <p:nvSpPr>
          <p:cNvPr id="31" name="文本框 30"/>
          <p:cNvSpPr txBox="1"/>
          <p:nvPr/>
        </p:nvSpPr>
        <p:spPr>
          <a:xfrm>
            <a:off x="6648896" y="1747708"/>
            <a:ext cx="2662551" cy="423545"/>
          </a:xfrm>
          <a:prstGeom prst="rect">
            <a:avLst/>
          </a:prstGeom>
          <a:noFill/>
        </p:spPr>
        <p:txBody>
          <a:bodyPr wrap="square" rtlCol="0">
            <a:spAutoFit/>
          </a:bodyPr>
          <a:lstStyle/>
          <a:p>
            <a:pPr algn="dist">
              <a:lnSpc>
                <a:spcPct val="90000"/>
              </a:lnSpc>
              <a:spcBef>
                <a:spcPts val="1000"/>
              </a:spcBef>
              <a:spcAft>
                <a:spcPts val="1000"/>
              </a:spcAft>
            </a:pPr>
            <a:r>
              <a:rPr lang="zh-CN" altLang="en-US" sz="2400" dirty="0">
                <a:gradFill>
                  <a:gsLst>
                    <a:gs pos="0">
                      <a:schemeClr val="accent3"/>
                    </a:gs>
                    <a:gs pos="54000">
                      <a:schemeClr val="accent3"/>
                    </a:gs>
                    <a:gs pos="100000">
                      <a:schemeClr val="accent4"/>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约束条件</a:t>
            </a:r>
            <a:endParaRPr lang="zh-CN" altLang="en-US" sz="2400" dirty="0">
              <a:gradFill>
                <a:gsLst>
                  <a:gs pos="0">
                    <a:schemeClr val="accent3"/>
                  </a:gs>
                  <a:gs pos="54000">
                    <a:schemeClr val="accent3"/>
                  </a:gs>
                  <a:gs pos="100000">
                    <a:schemeClr val="accent4"/>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sp>
        <p:nvSpPr>
          <p:cNvPr id="32" name="文本框 31"/>
          <p:cNvSpPr txBox="1"/>
          <p:nvPr/>
        </p:nvSpPr>
        <p:spPr>
          <a:xfrm>
            <a:off x="6516370" y="2171065"/>
            <a:ext cx="5525770" cy="3412490"/>
          </a:xfrm>
          <a:prstGeom prst="rect">
            <a:avLst/>
          </a:prstGeom>
          <a:noFill/>
        </p:spPr>
        <p:txBody>
          <a:bodyPr wrap="square" rtlCol="0">
            <a:spAutoFit/>
          </a:bodyPr>
          <a:lstStyle/>
          <a:p>
            <a:pPr>
              <a:lnSpc>
                <a:spcPct val="120000"/>
              </a:lnSpc>
            </a:pPr>
            <a:r>
              <a:rPr dirty="0">
                <a:solidFill>
                  <a:schemeClr val="tx1">
                    <a:lumMod val="50000"/>
                    <a:lumOff val="50000"/>
                  </a:schemeClr>
                </a:solidFill>
              </a:rPr>
              <a:t>1、小程序中的打卡功能能够正常使用，实现学生们的打卡要求。</a:t>
            </a:r>
            <a:endParaRPr dirty="0">
              <a:solidFill>
                <a:schemeClr val="tx1">
                  <a:lumMod val="50000"/>
                  <a:lumOff val="50000"/>
                </a:schemeClr>
              </a:solidFill>
            </a:endParaRPr>
          </a:p>
          <a:p>
            <a:pPr>
              <a:lnSpc>
                <a:spcPct val="120000"/>
              </a:lnSpc>
            </a:pPr>
            <a:r>
              <a:rPr dirty="0">
                <a:solidFill>
                  <a:schemeClr val="tx1">
                    <a:lumMod val="50000"/>
                    <a:lumOff val="50000"/>
                  </a:schemeClr>
                </a:solidFill>
              </a:rPr>
              <a:t>2、安全可靠，程序管理能够自动生成当日打卡信息。</a:t>
            </a:r>
            <a:endParaRPr dirty="0">
              <a:solidFill>
                <a:schemeClr val="tx1">
                  <a:lumMod val="50000"/>
                  <a:lumOff val="50000"/>
                </a:schemeClr>
              </a:solidFill>
            </a:endParaRPr>
          </a:p>
          <a:p>
            <a:pPr>
              <a:lnSpc>
                <a:spcPct val="120000"/>
              </a:lnSpc>
            </a:pPr>
            <a:r>
              <a:rPr dirty="0">
                <a:solidFill>
                  <a:schemeClr val="tx1">
                    <a:lumMod val="50000"/>
                    <a:lumOff val="50000"/>
                  </a:schemeClr>
                </a:solidFill>
              </a:rPr>
              <a:t>3、该程序必须确保对数据进行完全保护，以避免未经授权的访问，所有的访问都要登入。</a:t>
            </a:r>
            <a:endParaRPr dirty="0">
              <a:solidFill>
                <a:schemeClr val="tx1">
                  <a:lumMod val="50000"/>
                  <a:lumOff val="50000"/>
                </a:schemeClr>
              </a:solidFill>
            </a:endParaRPr>
          </a:p>
          <a:p>
            <a:pPr>
              <a:lnSpc>
                <a:spcPct val="120000"/>
              </a:lnSpc>
            </a:pPr>
            <a:r>
              <a:rPr dirty="0">
                <a:solidFill>
                  <a:schemeClr val="tx1">
                    <a:lumMod val="50000"/>
                    <a:lumOff val="50000"/>
                  </a:schemeClr>
                </a:solidFill>
              </a:rPr>
              <a:t>4、界面友好，操作简单。</a:t>
            </a:r>
            <a:endParaRPr dirty="0">
              <a:solidFill>
                <a:schemeClr val="tx1">
                  <a:lumMod val="50000"/>
                  <a:lumOff val="50000"/>
                </a:schemeClr>
              </a:solidFill>
            </a:endParaRPr>
          </a:p>
          <a:p>
            <a:pPr>
              <a:lnSpc>
                <a:spcPct val="120000"/>
              </a:lnSpc>
            </a:pPr>
            <a:r>
              <a:rPr dirty="0">
                <a:solidFill>
                  <a:schemeClr val="tx1">
                    <a:lumMod val="50000"/>
                    <a:lumOff val="50000"/>
                  </a:schemeClr>
                </a:solidFill>
              </a:rPr>
              <a:t>5、软件程序开放性好，结构灵活，可扩充，易维护。</a:t>
            </a:r>
            <a:endParaRPr dirty="0">
              <a:solidFill>
                <a:schemeClr val="tx1">
                  <a:lumMod val="50000"/>
                  <a:lumOff val="50000"/>
                </a:schemeClr>
              </a:solidFill>
            </a:endParaRPr>
          </a:p>
          <a:p>
            <a:pPr>
              <a:lnSpc>
                <a:spcPct val="120000"/>
              </a:lnSpc>
            </a:pPr>
            <a:r>
              <a:rPr dirty="0">
                <a:solidFill>
                  <a:schemeClr val="tx1">
                    <a:lumMod val="50000"/>
                    <a:lumOff val="50000"/>
                  </a:schemeClr>
                </a:solidFill>
              </a:rPr>
              <a:t>6、遵循总体设计方案对它的约束，在其实施的各个阶段都要服从它的一些规定，包括功能设计、系统配置和计划。</a:t>
            </a:r>
            <a:endParaRPr dirty="0">
              <a:solidFill>
                <a:schemeClr val="tx1">
                  <a:lumMod val="50000"/>
                  <a:lumOff val="50000"/>
                </a:schemeClr>
              </a:solidFill>
            </a:endParaRPr>
          </a:p>
        </p:txBody>
      </p:sp>
      <p:sp>
        <p:nvSpPr>
          <p:cNvPr id="26" name="矩形: 圆角 25"/>
          <p:cNvSpPr/>
          <p:nvPr/>
        </p:nvSpPr>
        <p:spPr>
          <a:xfrm>
            <a:off x="2217120" y="4226586"/>
            <a:ext cx="3379140" cy="101207"/>
          </a:xfrm>
          <a:prstGeom prst="roundRect">
            <a:avLst>
              <a:gd name="adj" fmla="val 50000"/>
            </a:avLst>
          </a:prstGeom>
          <a:gradFill flip="none" rotWithShape="1">
            <a:gsLst>
              <a:gs pos="39000">
                <a:schemeClr val="accent1">
                  <a:alpha val="30000"/>
                </a:schemeClr>
              </a:gs>
              <a:gs pos="0">
                <a:schemeClr val="accent1">
                  <a:alpha val="0"/>
                </a:schemeClr>
              </a:gs>
              <a:gs pos="71000">
                <a:schemeClr val="accent1">
                  <a:alpha val="50000"/>
                </a:schemeClr>
              </a:gs>
              <a:gs pos="100000">
                <a:schemeClr val="accent2">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p:cNvSpPr/>
          <p:nvPr/>
        </p:nvSpPr>
        <p:spPr>
          <a:xfrm>
            <a:off x="881089" y="4629251"/>
            <a:ext cx="2376000" cy="72000"/>
          </a:xfrm>
          <a:prstGeom prst="roundRect">
            <a:avLst>
              <a:gd name="adj" fmla="val 50000"/>
            </a:avLst>
          </a:prstGeom>
          <a:gradFill flip="none" rotWithShape="1">
            <a:gsLst>
              <a:gs pos="39000">
                <a:schemeClr val="accent1">
                  <a:alpha val="30000"/>
                </a:schemeClr>
              </a:gs>
              <a:gs pos="0">
                <a:schemeClr val="accent1">
                  <a:alpha val="0"/>
                </a:schemeClr>
              </a:gs>
              <a:gs pos="71000">
                <a:schemeClr val="accent1">
                  <a:alpha val="50000"/>
                </a:schemeClr>
              </a:gs>
              <a:gs pos="100000">
                <a:schemeClr val="accent2">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矩形: 圆角 34"/>
          <p:cNvSpPr/>
          <p:nvPr/>
        </p:nvSpPr>
        <p:spPr>
          <a:xfrm flipH="1">
            <a:off x="6649085" y="1908802"/>
            <a:ext cx="3379140" cy="101207"/>
          </a:xfrm>
          <a:prstGeom prst="roundRect">
            <a:avLst>
              <a:gd name="adj" fmla="val 50000"/>
            </a:avLst>
          </a:prstGeom>
          <a:gradFill flip="none" rotWithShape="1">
            <a:gsLst>
              <a:gs pos="39000">
                <a:schemeClr val="accent4">
                  <a:alpha val="30000"/>
                </a:schemeClr>
              </a:gs>
              <a:gs pos="0">
                <a:schemeClr val="accent4">
                  <a:alpha val="0"/>
                </a:schemeClr>
              </a:gs>
              <a:gs pos="71000">
                <a:schemeClr val="accent3">
                  <a:alpha val="50000"/>
                </a:schemeClr>
              </a:gs>
              <a:gs pos="100000">
                <a:schemeClr val="accent3">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p:cNvSpPr/>
          <p:nvPr/>
        </p:nvSpPr>
        <p:spPr>
          <a:xfrm flipH="1">
            <a:off x="8752777" y="2537333"/>
            <a:ext cx="2376000" cy="72000"/>
          </a:xfrm>
          <a:prstGeom prst="roundRect">
            <a:avLst>
              <a:gd name="adj" fmla="val 50000"/>
            </a:avLst>
          </a:prstGeom>
          <a:gradFill flip="none" rotWithShape="1">
            <a:gsLst>
              <a:gs pos="39000">
                <a:schemeClr val="accent4">
                  <a:alpha val="30000"/>
                </a:schemeClr>
              </a:gs>
              <a:gs pos="0">
                <a:schemeClr val="accent4">
                  <a:alpha val="0"/>
                </a:schemeClr>
              </a:gs>
              <a:gs pos="71000">
                <a:schemeClr val="accent3">
                  <a:alpha val="50000"/>
                </a:schemeClr>
              </a:gs>
              <a:gs pos="100000">
                <a:schemeClr val="accent3">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图形 26"/>
          <p:cNvSpPr/>
          <p:nvPr/>
        </p:nvSpPr>
        <p:spPr>
          <a:xfrm>
            <a:off x="-314115" y="2188690"/>
            <a:ext cx="916904" cy="916904"/>
          </a:xfrm>
          <a:custGeom>
            <a:avLst/>
            <a:gdLst>
              <a:gd name="connsiteX0" fmla="*/ 412348 w 824696"/>
              <a:gd name="connsiteY0" fmla="*/ 0 h 824696"/>
              <a:gd name="connsiteX1" fmla="*/ 0 w 824696"/>
              <a:gd name="connsiteY1" fmla="*/ 412348 h 824696"/>
              <a:gd name="connsiteX2" fmla="*/ 412348 w 824696"/>
              <a:gd name="connsiteY2" fmla="*/ 824696 h 824696"/>
              <a:gd name="connsiteX3" fmla="*/ 824696 w 824696"/>
              <a:gd name="connsiteY3" fmla="*/ 412348 h 824696"/>
              <a:gd name="connsiteX4" fmla="*/ 412348 w 824696"/>
              <a:gd name="connsiteY4" fmla="*/ 0 h 824696"/>
              <a:gd name="connsiteX5" fmla="*/ 795694 w 824696"/>
              <a:gd name="connsiteY5" fmla="*/ 379085 h 824696"/>
              <a:gd name="connsiteX6" fmla="*/ 758720 w 824696"/>
              <a:gd name="connsiteY6" fmla="*/ 406575 h 824696"/>
              <a:gd name="connsiteX7" fmla="*/ 742226 w 824696"/>
              <a:gd name="connsiteY7" fmla="*/ 439838 h 824696"/>
              <a:gd name="connsiteX8" fmla="*/ 742226 w 824696"/>
              <a:gd name="connsiteY8" fmla="*/ 493306 h 824696"/>
              <a:gd name="connsiteX9" fmla="*/ 735766 w 824696"/>
              <a:gd name="connsiteY9" fmla="*/ 504989 h 824696"/>
              <a:gd name="connsiteX10" fmla="*/ 659757 w 824696"/>
              <a:gd name="connsiteY10" fmla="*/ 552546 h 824696"/>
              <a:gd name="connsiteX11" fmla="*/ 659757 w 824696"/>
              <a:gd name="connsiteY11" fmla="*/ 357368 h 824696"/>
              <a:gd name="connsiteX12" fmla="*/ 646012 w 824696"/>
              <a:gd name="connsiteY12" fmla="*/ 343623 h 824696"/>
              <a:gd name="connsiteX13" fmla="*/ 542513 w 824696"/>
              <a:gd name="connsiteY13" fmla="*/ 343623 h 824696"/>
              <a:gd name="connsiteX14" fmla="*/ 485883 w 824696"/>
              <a:gd name="connsiteY14" fmla="*/ 275723 h 824696"/>
              <a:gd name="connsiteX15" fmla="*/ 606426 w 824696"/>
              <a:gd name="connsiteY15" fmla="*/ 155180 h 824696"/>
              <a:gd name="connsiteX16" fmla="*/ 616185 w 824696"/>
              <a:gd name="connsiteY16" fmla="*/ 151194 h 824696"/>
              <a:gd name="connsiteX17" fmla="*/ 694669 w 824696"/>
              <a:gd name="connsiteY17" fmla="*/ 151194 h 824696"/>
              <a:gd name="connsiteX18" fmla="*/ 795694 w 824696"/>
              <a:gd name="connsiteY18" fmla="*/ 379085 h 824696"/>
              <a:gd name="connsiteX19" fmla="*/ 412348 w 824696"/>
              <a:gd name="connsiteY19" fmla="*/ 27490 h 824696"/>
              <a:gd name="connsiteX20" fmla="*/ 525056 w 824696"/>
              <a:gd name="connsiteY20" fmla="*/ 44396 h 824696"/>
              <a:gd name="connsiteX21" fmla="*/ 454270 w 824696"/>
              <a:gd name="connsiteY21" fmla="*/ 105011 h 824696"/>
              <a:gd name="connsiteX22" fmla="*/ 408362 w 824696"/>
              <a:gd name="connsiteY22" fmla="*/ 58966 h 824696"/>
              <a:gd name="connsiteX23" fmla="*/ 404788 w 824696"/>
              <a:gd name="connsiteY23" fmla="*/ 56492 h 824696"/>
              <a:gd name="connsiteX24" fmla="*/ 355307 w 824696"/>
              <a:gd name="connsiteY24" fmla="*/ 31751 h 824696"/>
              <a:gd name="connsiteX25" fmla="*/ 412348 w 824696"/>
              <a:gd name="connsiteY25" fmla="*/ 27490 h 824696"/>
              <a:gd name="connsiteX26" fmla="*/ 130027 w 824696"/>
              <a:gd name="connsiteY26" fmla="*/ 151194 h 824696"/>
              <a:gd name="connsiteX27" fmla="*/ 329878 w 824696"/>
              <a:gd name="connsiteY27" fmla="*/ 151194 h 824696"/>
              <a:gd name="connsiteX28" fmla="*/ 341149 w 824696"/>
              <a:gd name="connsiteY28" fmla="*/ 156967 h 824696"/>
              <a:gd name="connsiteX29" fmla="*/ 385683 w 824696"/>
              <a:gd name="connsiteY29" fmla="*/ 219919 h 824696"/>
              <a:gd name="connsiteX30" fmla="*/ 343623 w 824696"/>
              <a:gd name="connsiteY30" fmla="*/ 219919 h 824696"/>
              <a:gd name="connsiteX31" fmla="*/ 329878 w 824696"/>
              <a:gd name="connsiteY31" fmla="*/ 233664 h 824696"/>
              <a:gd name="connsiteX32" fmla="*/ 329878 w 824696"/>
              <a:gd name="connsiteY32" fmla="*/ 302389 h 824696"/>
              <a:gd name="connsiteX33" fmla="*/ 333452 w 824696"/>
              <a:gd name="connsiteY33" fmla="*/ 311735 h 824696"/>
              <a:gd name="connsiteX34" fmla="*/ 473376 w 824696"/>
              <a:gd name="connsiteY34" fmla="*/ 464166 h 824696"/>
              <a:gd name="connsiteX35" fmla="*/ 363416 w 824696"/>
              <a:gd name="connsiteY35" fmla="*/ 530005 h 824696"/>
              <a:gd name="connsiteX36" fmla="*/ 343623 w 824696"/>
              <a:gd name="connsiteY36" fmla="*/ 565329 h 824696"/>
              <a:gd name="connsiteX37" fmla="*/ 343623 w 824696"/>
              <a:gd name="connsiteY37" fmla="*/ 657970 h 824696"/>
              <a:gd name="connsiteX38" fmla="*/ 288644 w 824696"/>
              <a:gd name="connsiteY38" fmla="*/ 612062 h 824696"/>
              <a:gd name="connsiteX39" fmla="*/ 288644 w 824696"/>
              <a:gd name="connsiteY39" fmla="*/ 412348 h 824696"/>
              <a:gd name="connsiteX40" fmla="*/ 274899 w 824696"/>
              <a:gd name="connsiteY40" fmla="*/ 398603 h 824696"/>
              <a:gd name="connsiteX41" fmla="*/ 144597 w 824696"/>
              <a:gd name="connsiteY41" fmla="*/ 398603 h 824696"/>
              <a:gd name="connsiteX42" fmla="*/ 54980 w 824696"/>
              <a:gd name="connsiteY42" fmla="*/ 270225 h 824696"/>
              <a:gd name="connsiteX43" fmla="*/ 130027 w 824696"/>
              <a:gd name="connsiteY43" fmla="*/ 151194 h 824696"/>
              <a:gd name="connsiteX44" fmla="*/ 158204 w 824696"/>
              <a:gd name="connsiteY44" fmla="*/ 700992 h 824696"/>
              <a:gd name="connsiteX45" fmla="*/ 228028 w 824696"/>
              <a:gd name="connsiteY45" fmla="*/ 700992 h 824696"/>
              <a:gd name="connsiteX46" fmla="*/ 336613 w 824696"/>
              <a:gd name="connsiteY46" fmla="*/ 789784 h 824696"/>
              <a:gd name="connsiteX47" fmla="*/ 158204 w 824696"/>
              <a:gd name="connsiteY47" fmla="*/ 700992 h 824696"/>
              <a:gd name="connsiteX48" fmla="*/ 412348 w 824696"/>
              <a:gd name="connsiteY48" fmla="*/ 797206 h 824696"/>
              <a:gd name="connsiteX49" fmla="*/ 388844 w 824696"/>
              <a:gd name="connsiteY49" fmla="*/ 796381 h 824696"/>
              <a:gd name="connsiteX50" fmla="*/ 242323 w 824696"/>
              <a:gd name="connsiteY50" fmla="*/ 676663 h 824696"/>
              <a:gd name="connsiteX51" fmla="*/ 233664 w 824696"/>
              <a:gd name="connsiteY51" fmla="*/ 673502 h 824696"/>
              <a:gd name="connsiteX52" fmla="*/ 130027 w 824696"/>
              <a:gd name="connsiteY52" fmla="*/ 673502 h 824696"/>
              <a:gd name="connsiteX53" fmla="*/ 43571 w 824696"/>
              <a:gd name="connsiteY53" fmla="*/ 302389 h 824696"/>
              <a:gd name="connsiteX54" fmla="*/ 126041 w 824696"/>
              <a:gd name="connsiteY54" fmla="*/ 420320 h 824696"/>
              <a:gd name="connsiteX55" fmla="*/ 137449 w 824696"/>
              <a:gd name="connsiteY55" fmla="*/ 426093 h 824696"/>
              <a:gd name="connsiteX56" fmla="*/ 261154 w 824696"/>
              <a:gd name="connsiteY56" fmla="*/ 426093 h 824696"/>
              <a:gd name="connsiteX57" fmla="*/ 261154 w 824696"/>
              <a:gd name="connsiteY57" fmla="*/ 618522 h 824696"/>
              <a:gd name="connsiteX58" fmla="*/ 266102 w 824696"/>
              <a:gd name="connsiteY58" fmla="*/ 629106 h 824696"/>
              <a:gd name="connsiteX59" fmla="*/ 348572 w 824696"/>
              <a:gd name="connsiteY59" fmla="*/ 697830 h 824696"/>
              <a:gd name="connsiteX60" fmla="*/ 357368 w 824696"/>
              <a:gd name="connsiteY60" fmla="*/ 700992 h 824696"/>
              <a:gd name="connsiteX61" fmla="*/ 363141 w 824696"/>
              <a:gd name="connsiteY61" fmla="*/ 699755 h 824696"/>
              <a:gd name="connsiteX62" fmla="*/ 371113 w 824696"/>
              <a:gd name="connsiteY62" fmla="*/ 687247 h 824696"/>
              <a:gd name="connsiteX63" fmla="*/ 371113 w 824696"/>
              <a:gd name="connsiteY63" fmla="*/ 565329 h 824696"/>
              <a:gd name="connsiteX64" fmla="*/ 377848 w 824696"/>
              <a:gd name="connsiteY64" fmla="*/ 553509 h 824696"/>
              <a:gd name="connsiteX65" fmla="*/ 501553 w 824696"/>
              <a:gd name="connsiteY65" fmla="*/ 479148 h 824696"/>
              <a:gd name="connsiteX66" fmla="*/ 508150 w 824696"/>
              <a:gd name="connsiteY66" fmla="*/ 469252 h 824696"/>
              <a:gd name="connsiteX67" fmla="*/ 504714 w 824696"/>
              <a:gd name="connsiteY67" fmla="*/ 457981 h 824696"/>
              <a:gd name="connsiteX68" fmla="*/ 357368 w 824696"/>
              <a:gd name="connsiteY68" fmla="*/ 297028 h 824696"/>
              <a:gd name="connsiteX69" fmla="*/ 357368 w 824696"/>
              <a:gd name="connsiteY69" fmla="*/ 247409 h 824696"/>
              <a:gd name="connsiteX70" fmla="*/ 412348 w 824696"/>
              <a:gd name="connsiteY70" fmla="*/ 247409 h 824696"/>
              <a:gd name="connsiteX71" fmla="*/ 426029 w 824696"/>
              <a:gd name="connsiteY71" fmla="*/ 233600 h 824696"/>
              <a:gd name="connsiteX72" fmla="*/ 423481 w 824696"/>
              <a:gd name="connsiteY72" fmla="*/ 225692 h 824696"/>
              <a:gd name="connsiteX73" fmla="*/ 363004 w 824696"/>
              <a:gd name="connsiteY73" fmla="*/ 141023 h 824696"/>
              <a:gd name="connsiteX74" fmla="*/ 329878 w 824696"/>
              <a:gd name="connsiteY74" fmla="*/ 123704 h 824696"/>
              <a:gd name="connsiteX75" fmla="*/ 158204 w 824696"/>
              <a:gd name="connsiteY75" fmla="*/ 123704 h 824696"/>
              <a:gd name="connsiteX76" fmla="*/ 312010 w 824696"/>
              <a:gd name="connsiteY76" fmla="*/ 41235 h 824696"/>
              <a:gd name="connsiteX77" fmla="*/ 390494 w 824696"/>
              <a:gd name="connsiteY77" fmla="*/ 80408 h 824696"/>
              <a:gd name="connsiteX78" fmla="*/ 443824 w 824696"/>
              <a:gd name="connsiteY78" fmla="*/ 133876 h 824696"/>
              <a:gd name="connsiteX79" fmla="*/ 453583 w 824696"/>
              <a:gd name="connsiteY79" fmla="*/ 137449 h 824696"/>
              <a:gd name="connsiteX80" fmla="*/ 462517 w 824696"/>
              <a:gd name="connsiteY80" fmla="*/ 134151 h 824696"/>
              <a:gd name="connsiteX81" fmla="*/ 554883 w 824696"/>
              <a:gd name="connsiteY81" fmla="*/ 54980 h 824696"/>
              <a:gd name="connsiteX82" fmla="*/ 666492 w 824696"/>
              <a:gd name="connsiteY82" fmla="*/ 123704 h 824696"/>
              <a:gd name="connsiteX83" fmla="*/ 616185 w 824696"/>
              <a:gd name="connsiteY83" fmla="*/ 123704 h 824696"/>
              <a:gd name="connsiteX84" fmla="*/ 587046 w 824696"/>
              <a:gd name="connsiteY84" fmla="*/ 135800 h 824696"/>
              <a:gd name="connsiteX85" fmla="*/ 457569 w 824696"/>
              <a:gd name="connsiteY85" fmla="*/ 265140 h 824696"/>
              <a:gd name="connsiteX86" fmla="*/ 456744 w 824696"/>
              <a:gd name="connsiteY86" fmla="*/ 283695 h 824696"/>
              <a:gd name="connsiteX87" fmla="*/ 525469 w 824696"/>
              <a:gd name="connsiteY87" fmla="*/ 366165 h 824696"/>
              <a:gd name="connsiteX88" fmla="*/ 536052 w 824696"/>
              <a:gd name="connsiteY88" fmla="*/ 371113 h 824696"/>
              <a:gd name="connsiteX89" fmla="*/ 632267 w 824696"/>
              <a:gd name="connsiteY89" fmla="*/ 371113 h 824696"/>
              <a:gd name="connsiteX90" fmla="*/ 632267 w 824696"/>
              <a:gd name="connsiteY90" fmla="*/ 577287 h 824696"/>
              <a:gd name="connsiteX91" fmla="*/ 639414 w 824696"/>
              <a:gd name="connsiteY91" fmla="*/ 589383 h 824696"/>
              <a:gd name="connsiteX92" fmla="*/ 653159 w 824696"/>
              <a:gd name="connsiteY92" fmla="*/ 589383 h 824696"/>
              <a:gd name="connsiteX93" fmla="*/ 750199 w 824696"/>
              <a:gd name="connsiteY93" fmla="*/ 528768 h 824696"/>
              <a:gd name="connsiteX94" fmla="*/ 769716 w 824696"/>
              <a:gd name="connsiteY94" fmla="*/ 493306 h 824696"/>
              <a:gd name="connsiteX95" fmla="*/ 769716 w 824696"/>
              <a:gd name="connsiteY95" fmla="*/ 439838 h 824696"/>
              <a:gd name="connsiteX96" fmla="*/ 775214 w 824696"/>
              <a:gd name="connsiteY96" fmla="*/ 428842 h 824696"/>
              <a:gd name="connsiteX97" fmla="*/ 797206 w 824696"/>
              <a:gd name="connsiteY97" fmla="*/ 412348 h 824696"/>
              <a:gd name="connsiteX98" fmla="*/ 412348 w 824696"/>
              <a:gd name="connsiteY98" fmla="*/ 797206 h 824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824696" h="824696">
                <a:moveTo>
                  <a:pt x="412348" y="0"/>
                </a:moveTo>
                <a:cubicBezTo>
                  <a:pt x="184615" y="0"/>
                  <a:pt x="0" y="184615"/>
                  <a:pt x="0" y="412348"/>
                </a:cubicBezTo>
                <a:cubicBezTo>
                  <a:pt x="0" y="640081"/>
                  <a:pt x="184615" y="824696"/>
                  <a:pt x="412348" y="824696"/>
                </a:cubicBezTo>
                <a:cubicBezTo>
                  <a:pt x="640081" y="824696"/>
                  <a:pt x="824696" y="640081"/>
                  <a:pt x="824696" y="412348"/>
                </a:cubicBezTo>
                <a:cubicBezTo>
                  <a:pt x="824696" y="184615"/>
                  <a:pt x="640081" y="0"/>
                  <a:pt x="412348" y="0"/>
                </a:cubicBezTo>
                <a:close/>
                <a:moveTo>
                  <a:pt x="795694" y="379085"/>
                </a:moveTo>
                <a:lnTo>
                  <a:pt x="758720" y="406575"/>
                </a:lnTo>
                <a:cubicBezTo>
                  <a:pt x="748259" y="414420"/>
                  <a:pt x="742139" y="426763"/>
                  <a:pt x="742226" y="439838"/>
                </a:cubicBezTo>
                <a:lnTo>
                  <a:pt x="742226" y="493306"/>
                </a:lnTo>
                <a:cubicBezTo>
                  <a:pt x="742237" y="498055"/>
                  <a:pt x="739794" y="502472"/>
                  <a:pt x="735766" y="504989"/>
                </a:cubicBezTo>
                <a:lnTo>
                  <a:pt x="659757" y="552546"/>
                </a:lnTo>
                <a:lnTo>
                  <a:pt x="659757" y="357368"/>
                </a:lnTo>
                <a:cubicBezTo>
                  <a:pt x="659757" y="349778"/>
                  <a:pt x="653603" y="343623"/>
                  <a:pt x="646012" y="343623"/>
                </a:cubicBezTo>
                <a:lnTo>
                  <a:pt x="542513" y="343623"/>
                </a:lnTo>
                <a:lnTo>
                  <a:pt x="485883" y="275723"/>
                </a:lnTo>
                <a:lnTo>
                  <a:pt x="606426" y="155180"/>
                </a:lnTo>
                <a:cubicBezTo>
                  <a:pt x="609060" y="152668"/>
                  <a:pt x="612546" y="151244"/>
                  <a:pt x="616185" y="151194"/>
                </a:cubicBezTo>
                <a:lnTo>
                  <a:pt x="694669" y="151194"/>
                </a:lnTo>
                <a:cubicBezTo>
                  <a:pt x="752774" y="213794"/>
                  <a:pt x="788327" y="293994"/>
                  <a:pt x="795694" y="379085"/>
                </a:cubicBezTo>
                <a:close/>
                <a:moveTo>
                  <a:pt x="412348" y="27490"/>
                </a:moveTo>
                <a:cubicBezTo>
                  <a:pt x="450550" y="27464"/>
                  <a:pt x="488543" y="33161"/>
                  <a:pt x="525056" y="44396"/>
                </a:cubicBezTo>
                <a:lnTo>
                  <a:pt x="454270" y="105011"/>
                </a:lnTo>
                <a:lnTo>
                  <a:pt x="408362" y="58966"/>
                </a:lnTo>
                <a:cubicBezTo>
                  <a:pt x="407297" y="57973"/>
                  <a:pt x="406092" y="57139"/>
                  <a:pt x="404788" y="56492"/>
                </a:cubicBezTo>
                <a:lnTo>
                  <a:pt x="355307" y="31751"/>
                </a:lnTo>
                <a:cubicBezTo>
                  <a:pt x="374190" y="28940"/>
                  <a:pt x="393256" y="27516"/>
                  <a:pt x="412348" y="27490"/>
                </a:cubicBezTo>
                <a:close/>
                <a:moveTo>
                  <a:pt x="130027" y="151194"/>
                </a:moveTo>
                <a:lnTo>
                  <a:pt x="329878" y="151194"/>
                </a:lnTo>
                <a:cubicBezTo>
                  <a:pt x="334351" y="151170"/>
                  <a:pt x="338555" y="153323"/>
                  <a:pt x="341149" y="156967"/>
                </a:cubicBezTo>
                <a:lnTo>
                  <a:pt x="385683" y="219919"/>
                </a:lnTo>
                <a:lnTo>
                  <a:pt x="343623" y="219919"/>
                </a:lnTo>
                <a:cubicBezTo>
                  <a:pt x="336033" y="219919"/>
                  <a:pt x="329878" y="226073"/>
                  <a:pt x="329878" y="233664"/>
                </a:cubicBezTo>
                <a:lnTo>
                  <a:pt x="329878" y="302389"/>
                </a:lnTo>
                <a:cubicBezTo>
                  <a:pt x="329853" y="305842"/>
                  <a:pt x="331129" y="309179"/>
                  <a:pt x="333452" y="311735"/>
                </a:cubicBezTo>
                <a:lnTo>
                  <a:pt x="473376" y="464166"/>
                </a:lnTo>
                <a:lnTo>
                  <a:pt x="363416" y="530005"/>
                </a:lnTo>
                <a:cubicBezTo>
                  <a:pt x="351094" y="537506"/>
                  <a:pt x="343587" y="550902"/>
                  <a:pt x="343623" y="565329"/>
                </a:cubicBezTo>
                <a:lnTo>
                  <a:pt x="343623" y="657970"/>
                </a:lnTo>
                <a:lnTo>
                  <a:pt x="288644" y="612062"/>
                </a:lnTo>
                <a:lnTo>
                  <a:pt x="288644" y="412348"/>
                </a:lnTo>
                <a:cubicBezTo>
                  <a:pt x="288644" y="404757"/>
                  <a:pt x="282489" y="398603"/>
                  <a:pt x="274899" y="398603"/>
                </a:cubicBezTo>
                <a:lnTo>
                  <a:pt x="144597" y="398603"/>
                </a:lnTo>
                <a:lnTo>
                  <a:pt x="54980" y="270225"/>
                </a:lnTo>
                <a:cubicBezTo>
                  <a:pt x="72468" y="226274"/>
                  <a:pt x="97909" y="185923"/>
                  <a:pt x="130027" y="151194"/>
                </a:cubicBezTo>
                <a:close/>
                <a:moveTo>
                  <a:pt x="158204" y="700992"/>
                </a:moveTo>
                <a:lnTo>
                  <a:pt x="228028" y="700992"/>
                </a:lnTo>
                <a:lnTo>
                  <a:pt x="336613" y="789784"/>
                </a:lnTo>
                <a:cubicBezTo>
                  <a:pt x="270380" y="776364"/>
                  <a:pt x="208847" y="745740"/>
                  <a:pt x="158204" y="700992"/>
                </a:cubicBezTo>
                <a:close/>
                <a:moveTo>
                  <a:pt x="412348" y="797206"/>
                </a:moveTo>
                <a:cubicBezTo>
                  <a:pt x="404376" y="797206"/>
                  <a:pt x="396541" y="796931"/>
                  <a:pt x="388844" y="796381"/>
                </a:cubicBezTo>
                <a:lnTo>
                  <a:pt x="242323" y="676663"/>
                </a:lnTo>
                <a:cubicBezTo>
                  <a:pt x="239887" y="674644"/>
                  <a:pt x="236829" y="673528"/>
                  <a:pt x="233664" y="673502"/>
                </a:cubicBezTo>
                <a:lnTo>
                  <a:pt x="130027" y="673502"/>
                </a:lnTo>
                <a:cubicBezTo>
                  <a:pt x="37567" y="573813"/>
                  <a:pt x="4687" y="432677"/>
                  <a:pt x="43571" y="302389"/>
                </a:cubicBezTo>
                <a:lnTo>
                  <a:pt x="126041" y="420320"/>
                </a:lnTo>
                <a:cubicBezTo>
                  <a:pt x="128663" y="424004"/>
                  <a:pt x="132929" y="426162"/>
                  <a:pt x="137449" y="426093"/>
                </a:cubicBezTo>
                <a:lnTo>
                  <a:pt x="261154" y="426093"/>
                </a:lnTo>
                <a:lnTo>
                  <a:pt x="261154" y="618522"/>
                </a:lnTo>
                <a:cubicBezTo>
                  <a:pt x="261147" y="622609"/>
                  <a:pt x="262961" y="626489"/>
                  <a:pt x="266102" y="629106"/>
                </a:cubicBezTo>
                <a:lnTo>
                  <a:pt x="348572" y="697830"/>
                </a:lnTo>
                <a:cubicBezTo>
                  <a:pt x="351044" y="699880"/>
                  <a:pt x="354157" y="700998"/>
                  <a:pt x="357368" y="700992"/>
                </a:cubicBezTo>
                <a:cubicBezTo>
                  <a:pt x="359360" y="701002"/>
                  <a:pt x="361329" y="700581"/>
                  <a:pt x="363141" y="699755"/>
                </a:cubicBezTo>
                <a:cubicBezTo>
                  <a:pt x="368014" y="697500"/>
                  <a:pt x="371127" y="692616"/>
                  <a:pt x="371113" y="687247"/>
                </a:cubicBezTo>
                <a:lnTo>
                  <a:pt x="371113" y="565329"/>
                </a:lnTo>
                <a:cubicBezTo>
                  <a:pt x="371113" y="560475"/>
                  <a:pt x="373673" y="555984"/>
                  <a:pt x="377848" y="553509"/>
                </a:cubicBezTo>
                <a:lnTo>
                  <a:pt x="501553" y="479148"/>
                </a:lnTo>
                <a:cubicBezTo>
                  <a:pt x="505138" y="477021"/>
                  <a:pt x="507566" y="473381"/>
                  <a:pt x="508150" y="469252"/>
                </a:cubicBezTo>
                <a:cubicBezTo>
                  <a:pt x="508755" y="465170"/>
                  <a:pt x="507494" y="461033"/>
                  <a:pt x="504714" y="457981"/>
                </a:cubicBezTo>
                <a:lnTo>
                  <a:pt x="357368" y="297028"/>
                </a:lnTo>
                <a:lnTo>
                  <a:pt x="357368" y="247409"/>
                </a:lnTo>
                <a:lnTo>
                  <a:pt x="412348" y="247409"/>
                </a:lnTo>
                <a:cubicBezTo>
                  <a:pt x="419939" y="247374"/>
                  <a:pt x="426064" y="241191"/>
                  <a:pt x="426029" y="233600"/>
                </a:cubicBezTo>
                <a:cubicBezTo>
                  <a:pt x="426016" y="230764"/>
                  <a:pt x="425126" y="228001"/>
                  <a:pt x="423481" y="225692"/>
                </a:cubicBezTo>
                <a:lnTo>
                  <a:pt x="363004" y="141023"/>
                </a:lnTo>
                <a:cubicBezTo>
                  <a:pt x="355363" y="130290"/>
                  <a:pt x="343053" y="123854"/>
                  <a:pt x="329878" y="123704"/>
                </a:cubicBezTo>
                <a:lnTo>
                  <a:pt x="158204" y="123704"/>
                </a:lnTo>
                <a:cubicBezTo>
                  <a:pt x="202496" y="84820"/>
                  <a:pt x="255111" y="56607"/>
                  <a:pt x="312010" y="41235"/>
                </a:cubicBezTo>
                <a:lnTo>
                  <a:pt x="390494" y="80408"/>
                </a:lnTo>
                <a:lnTo>
                  <a:pt x="443824" y="133876"/>
                </a:lnTo>
                <a:cubicBezTo>
                  <a:pt x="446484" y="136298"/>
                  <a:pt x="449987" y="137582"/>
                  <a:pt x="453583" y="137449"/>
                </a:cubicBezTo>
                <a:cubicBezTo>
                  <a:pt x="456859" y="137449"/>
                  <a:pt x="460027" y="136279"/>
                  <a:pt x="462517" y="134151"/>
                </a:cubicBezTo>
                <a:lnTo>
                  <a:pt x="554883" y="54980"/>
                </a:lnTo>
                <a:cubicBezTo>
                  <a:pt x="595742" y="71338"/>
                  <a:pt x="633492" y="94582"/>
                  <a:pt x="666492" y="123704"/>
                </a:cubicBezTo>
                <a:lnTo>
                  <a:pt x="616185" y="123704"/>
                </a:lnTo>
                <a:cubicBezTo>
                  <a:pt x="605253" y="123715"/>
                  <a:pt x="594773" y="128065"/>
                  <a:pt x="587046" y="135800"/>
                </a:cubicBezTo>
                <a:lnTo>
                  <a:pt x="457569" y="265140"/>
                </a:lnTo>
                <a:cubicBezTo>
                  <a:pt x="452524" y="270176"/>
                  <a:pt x="452165" y="278232"/>
                  <a:pt x="456744" y="283695"/>
                </a:cubicBezTo>
                <a:lnTo>
                  <a:pt x="525469" y="366165"/>
                </a:lnTo>
                <a:cubicBezTo>
                  <a:pt x="528086" y="369306"/>
                  <a:pt x="531965" y="371120"/>
                  <a:pt x="536052" y="371113"/>
                </a:cubicBezTo>
                <a:lnTo>
                  <a:pt x="632267" y="371113"/>
                </a:lnTo>
                <a:lnTo>
                  <a:pt x="632267" y="577287"/>
                </a:lnTo>
                <a:cubicBezTo>
                  <a:pt x="632253" y="582325"/>
                  <a:pt x="634995" y="586965"/>
                  <a:pt x="639414" y="589383"/>
                </a:cubicBezTo>
                <a:cubicBezTo>
                  <a:pt x="643667" y="591838"/>
                  <a:pt x="648907" y="591838"/>
                  <a:pt x="653159" y="589383"/>
                </a:cubicBezTo>
                <a:lnTo>
                  <a:pt x="750199" y="528768"/>
                </a:lnTo>
                <a:cubicBezTo>
                  <a:pt x="762457" y="521174"/>
                  <a:pt x="769859" y="507726"/>
                  <a:pt x="769716" y="493306"/>
                </a:cubicBezTo>
                <a:lnTo>
                  <a:pt x="769716" y="439838"/>
                </a:lnTo>
                <a:cubicBezTo>
                  <a:pt x="769716" y="435512"/>
                  <a:pt x="771754" y="431438"/>
                  <a:pt x="775214" y="428842"/>
                </a:cubicBezTo>
                <a:lnTo>
                  <a:pt x="797206" y="412348"/>
                </a:lnTo>
                <a:cubicBezTo>
                  <a:pt x="797206" y="624900"/>
                  <a:pt x="624900" y="797206"/>
                  <a:pt x="412348" y="797206"/>
                </a:cubicBezTo>
                <a:close/>
              </a:path>
            </a:pathLst>
          </a:custGeom>
          <a:gradFill flip="none" rotWithShape="1">
            <a:gsLst>
              <a:gs pos="39000">
                <a:srgbClr val="E20010">
                  <a:alpha val="5000"/>
                </a:srgbClr>
              </a:gs>
              <a:gs pos="3000">
                <a:schemeClr val="accent1">
                  <a:alpha val="0"/>
                </a:schemeClr>
              </a:gs>
              <a:gs pos="67000">
                <a:schemeClr val="accent1">
                  <a:alpha val="8000"/>
                </a:schemeClr>
              </a:gs>
              <a:gs pos="92000">
                <a:schemeClr val="accent2">
                  <a:alpha val="10000"/>
                </a:schemeClr>
              </a:gs>
            </a:gsLst>
            <a:lin ang="18900000" scaled="1"/>
            <a:tileRect/>
          </a:gradFill>
          <a:ln w="1707" cap="flat">
            <a:noFill/>
            <a:prstDash val="solid"/>
            <a:miter/>
          </a:ln>
        </p:spPr>
        <p:txBody>
          <a:bodyPr rtlCol="0" anchor="ctr"/>
          <a:lstStyle/>
          <a:p>
            <a:endParaRPr lang="zh-CN" altLang="en-US"/>
          </a:p>
        </p:txBody>
      </p:sp>
      <p:grpSp>
        <p:nvGrpSpPr>
          <p:cNvPr id="39" name="图形 28"/>
          <p:cNvGrpSpPr/>
          <p:nvPr/>
        </p:nvGrpSpPr>
        <p:grpSpPr>
          <a:xfrm>
            <a:off x="11368120" y="4241770"/>
            <a:ext cx="824696" cy="824696"/>
            <a:chOff x="7480502" y="1718492"/>
            <a:chExt cx="824696" cy="824696"/>
          </a:xfrm>
          <a:gradFill flip="none" rotWithShape="1">
            <a:gsLst>
              <a:gs pos="39000">
                <a:schemeClr val="accent3">
                  <a:alpha val="10000"/>
                </a:schemeClr>
              </a:gs>
              <a:gs pos="4000">
                <a:schemeClr val="accent3">
                  <a:alpha val="14000"/>
                </a:schemeClr>
              </a:gs>
              <a:gs pos="67000">
                <a:schemeClr val="accent4">
                  <a:alpha val="3000"/>
                </a:schemeClr>
              </a:gs>
              <a:gs pos="92000">
                <a:schemeClr val="accent4">
                  <a:alpha val="0"/>
                </a:schemeClr>
              </a:gs>
            </a:gsLst>
            <a:lin ang="2700000" scaled="0"/>
            <a:tileRect/>
          </a:gradFill>
        </p:grpSpPr>
        <p:sp>
          <p:nvSpPr>
            <p:cNvPr id="40" name="任意多边形: 形状 39"/>
            <p:cNvSpPr/>
            <p:nvPr/>
          </p:nvSpPr>
          <p:spPr>
            <a:xfrm>
              <a:off x="7480502" y="1718492"/>
              <a:ext cx="618522" cy="824696"/>
            </a:xfrm>
            <a:custGeom>
              <a:avLst/>
              <a:gdLst>
                <a:gd name="connsiteX0" fmla="*/ 604777 w 618522"/>
                <a:gd name="connsiteY0" fmla="*/ 0 h 824696"/>
                <a:gd name="connsiteX1" fmla="*/ 96215 w 618522"/>
                <a:gd name="connsiteY1" fmla="*/ 0 h 824696"/>
                <a:gd name="connsiteX2" fmla="*/ 82470 w 618522"/>
                <a:gd name="connsiteY2" fmla="*/ 13745 h 824696"/>
                <a:gd name="connsiteX3" fmla="*/ 82470 w 618522"/>
                <a:gd name="connsiteY3" fmla="*/ 82470 h 824696"/>
                <a:gd name="connsiteX4" fmla="*/ 13745 w 618522"/>
                <a:gd name="connsiteY4" fmla="*/ 82470 h 824696"/>
                <a:gd name="connsiteX5" fmla="*/ 0 w 618522"/>
                <a:gd name="connsiteY5" fmla="*/ 96215 h 824696"/>
                <a:gd name="connsiteX6" fmla="*/ 0 w 618522"/>
                <a:gd name="connsiteY6" fmla="*/ 810951 h 824696"/>
                <a:gd name="connsiteX7" fmla="*/ 13745 w 618522"/>
                <a:gd name="connsiteY7" fmla="*/ 824696 h 824696"/>
                <a:gd name="connsiteX8" fmla="*/ 522307 w 618522"/>
                <a:gd name="connsiteY8" fmla="*/ 824696 h 824696"/>
                <a:gd name="connsiteX9" fmla="*/ 536052 w 618522"/>
                <a:gd name="connsiteY9" fmla="*/ 810951 h 824696"/>
                <a:gd name="connsiteX10" fmla="*/ 536052 w 618522"/>
                <a:gd name="connsiteY10" fmla="*/ 755971 h 824696"/>
                <a:gd name="connsiteX11" fmla="*/ 604777 w 618522"/>
                <a:gd name="connsiteY11" fmla="*/ 755971 h 824696"/>
                <a:gd name="connsiteX12" fmla="*/ 618522 w 618522"/>
                <a:gd name="connsiteY12" fmla="*/ 742226 h 824696"/>
                <a:gd name="connsiteX13" fmla="*/ 618522 w 618522"/>
                <a:gd name="connsiteY13" fmla="*/ 13745 h 824696"/>
                <a:gd name="connsiteX14" fmla="*/ 604777 w 618522"/>
                <a:gd name="connsiteY14" fmla="*/ 0 h 824696"/>
                <a:gd name="connsiteX15" fmla="*/ 508563 w 618522"/>
                <a:gd name="connsiteY15" fmla="*/ 797206 h 824696"/>
                <a:gd name="connsiteX16" fmla="*/ 27490 w 618522"/>
                <a:gd name="connsiteY16" fmla="*/ 797206 h 824696"/>
                <a:gd name="connsiteX17" fmla="*/ 27490 w 618522"/>
                <a:gd name="connsiteY17" fmla="*/ 109959 h 824696"/>
                <a:gd name="connsiteX18" fmla="*/ 371113 w 618522"/>
                <a:gd name="connsiteY18" fmla="*/ 109959 h 824696"/>
                <a:gd name="connsiteX19" fmla="*/ 371113 w 618522"/>
                <a:gd name="connsiteY19" fmla="*/ 233664 h 824696"/>
                <a:gd name="connsiteX20" fmla="*/ 384858 w 618522"/>
                <a:gd name="connsiteY20" fmla="*/ 247409 h 824696"/>
                <a:gd name="connsiteX21" fmla="*/ 508563 w 618522"/>
                <a:gd name="connsiteY21" fmla="*/ 247409 h 824696"/>
                <a:gd name="connsiteX22" fmla="*/ 508563 w 618522"/>
                <a:gd name="connsiteY22" fmla="*/ 797206 h 824696"/>
                <a:gd name="connsiteX23" fmla="*/ 398603 w 618522"/>
                <a:gd name="connsiteY23" fmla="*/ 219919 h 824696"/>
                <a:gd name="connsiteX24" fmla="*/ 398603 w 618522"/>
                <a:gd name="connsiteY24" fmla="*/ 129340 h 824696"/>
                <a:gd name="connsiteX25" fmla="*/ 489182 w 618522"/>
                <a:gd name="connsiteY25" fmla="*/ 219919 h 824696"/>
                <a:gd name="connsiteX26" fmla="*/ 398603 w 618522"/>
                <a:gd name="connsiteY26" fmla="*/ 219919 h 824696"/>
                <a:gd name="connsiteX27" fmla="*/ 591032 w 618522"/>
                <a:gd name="connsiteY27" fmla="*/ 728481 h 824696"/>
                <a:gd name="connsiteX28" fmla="*/ 536052 w 618522"/>
                <a:gd name="connsiteY28" fmla="*/ 728481 h 824696"/>
                <a:gd name="connsiteX29" fmla="*/ 536052 w 618522"/>
                <a:gd name="connsiteY29" fmla="*/ 233664 h 824696"/>
                <a:gd name="connsiteX30" fmla="*/ 532066 w 618522"/>
                <a:gd name="connsiteY30" fmla="*/ 223905 h 824696"/>
                <a:gd name="connsiteX31" fmla="*/ 500453 w 618522"/>
                <a:gd name="connsiteY31" fmla="*/ 192429 h 824696"/>
                <a:gd name="connsiteX32" fmla="*/ 536052 w 618522"/>
                <a:gd name="connsiteY32" fmla="*/ 192429 h 824696"/>
                <a:gd name="connsiteX33" fmla="*/ 536052 w 618522"/>
                <a:gd name="connsiteY33" fmla="*/ 164939 h 824696"/>
                <a:gd name="connsiteX34" fmla="*/ 472963 w 618522"/>
                <a:gd name="connsiteY34" fmla="*/ 164939 h 824696"/>
                <a:gd name="connsiteX35" fmla="*/ 431728 w 618522"/>
                <a:gd name="connsiteY35" fmla="*/ 123704 h 824696"/>
                <a:gd name="connsiteX36" fmla="*/ 453583 w 618522"/>
                <a:gd name="connsiteY36" fmla="*/ 123704 h 824696"/>
                <a:gd name="connsiteX37" fmla="*/ 453583 w 618522"/>
                <a:gd name="connsiteY37" fmla="*/ 96215 h 824696"/>
                <a:gd name="connsiteX38" fmla="*/ 404239 w 618522"/>
                <a:gd name="connsiteY38" fmla="*/ 96215 h 824696"/>
                <a:gd name="connsiteX39" fmla="*/ 394617 w 618522"/>
                <a:gd name="connsiteY39" fmla="*/ 86456 h 824696"/>
                <a:gd name="connsiteX40" fmla="*/ 384858 w 618522"/>
                <a:gd name="connsiteY40" fmla="*/ 82470 h 824696"/>
                <a:gd name="connsiteX41" fmla="*/ 109959 w 618522"/>
                <a:gd name="connsiteY41" fmla="*/ 82470 h 824696"/>
                <a:gd name="connsiteX42" fmla="*/ 109959 w 618522"/>
                <a:gd name="connsiteY42" fmla="*/ 27490 h 824696"/>
                <a:gd name="connsiteX43" fmla="*/ 591032 w 618522"/>
                <a:gd name="connsiteY43" fmla="*/ 27490 h 824696"/>
                <a:gd name="connsiteX44" fmla="*/ 591032 w 618522"/>
                <a:gd name="connsiteY44" fmla="*/ 728481 h 824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8522" h="824696">
                  <a:moveTo>
                    <a:pt x="604777" y="0"/>
                  </a:moveTo>
                  <a:lnTo>
                    <a:pt x="96215" y="0"/>
                  </a:lnTo>
                  <a:cubicBezTo>
                    <a:pt x="88624" y="0"/>
                    <a:pt x="82470" y="6154"/>
                    <a:pt x="82470" y="13745"/>
                  </a:cubicBezTo>
                  <a:lnTo>
                    <a:pt x="82470" y="82470"/>
                  </a:lnTo>
                  <a:lnTo>
                    <a:pt x="13745" y="82470"/>
                  </a:lnTo>
                  <a:cubicBezTo>
                    <a:pt x="6154" y="82470"/>
                    <a:pt x="0" y="88624"/>
                    <a:pt x="0" y="96215"/>
                  </a:cubicBezTo>
                  <a:lnTo>
                    <a:pt x="0" y="810951"/>
                  </a:lnTo>
                  <a:cubicBezTo>
                    <a:pt x="0" y="818542"/>
                    <a:pt x="6154" y="824696"/>
                    <a:pt x="13745" y="824696"/>
                  </a:cubicBezTo>
                  <a:lnTo>
                    <a:pt x="522307" y="824696"/>
                  </a:lnTo>
                  <a:cubicBezTo>
                    <a:pt x="529898" y="824696"/>
                    <a:pt x="536052" y="818542"/>
                    <a:pt x="536052" y="810951"/>
                  </a:cubicBezTo>
                  <a:lnTo>
                    <a:pt x="536052" y="755971"/>
                  </a:lnTo>
                  <a:lnTo>
                    <a:pt x="604777" y="755971"/>
                  </a:lnTo>
                  <a:cubicBezTo>
                    <a:pt x="612368" y="755971"/>
                    <a:pt x="618522" y="749817"/>
                    <a:pt x="618522" y="742226"/>
                  </a:cubicBezTo>
                  <a:lnTo>
                    <a:pt x="618522" y="13745"/>
                  </a:lnTo>
                  <a:cubicBezTo>
                    <a:pt x="618522" y="6154"/>
                    <a:pt x="612368" y="0"/>
                    <a:pt x="604777" y="0"/>
                  </a:cubicBezTo>
                  <a:close/>
                  <a:moveTo>
                    <a:pt x="508563" y="797206"/>
                  </a:moveTo>
                  <a:lnTo>
                    <a:pt x="27490" y="797206"/>
                  </a:lnTo>
                  <a:lnTo>
                    <a:pt x="27490" y="109959"/>
                  </a:lnTo>
                  <a:lnTo>
                    <a:pt x="371113" y="109959"/>
                  </a:lnTo>
                  <a:lnTo>
                    <a:pt x="371113" y="233664"/>
                  </a:lnTo>
                  <a:cubicBezTo>
                    <a:pt x="371113" y="241255"/>
                    <a:pt x="377268" y="247409"/>
                    <a:pt x="384858" y="247409"/>
                  </a:cubicBezTo>
                  <a:lnTo>
                    <a:pt x="508563" y="247409"/>
                  </a:lnTo>
                  <a:lnTo>
                    <a:pt x="508563" y="797206"/>
                  </a:lnTo>
                  <a:close/>
                  <a:moveTo>
                    <a:pt x="398603" y="219919"/>
                  </a:moveTo>
                  <a:lnTo>
                    <a:pt x="398603" y="129340"/>
                  </a:lnTo>
                  <a:lnTo>
                    <a:pt x="489182" y="219919"/>
                  </a:lnTo>
                  <a:lnTo>
                    <a:pt x="398603" y="219919"/>
                  </a:lnTo>
                  <a:close/>
                  <a:moveTo>
                    <a:pt x="591032" y="728481"/>
                  </a:moveTo>
                  <a:lnTo>
                    <a:pt x="536052" y="728481"/>
                  </a:lnTo>
                  <a:lnTo>
                    <a:pt x="536052" y="233664"/>
                  </a:lnTo>
                  <a:cubicBezTo>
                    <a:pt x="536073" y="230011"/>
                    <a:pt x="534638" y="226499"/>
                    <a:pt x="532066" y="223905"/>
                  </a:cubicBezTo>
                  <a:lnTo>
                    <a:pt x="500453" y="192429"/>
                  </a:lnTo>
                  <a:lnTo>
                    <a:pt x="536052" y="192429"/>
                  </a:lnTo>
                  <a:lnTo>
                    <a:pt x="536052" y="164939"/>
                  </a:lnTo>
                  <a:lnTo>
                    <a:pt x="472963" y="164939"/>
                  </a:lnTo>
                  <a:lnTo>
                    <a:pt x="431728" y="123704"/>
                  </a:lnTo>
                  <a:lnTo>
                    <a:pt x="453583" y="123704"/>
                  </a:lnTo>
                  <a:lnTo>
                    <a:pt x="453583" y="96215"/>
                  </a:lnTo>
                  <a:lnTo>
                    <a:pt x="404239" y="96215"/>
                  </a:lnTo>
                  <a:lnTo>
                    <a:pt x="394617" y="86456"/>
                  </a:lnTo>
                  <a:cubicBezTo>
                    <a:pt x="392023" y="83884"/>
                    <a:pt x="388511" y="82449"/>
                    <a:pt x="384858" y="82470"/>
                  </a:cubicBezTo>
                  <a:lnTo>
                    <a:pt x="109959" y="82470"/>
                  </a:lnTo>
                  <a:lnTo>
                    <a:pt x="109959" y="27490"/>
                  </a:lnTo>
                  <a:lnTo>
                    <a:pt x="591032" y="27490"/>
                  </a:lnTo>
                  <a:lnTo>
                    <a:pt x="591032" y="728481"/>
                  </a:lnTo>
                  <a:close/>
                </a:path>
              </a:pathLst>
            </a:custGeom>
            <a:grpFill/>
            <a:ln w="1707" cap="flat">
              <a:noFill/>
              <a:prstDash val="solid"/>
              <a:miter/>
            </a:ln>
          </p:spPr>
          <p:txBody>
            <a:bodyPr rtlCol="0" anchor="ctr"/>
            <a:lstStyle/>
            <a:p>
              <a:endParaRPr lang="zh-CN" altLang="en-US"/>
            </a:p>
          </p:txBody>
        </p:sp>
        <p:sp>
          <p:nvSpPr>
            <p:cNvPr id="41" name="任意多边形: 形状 40"/>
            <p:cNvSpPr/>
            <p:nvPr/>
          </p:nvSpPr>
          <p:spPr>
            <a:xfrm>
              <a:off x="8154003" y="1869686"/>
              <a:ext cx="151194" cy="673499"/>
            </a:xfrm>
            <a:custGeom>
              <a:avLst/>
              <a:gdLst>
                <a:gd name="connsiteX0" fmla="*/ 137449 w 151194"/>
                <a:gd name="connsiteY0" fmla="*/ 54980 h 673499"/>
                <a:gd name="connsiteX1" fmla="*/ 109959 w 151194"/>
                <a:gd name="connsiteY1" fmla="*/ 54980 h 673499"/>
                <a:gd name="connsiteX2" fmla="*/ 54980 w 151194"/>
                <a:gd name="connsiteY2" fmla="*/ 0 h 673499"/>
                <a:gd name="connsiteX3" fmla="*/ 0 w 151194"/>
                <a:gd name="connsiteY3" fmla="*/ 54980 h 673499"/>
                <a:gd name="connsiteX4" fmla="*/ 0 w 151194"/>
                <a:gd name="connsiteY4" fmla="*/ 591032 h 673499"/>
                <a:gd name="connsiteX5" fmla="*/ 1924 w 151194"/>
                <a:gd name="connsiteY5" fmla="*/ 598042 h 673499"/>
                <a:gd name="connsiteX6" fmla="*/ 43159 w 151194"/>
                <a:gd name="connsiteY6" fmla="*/ 666767 h 673499"/>
                <a:gd name="connsiteX7" fmla="*/ 61993 w 151194"/>
                <a:gd name="connsiteY7" fmla="*/ 671574 h 673499"/>
                <a:gd name="connsiteX8" fmla="*/ 66800 w 151194"/>
                <a:gd name="connsiteY8" fmla="*/ 666767 h 673499"/>
                <a:gd name="connsiteX9" fmla="*/ 108035 w 151194"/>
                <a:gd name="connsiteY9" fmla="*/ 598042 h 673499"/>
                <a:gd name="connsiteX10" fmla="*/ 109959 w 151194"/>
                <a:gd name="connsiteY10" fmla="*/ 591032 h 673499"/>
                <a:gd name="connsiteX11" fmla="*/ 109959 w 151194"/>
                <a:gd name="connsiteY11" fmla="*/ 82470 h 673499"/>
                <a:gd name="connsiteX12" fmla="*/ 123704 w 151194"/>
                <a:gd name="connsiteY12" fmla="*/ 82470 h 673499"/>
                <a:gd name="connsiteX13" fmla="*/ 123704 w 151194"/>
                <a:gd name="connsiteY13" fmla="*/ 329878 h 673499"/>
                <a:gd name="connsiteX14" fmla="*/ 151194 w 151194"/>
                <a:gd name="connsiteY14" fmla="*/ 329878 h 673499"/>
                <a:gd name="connsiteX15" fmla="*/ 151194 w 151194"/>
                <a:gd name="connsiteY15" fmla="*/ 68725 h 673499"/>
                <a:gd name="connsiteX16" fmla="*/ 137449 w 151194"/>
                <a:gd name="connsiteY16" fmla="*/ 54980 h 673499"/>
                <a:gd name="connsiteX17" fmla="*/ 54980 w 151194"/>
                <a:gd name="connsiteY17" fmla="*/ 633092 h 673499"/>
                <a:gd name="connsiteX18" fmla="*/ 38073 w 151194"/>
                <a:gd name="connsiteY18" fmla="*/ 604777 h 673499"/>
                <a:gd name="connsiteX19" fmla="*/ 71886 w 151194"/>
                <a:gd name="connsiteY19" fmla="*/ 604777 h 673499"/>
                <a:gd name="connsiteX20" fmla="*/ 54980 w 151194"/>
                <a:gd name="connsiteY20" fmla="*/ 633092 h 673499"/>
                <a:gd name="connsiteX21" fmla="*/ 82470 w 151194"/>
                <a:gd name="connsiteY21" fmla="*/ 577287 h 673499"/>
                <a:gd name="connsiteX22" fmla="*/ 27490 w 151194"/>
                <a:gd name="connsiteY22" fmla="*/ 577287 h 673499"/>
                <a:gd name="connsiteX23" fmla="*/ 27490 w 151194"/>
                <a:gd name="connsiteY23" fmla="*/ 329878 h 673499"/>
                <a:gd name="connsiteX24" fmla="*/ 82470 w 151194"/>
                <a:gd name="connsiteY24" fmla="*/ 329878 h 673499"/>
                <a:gd name="connsiteX25" fmla="*/ 82470 w 151194"/>
                <a:gd name="connsiteY25" fmla="*/ 577287 h 673499"/>
                <a:gd name="connsiteX26" fmla="*/ 82470 w 151194"/>
                <a:gd name="connsiteY26" fmla="*/ 302389 h 673499"/>
                <a:gd name="connsiteX27" fmla="*/ 27490 w 151194"/>
                <a:gd name="connsiteY27" fmla="*/ 302389 h 673499"/>
                <a:gd name="connsiteX28" fmla="*/ 27490 w 151194"/>
                <a:gd name="connsiteY28" fmla="*/ 82470 h 673499"/>
                <a:gd name="connsiteX29" fmla="*/ 82470 w 151194"/>
                <a:gd name="connsiteY29" fmla="*/ 82470 h 673499"/>
                <a:gd name="connsiteX30" fmla="*/ 82470 w 151194"/>
                <a:gd name="connsiteY30" fmla="*/ 302389 h 673499"/>
                <a:gd name="connsiteX31" fmla="*/ 27490 w 151194"/>
                <a:gd name="connsiteY31" fmla="*/ 54980 h 673499"/>
                <a:gd name="connsiteX32" fmla="*/ 54980 w 151194"/>
                <a:gd name="connsiteY32" fmla="*/ 27490 h 673499"/>
                <a:gd name="connsiteX33" fmla="*/ 82470 w 151194"/>
                <a:gd name="connsiteY33" fmla="*/ 54980 h 673499"/>
                <a:gd name="connsiteX34" fmla="*/ 27490 w 151194"/>
                <a:gd name="connsiteY34" fmla="*/ 54980 h 67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1194" h="673499">
                  <a:moveTo>
                    <a:pt x="137449" y="54980"/>
                  </a:moveTo>
                  <a:lnTo>
                    <a:pt x="109959" y="54980"/>
                  </a:lnTo>
                  <a:cubicBezTo>
                    <a:pt x="109959" y="24615"/>
                    <a:pt x="85344" y="0"/>
                    <a:pt x="54980" y="0"/>
                  </a:cubicBezTo>
                  <a:cubicBezTo>
                    <a:pt x="24615" y="0"/>
                    <a:pt x="0" y="24615"/>
                    <a:pt x="0" y="54980"/>
                  </a:cubicBezTo>
                  <a:lnTo>
                    <a:pt x="0" y="591032"/>
                  </a:lnTo>
                  <a:cubicBezTo>
                    <a:pt x="0" y="593499"/>
                    <a:pt x="665" y="595920"/>
                    <a:pt x="1924" y="598042"/>
                  </a:cubicBezTo>
                  <a:lnTo>
                    <a:pt x="43159" y="666767"/>
                  </a:lnTo>
                  <a:cubicBezTo>
                    <a:pt x="47033" y="673296"/>
                    <a:pt x="55466" y="675447"/>
                    <a:pt x="61993" y="671574"/>
                  </a:cubicBezTo>
                  <a:cubicBezTo>
                    <a:pt x="63972" y="670399"/>
                    <a:pt x="65625" y="668746"/>
                    <a:pt x="66800" y="666767"/>
                  </a:cubicBezTo>
                  <a:lnTo>
                    <a:pt x="108035" y="598042"/>
                  </a:lnTo>
                  <a:cubicBezTo>
                    <a:pt x="109295" y="595920"/>
                    <a:pt x="109959" y="593499"/>
                    <a:pt x="109959" y="591032"/>
                  </a:cubicBezTo>
                  <a:lnTo>
                    <a:pt x="109959" y="82470"/>
                  </a:lnTo>
                  <a:lnTo>
                    <a:pt x="123704" y="82470"/>
                  </a:lnTo>
                  <a:lnTo>
                    <a:pt x="123704" y="329878"/>
                  </a:lnTo>
                  <a:lnTo>
                    <a:pt x="151194" y="329878"/>
                  </a:lnTo>
                  <a:lnTo>
                    <a:pt x="151194" y="68725"/>
                  </a:lnTo>
                  <a:cubicBezTo>
                    <a:pt x="151194" y="61134"/>
                    <a:pt x="145040" y="54980"/>
                    <a:pt x="137449" y="54980"/>
                  </a:cubicBezTo>
                  <a:close/>
                  <a:moveTo>
                    <a:pt x="54980" y="633092"/>
                  </a:moveTo>
                  <a:lnTo>
                    <a:pt x="38073" y="604777"/>
                  </a:lnTo>
                  <a:lnTo>
                    <a:pt x="71886" y="604777"/>
                  </a:lnTo>
                  <a:lnTo>
                    <a:pt x="54980" y="633092"/>
                  </a:lnTo>
                  <a:close/>
                  <a:moveTo>
                    <a:pt x="82470" y="577287"/>
                  </a:moveTo>
                  <a:lnTo>
                    <a:pt x="27490" y="577287"/>
                  </a:lnTo>
                  <a:lnTo>
                    <a:pt x="27490" y="329878"/>
                  </a:lnTo>
                  <a:lnTo>
                    <a:pt x="82470" y="329878"/>
                  </a:lnTo>
                  <a:lnTo>
                    <a:pt x="82470" y="577287"/>
                  </a:lnTo>
                  <a:close/>
                  <a:moveTo>
                    <a:pt x="82470" y="302389"/>
                  </a:moveTo>
                  <a:lnTo>
                    <a:pt x="27490" y="302389"/>
                  </a:lnTo>
                  <a:lnTo>
                    <a:pt x="27490" y="82470"/>
                  </a:lnTo>
                  <a:lnTo>
                    <a:pt x="82470" y="82470"/>
                  </a:lnTo>
                  <a:lnTo>
                    <a:pt x="82470" y="302389"/>
                  </a:lnTo>
                  <a:close/>
                  <a:moveTo>
                    <a:pt x="27490" y="54980"/>
                  </a:moveTo>
                  <a:cubicBezTo>
                    <a:pt x="27490" y="39797"/>
                    <a:pt x="39797" y="27490"/>
                    <a:pt x="54980" y="27490"/>
                  </a:cubicBezTo>
                  <a:cubicBezTo>
                    <a:pt x="70163" y="27490"/>
                    <a:pt x="82470" y="39797"/>
                    <a:pt x="82470" y="54980"/>
                  </a:cubicBezTo>
                  <a:lnTo>
                    <a:pt x="27490" y="54980"/>
                  </a:lnTo>
                  <a:close/>
                </a:path>
              </a:pathLst>
            </a:custGeom>
            <a:grpFill/>
            <a:ln w="1707" cap="flat">
              <a:noFill/>
              <a:prstDash val="solid"/>
              <a:miter/>
            </a:ln>
          </p:spPr>
          <p:txBody>
            <a:bodyPr rtlCol="0" anchor="ctr"/>
            <a:lstStyle/>
            <a:p>
              <a:endParaRPr lang="zh-CN" altLang="en-US"/>
            </a:p>
          </p:txBody>
        </p:sp>
        <p:sp>
          <p:nvSpPr>
            <p:cNvPr id="42" name="任意多边形: 形状 41"/>
            <p:cNvSpPr/>
            <p:nvPr/>
          </p:nvSpPr>
          <p:spPr>
            <a:xfrm>
              <a:off x="7576716" y="2323269"/>
              <a:ext cx="343623" cy="27489"/>
            </a:xfrm>
            <a:custGeom>
              <a:avLst/>
              <a:gdLst>
                <a:gd name="connsiteX0" fmla="*/ 0 w 343623"/>
                <a:gd name="connsiteY0" fmla="*/ 0 h 27489"/>
                <a:gd name="connsiteX1" fmla="*/ 343623 w 343623"/>
                <a:gd name="connsiteY1" fmla="*/ 0 h 27489"/>
                <a:gd name="connsiteX2" fmla="*/ 343623 w 343623"/>
                <a:gd name="connsiteY2" fmla="*/ 27490 h 27489"/>
                <a:gd name="connsiteX3" fmla="*/ 0 w 343623"/>
                <a:gd name="connsiteY3" fmla="*/ 27490 h 27489"/>
              </a:gdLst>
              <a:ahLst/>
              <a:cxnLst>
                <a:cxn ang="0">
                  <a:pos x="connsiteX0" y="connsiteY0"/>
                </a:cxn>
                <a:cxn ang="0">
                  <a:pos x="connsiteX1" y="connsiteY1"/>
                </a:cxn>
                <a:cxn ang="0">
                  <a:pos x="connsiteX2" y="connsiteY2"/>
                </a:cxn>
                <a:cxn ang="0">
                  <a:pos x="connsiteX3" y="connsiteY3"/>
                </a:cxn>
              </a:cxnLst>
              <a:rect l="l" t="t" r="r" b="b"/>
              <a:pathLst>
                <a:path w="343623" h="27489">
                  <a:moveTo>
                    <a:pt x="0" y="0"/>
                  </a:moveTo>
                  <a:lnTo>
                    <a:pt x="343623" y="0"/>
                  </a:lnTo>
                  <a:lnTo>
                    <a:pt x="343623" y="27490"/>
                  </a:lnTo>
                  <a:lnTo>
                    <a:pt x="0" y="27490"/>
                  </a:lnTo>
                  <a:close/>
                </a:path>
              </a:pathLst>
            </a:custGeom>
            <a:grpFill/>
            <a:ln w="1707" cap="flat">
              <a:noFill/>
              <a:prstDash val="solid"/>
              <a:miter/>
            </a:ln>
          </p:spPr>
          <p:txBody>
            <a:bodyPr rtlCol="0" anchor="ctr"/>
            <a:lstStyle/>
            <a:p>
              <a:endParaRPr lang="zh-CN" altLang="en-US"/>
            </a:p>
          </p:txBody>
        </p:sp>
        <p:sp>
          <p:nvSpPr>
            <p:cNvPr id="43" name="任意多边形: 形状 42"/>
            <p:cNvSpPr/>
            <p:nvPr/>
          </p:nvSpPr>
          <p:spPr>
            <a:xfrm>
              <a:off x="7576716" y="2391993"/>
              <a:ext cx="206174" cy="27489"/>
            </a:xfrm>
            <a:custGeom>
              <a:avLst/>
              <a:gdLst>
                <a:gd name="connsiteX0" fmla="*/ 0 w 206174"/>
                <a:gd name="connsiteY0" fmla="*/ 0 h 27489"/>
                <a:gd name="connsiteX1" fmla="*/ 206174 w 206174"/>
                <a:gd name="connsiteY1" fmla="*/ 0 h 27489"/>
                <a:gd name="connsiteX2" fmla="*/ 206174 w 206174"/>
                <a:gd name="connsiteY2" fmla="*/ 27490 h 27489"/>
                <a:gd name="connsiteX3" fmla="*/ 0 w 206174"/>
                <a:gd name="connsiteY3" fmla="*/ 27490 h 27489"/>
              </a:gdLst>
              <a:ahLst/>
              <a:cxnLst>
                <a:cxn ang="0">
                  <a:pos x="connsiteX0" y="connsiteY0"/>
                </a:cxn>
                <a:cxn ang="0">
                  <a:pos x="connsiteX1" y="connsiteY1"/>
                </a:cxn>
                <a:cxn ang="0">
                  <a:pos x="connsiteX2" y="connsiteY2"/>
                </a:cxn>
                <a:cxn ang="0">
                  <a:pos x="connsiteX3" y="connsiteY3"/>
                </a:cxn>
              </a:cxnLst>
              <a:rect l="l" t="t" r="r" b="b"/>
              <a:pathLst>
                <a:path w="206174" h="27489">
                  <a:moveTo>
                    <a:pt x="0" y="0"/>
                  </a:moveTo>
                  <a:lnTo>
                    <a:pt x="206174" y="0"/>
                  </a:lnTo>
                  <a:lnTo>
                    <a:pt x="206174" y="27490"/>
                  </a:lnTo>
                  <a:lnTo>
                    <a:pt x="0" y="27490"/>
                  </a:lnTo>
                  <a:close/>
                </a:path>
              </a:pathLst>
            </a:custGeom>
            <a:grpFill/>
            <a:ln w="1707" cap="flat">
              <a:noFill/>
              <a:prstDash val="solid"/>
              <a:miter/>
            </a:ln>
          </p:spPr>
          <p:txBody>
            <a:bodyPr rtlCol="0" anchor="ctr"/>
            <a:lstStyle/>
            <a:p>
              <a:endParaRPr lang="zh-CN" altLang="en-US"/>
            </a:p>
          </p:txBody>
        </p:sp>
        <p:sp>
          <p:nvSpPr>
            <p:cNvPr id="44" name="任意多边形: 形状 43"/>
            <p:cNvSpPr/>
            <p:nvPr/>
          </p:nvSpPr>
          <p:spPr>
            <a:xfrm>
              <a:off x="7659186" y="2254544"/>
              <a:ext cx="261153" cy="27489"/>
            </a:xfrm>
            <a:custGeom>
              <a:avLst/>
              <a:gdLst>
                <a:gd name="connsiteX0" fmla="*/ 0 w 261153"/>
                <a:gd name="connsiteY0" fmla="*/ 0 h 27489"/>
                <a:gd name="connsiteX1" fmla="*/ 261154 w 261153"/>
                <a:gd name="connsiteY1" fmla="*/ 0 h 27489"/>
                <a:gd name="connsiteX2" fmla="*/ 261154 w 261153"/>
                <a:gd name="connsiteY2" fmla="*/ 27490 h 27489"/>
                <a:gd name="connsiteX3" fmla="*/ 0 w 261153"/>
                <a:gd name="connsiteY3" fmla="*/ 27490 h 27489"/>
              </a:gdLst>
              <a:ahLst/>
              <a:cxnLst>
                <a:cxn ang="0">
                  <a:pos x="connsiteX0" y="connsiteY0"/>
                </a:cxn>
                <a:cxn ang="0">
                  <a:pos x="connsiteX1" y="connsiteY1"/>
                </a:cxn>
                <a:cxn ang="0">
                  <a:pos x="connsiteX2" y="connsiteY2"/>
                </a:cxn>
                <a:cxn ang="0">
                  <a:pos x="connsiteX3" y="connsiteY3"/>
                </a:cxn>
              </a:cxnLst>
              <a:rect l="l" t="t" r="r" b="b"/>
              <a:pathLst>
                <a:path w="261153" h="27489">
                  <a:moveTo>
                    <a:pt x="0" y="0"/>
                  </a:moveTo>
                  <a:lnTo>
                    <a:pt x="261154" y="0"/>
                  </a:lnTo>
                  <a:lnTo>
                    <a:pt x="261154" y="27490"/>
                  </a:lnTo>
                  <a:lnTo>
                    <a:pt x="0" y="27490"/>
                  </a:lnTo>
                  <a:close/>
                </a:path>
              </a:pathLst>
            </a:custGeom>
            <a:grpFill/>
            <a:ln w="1707" cap="flat">
              <a:noFill/>
              <a:prstDash val="solid"/>
              <a:miter/>
            </a:ln>
          </p:spPr>
          <p:txBody>
            <a:bodyPr rtlCol="0" anchor="ctr"/>
            <a:lstStyle/>
            <a:p>
              <a:endParaRPr lang="zh-CN" altLang="en-US"/>
            </a:p>
          </p:txBody>
        </p:sp>
        <p:sp>
          <p:nvSpPr>
            <p:cNvPr id="45" name="任意多边形: 形状 44"/>
            <p:cNvSpPr/>
            <p:nvPr/>
          </p:nvSpPr>
          <p:spPr>
            <a:xfrm>
              <a:off x="7576716" y="2254544"/>
              <a:ext cx="54979" cy="27489"/>
            </a:xfrm>
            <a:custGeom>
              <a:avLst/>
              <a:gdLst>
                <a:gd name="connsiteX0" fmla="*/ 0 w 54979"/>
                <a:gd name="connsiteY0" fmla="*/ 0 h 27489"/>
                <a:gd name="connsiteX1" fmla="*/ 54980 w 54979"/>
                <a:gd name="connsiteY1" fmla="*/ 0 h 27489"/>
                <a:gd name="connsiteX2" fmla="*/ 54980 w 54979"/>
                <a:gd name="connsiteY2" fmla="*/ 27490 h 27489"/>
                <a:gd name="connsiteX3" fmla="*/ 0 w 54979"/>
                <a:gd name="connsiteY3" fmla="*/ 27490 h 27489"/>
              </a:gdLst>
              <a:ahLst/>
              <a:cxnLst>
                <a:cxn ang="0">
                  <a:pos x="connsiteX0" y="connsiteY0"/>
                </a:cxn>
                <a:cxn ang="0">
                  <a:pos x="connsiteX1" y="connsiteY1"/>
                </a:cxn>
                <a:cxn ang="0">
                  <a:pos x="connsiteX2" y="connsiteY2"/>
                </a:cxn>
                <a:cxn ang="0">
                  <a:pos x="connsiteX3" y="connsiteY3"/>
                </a:cxn>
              </a:cxnLst>
              <a:rect l="l" t="t" r="r" b="b"/>
              <a:pathLst>
                <a:path w="54979" h="27489">
                  <a:moveTo>
                    <a:pt x="0" y="0"/>
                  </a:moveTo>
                  <a:lnTo>
                    <a:pt x="54980" y="0"/>
                  </a:lnTo>
                  <a:lnTo>
                    <a:pt x="54980" y="27490"/>
                  </a:lnTo>
                  <a:lnTo>
                    <a:pt x="0" y="27490"/>
                  </a:lnTo>
                  <a:close/>
                </a:path>
              </a:pathLst>
            </a:custGeom>
            <a:grpFill/>
            <a:ln w="1707" cap="flat">
              <a:noFill/>
              <a:prstDash val="solid"/>
              <a:miter/>
            </a:ln>
          </p:spPr>
          <p:txBody>
            <a:bodyPr rtlCol="0" anchor="ctr"/>
            <a:lstStyle/>
            <a:p>
              <a:endParaRPr lang="zh-CN" altLang="en-US"/>
            </a:p>
          </p:txBody>
        </p:sp>
        <p:sp>
          <p:nvSpPr>
            <p:cNvPr id="46" name="任意多边形: 形状 45"/>
            <p:cNvSpPr/>
            <p:nvPr/>
          </p:nvSpPr>
          <p:spPr>
            <a:xfrm>
              <a:off x="7576716" y="2048370"/>
              <a:ext cx="343623" cy="164939"/>
            </a:xfrm>
            <a:custGeom>
              <a:avLst/>
              <a:gdLst>
                <a:gd name="connsiteX0" fmla="*/ 302389 w 343623"/>
                <a:gd name="connsiteY0" fmla="*/ 137449 h 164939"/>
                <a:gd name="connsiteX1" fmla="*/ 302389 w 343623"/>
                <a:gd name="connsiteY1" fmla="*/ 13745 h 164939"/>
                <a:gd name="connsiteX2" fmla="*/ 274899 w 343623"/>
                <a:gd name="connsiteY2" fmla="*/ 13745 h 164939"/>
                <a:gd name="connsiteX3" fmla="*/ 274899 w 343623"/>
                <a:gd name="connsiteY3" fmla="*/ 137449 h 164939"/>
                <a:gd name="connsiteX4" fmla="*/ 247409 w 343623"/>
                <a:gd name="connsiteY4" fmla="*/ 137449 h 164939"/>
                <a:gd name="connsiteX5" fmla="*/ 247409 w 343623"/>
                <a:gd name="connsiteY5" fmla="*/ 41235 h 164939"/>
                <a:gd name="connsiteX6" fmla="*/ 219919 w 343623"/>
                <a:gd name="connsiteY6" fmla="*/ 41235 h 164939"/>
                <a:gd name="connsiteX7" fmla="*/ 219919 w 343623"/>
                <a:gd name="connsiteY7" fmla="*/ 137449 h 164939"/>
                <a:gd name="connsiteX8" fmla="*/ 192429 w 343623"/>
                <a:gd name="connsiteY8" fmla="*/ 137449 h 164939"/>
                <a:gd name="connsiteX9" fmla="*/ 192429 w 343623"/>
                <a:gd name="connsiteY9" fmla="*/ 0 h 164939"/>
                <a:gd name="connsiteX10" fmla="*/ 164939 w 343623"/>
                <a:gd name="connsiteY10" fmla="*/ 0 h 164939"/>
                <a:gd name="connsiteX11" fmla="*/ 164939 w 343623"/>
                <a:gd name="connsiteY11" fmla="*/ 137449 h 164939"/>
                <a:gd name="connsiteX12" fmla="*/ 137449 w 343623"/>
                <a:gd name="connsiteY12" fmla="*/ 137449 h 164939"/>
                <a:gd name="connsiteX13" fmla="*/ 137449 w 343623"/>
                <a:gd name="connsiteY13" fmla="*/ 41235 h 164939"/>
                <a:gd name="connsiteX14" fmla="*/ 109959 w 343623"/>
                <a:gd name="connsiteY14" fmla="*/ 41235 h 164939"/>
                <a:gd name="connsiteX15" fmla="*/ 109959 w 343623"/>
                <a:gd name="connsiteY15" fmla="*/ 137449 h 164939"/>
                <a:gd name="connsiteX16" fmla="*/ 82470 w 343623"/>
                <a:gd name="connsiteY16" fmla="*/ 137449 h 164939"/>
                <a:gd name="connsiteX17" fmla="*/ 82470 w 343623"/>
                <a:gd name="connsiteY17" fmla="*/ 96215 h 164939"/>
                <a:gd name="connsiteX18" fmla="*/ 54980 w 343623"/>
                <a:gd name="connsiteY18" fmla="*/ 96215 h 164939"/>
                <a:gd name="connsiteX19" fmla="*/ 54980 w 343623"/>
                <a:gd name="connsiteY19" fmla="*/ 137449 h 164939"/>
                <a:gd name="connsiteX20" fmla="*/ 27490 w 343623"/>
                <a:gd name="connsiteY20" fmla="*/ 137449 h 164939"/>
                <a:gd name="connsiteX21" fmla="*/ 27490 w 343623"/>
                <a:gd name="connsiteY21" fmla="*/ 0 h 164939"/>
                <a:gd name="connsiteX22" fmla="*/ 0 w 343623"/>
                <a:gd name="connsiteY22" fmla="*/ 0 h 164939"/>
                <a:gd name="connsiteX23" fmla="*/ 0 w 343623"/>
                <a:gd name="connsiteY23" fmla="*/ 151194 h 164939"/>
                <a:gd name="connsiteX24" fmla="*/ 13745 w 343623"/>
                <a:gd name="connsiteY24" fmla="*/ 164939 h 164939"/>
                <a:gd name="connsiteX25" fmla="*/ 343623 w 343623"/>
                <a:gd name="connsiteY25" fmla="*/ 164939 h 164939"/>
                <a:gd name="connsiteX26" fmla="*/ 343623 w 343623"/>
                <a:gd name="connsiteY26" fmla="*/ 137449 h 164939"/>
                <a:gd name="connsiteX27" fmla="*/ 302389 w 343623"/>
                <a:gd name="connsiteY27" fmla="*/ 137449 h 1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3623" h="164939">
                  <a:moveTo>
                    <a:pt x="302389" y="137449"/>
                  </a:moveTo>
                  <a:lnTo>
                    <a:pt x="302389" y="13745"/>
                  </a:lnTo>
                  <a:lnTo>
                    <a:pt x="274899" y="13745"/>
                  </a:lnTo>
                  <a:lnTo>
                    <a:pt x="274899" y="137449"/>
                  </a:lnTo>
                  <a:lnTo>
                    <a:pt x="247409" y="137449"/>
                  </a:lnTo>
                  <a:lnTo>
                    <a:pt x="247409" y="41235"/>
                  </a:lnTo>
                  <a:lnTo>
                    <a:pt x="219919" y="41235"/>
                  </a:lnTo>
                  <a:lnTo>
                    <a:pt x="219919" y="137449"/>
                  </a:lnTo>
                  <a:lnTo>
                    <a:pt x="192429" y="137449"/>
                  </a:lnTo>
                  <a:lnTo>
                    <a:pt x="192429" y="0"/>
                  </a:lnTo>
                  <a:lnTo>
                    <a:pt x="164939" y="0"/>
                  </a:lnTo>
                  <a:lnTo>
                    <a:pt x="164939" y="137449"/>
                  </a:lnTo>
                  <a:lnTo>
                    <a:pt x="137449" y="137449"/>
                  </a:lnTo>
                  <a:lnTo>
                    <a:pt x="137449" y="41235"/>
                  </a:lnTo>
                  <a:lnTo>
                    <a:pt x="109959" y="41235"/>
                  </a:lnTo>
                  <a:lnTo>
                    <a:pt x="109959" y="137449"/>
                  </a:lnTo>
                  <a:lnTo>
                    <a:pt x="82470" y="137449"/>
                  </a:lnTo>
                  <a:lnTo>
                    <a:pt x="82470" y="96215"/>
                  </a:lnTo>
                  <a:lnTo>
                    <a:pt x="54980" y="96215"/>
                  </a:lnTo>
                  <a:lnTo>
                    <a:pt x="54980" y="137449"/>
                  </a:lnTo>
                  <a:lnTo>
                    <a:pt x="27490" y="137449"/>
                  </a:lnTo>
                  <a:lnTo>
                    <a:pt x="27490" y="0"/>
                  </a:lnTo>
                  <a:lnTo>
                    <a:pt x="0" y="0"/>
                  </a:lnTo>
                  <a:lnTo>
                    <a:pt x="0" y="151194"/>
                  </a:lnTo>
                  <a:cubicBezTo>
                    <a:pt x="0" y="158785"/>
                    <a:pt x="6154" y="164939"/>
                    <a:pt x="13745" y="164939"/>
                  </a:cubicBezTo>
                  <a:lnTo>
                    <a:pt x="343623" y="164939"/>
                  </a:lnTo>
                  <a:lnTo>
                    <a:pt x="343623" y="137449"/>
                  </a:lnTo>
                  <a:lnTo>
                    <a:pt x="302389" y="137449"/>
                  </a:lnTo>
                  <a:close/>
                </a:path>
              </a:pathLst>
            </a:custGeom>
            <a:grpFill/>
            <a:ln w="1707" cap="flat">
              <a:noFill/>
              <a:prstDash val="solid"/>
              <a:miter/>
            </a:ln>
          </p:spPr>
          <p:txBody>
            <a:bodyPr rtlCol="0" anchor="ctr"/>
            <a:lstStyle/>
            <a:p>
              <a:endParaRPr lang="zh-CN" altLang="en-US"/>
            </a:p>
          </p:txBody>
        </p:sp>
        <p:sp>
          <p:nvSpPr>
            <p:cNvPr id="47" name="任意多边形: 形状 46"/>
            <p:cNvSpPr/>
            <p:nvPr/>
          </p:nvSpPr>
          <p:spPr>
            <a:xfrm>
              <a:off x="7576716" y="1897176"/>
              <a:ext cx="178684" cy="27489"/>
            </a:xfrm>
            <a:custGeom>
              <a:avLst/>
              <a:gdLst>
                <a:gd name="connsiteX0" fmla="*/ 0 w 178684"/>
                <a:gd name="connsiteY0" fmla="*/ 0 h 27489"/>
                <a:gd name="connsiteX1" fmla="*/ 178684 w 178684"/>
                <a:gd name="connsiteY1" fmla="*/ 0 h 27489"/>
                <a:gd name="connsiteX2" fmla="*/ 178684 w 178684"/>
                <a:gd name="connsiteY2" fmla="*/ 27490 h 27489"/>
                <a:gd name="connsiteX3" fmla="*/ 0 w 178684"/>
                <a:gd name="connsiteY3" fmla="*/ 27490 h 27489"/>
              </a:gdLst>
              <a:ahLst/>
              <a:cxnLst>
                <a:cxn ang="0">
                  <a:pos x="connsiteX0" y="connsiteY0"/>
                </a:cxn>
                <a:cxn ang="0">
                  <a:pos x="connsiteX1" y="connsiteY1"/>
                </a:cxn>
                <a:cxn ang="0">
                  <a:pos x="connsiteX2" y="connsiteY2"/>
                </a:cxn>
                <a:cxn ang="0">
                  <a:pos x="connsiteX3" y="connsiteY3"/>
                </a:cxn>
              </a:cxnLst>
              <a:rect l="l" t="t" r="r" b="b"/>
              <a:pathLst>
                <a:path w="178684" h="27489">
                  <a:moveTo>
                    <a:pt x="0" y="0"/>
                  </a:moveTo>
                  <a:lnTo>
                    <a:pt x="178684" y="0"/>
                  </a:lnTo>
                  <a:lnTo>
                    <a:pt x="178684" y="27490"/>
                  </a:lnTo>
                  <a:lnTo>
                    <a:pt x="0" y="27490"/>
                  </a:lnTo>
                  <a:close/>
                </a:path>
              </a:pathLst>
            </a:custGeom>
            <a:grpFill/>
            <a:ln w="1707" cap="flat">
              <a:noFill/>
              <a:prstDash val="solid"/>
              <a:miter/>
            </a:ln>
          </p:spPr>
          <p:txBody>
            <a:bodyPr rtlCol="0" anchor="ctr"/>
            <a:lstStyle/>
            <a:p>
              <a:endParaRPr lang="zh-CN" altLang="en-US"/>
            </a:p>
          </p:txBody>
        </p:sp>
        <p:sp>
          <p:nvSpPr>
            <p:cNvPr id="48" name="任意多边形: 形状 47"/>
            <p:cNvSpPr/>
            <p:nvPr/>
          </p:nvSpPr>
          <p:spPr>
            <a:xfrm>
              <a:off x="7576716" y="1965900"/>
              <a:ext cx="123704" cy="27489"/>
            </a:xfrm>
            <a:custGeom>
              <a:avLst/>
              <a:gdLst>
                <a:gd name="connsiteX0" fmla="*/ 0 w 123704"/>
                <a:gd name="connsiteY0" fmla="*/ 0 h 27489"/>
                <a:gd name="connsiteX1" fmla="*/ 123704 w 123704"/>
                <a:gd name="connsiteY1" fmla="*/ 0 h 27489"/>
                <a:gd name="connsiteX2" fmla="*/ 123704 w 123704"/>
                <a:gd name="connsiteY2" fmla="*/ 27490 h 27489"/>
                <a:gd name="connsiteX3" fmla="*/ 0 w 123704"/>
                <a:gd name="connsiteY3" fmla="*/ 27490 h 27489"/>
              </a:gdLst>
              <a:ahLst/>
              <a:cxnLst>
                <a:cxn ang="0">
                  <a:pos x="connsiteX0" y="connsiteY0"/>
                </a:cxn>
                <a:cxn ang="0">
                  <a:pos x="connsiteX1" y="connsiteY1"/>
                </a:cxn>
                <a:cxn ang="0">
                  <a:pos x="connsiteX2" y="connsiteY2"/>
                </a:cxn>
                <a:cxn ang="0">
                  <a:pos x="connsiteX3" y="connsiteY3"/>
                </a:cxn>
              </a:cxnLst>
              <a:rect l="l" t="t" r="r" b="b"/>
              <a:pathLst>
                <a:path w="123704" h="27489">
                  <a:moveTo>
                    <a:pt x="0" y="0"/>
                  </a:moveTo>
                  <a:lnTo>
                    <a:pt x="123704" y="0"/>
                  </a:lnTo>
                  <a:lnTo>
                    <a:pt x="123704" y="27490"/>
                  </a:lnTo>
                  <a:lnTo>
                    <a:pt x="0" y="27490"/>
                  </a:lnTo>
                  <a:close/>
                </a:path>
              </a:pathLst>
            </a:custGeom>
            <a:grpFill/>
            <a:ln w="1707" cap="flat">
              <a:noFill/>
              <a:prstDash val="solid"/>
              <a:miter/>
            </a:ln>
          </p:spPr>
          <p:txBody>
            <a:bodyPr rtlCol="0" anchor="ctr"/>
            <a:lstStyle/>
            <a:p>
              <a:endParaRPr lang="zh-CN" altLang="en-US"/>
            </a:p>
          </p:txBody>
        </p:sp>
        <p:sp>
          <p:nvSpPr>
            <p:cNvPr id="49" name="任意多边形: 形状 48"/>
            <p:cNvSpPr/>
            <p:nvPr/>
          </p:nvSpPr>
          <p:spPr>
            <a:xfrm>
              <a:off x="7961574" y="1814706"/>
              <a:ext cx="54979" cy="27489"/>
            </a:xfrm>
            <a:custGeom>
              <a:avLst/>
              <a:gdLst>
                <a:gd name="connsiteX0" fmla="*/ 0 w 54979"/>
                <a:gd name="connsiteY0" fmla="*/ 0 h 27489"/>
                <a:gd name="connsiteX1" fmla="*/ 54980 w 54979"/>
                <a:gd name="connsiteY1" fmla="*/ 0 h 27489"/>
                <a:gd name="connsiteX2" fmla="*/ 54980 w 54979"/>
                <a:gd name="connsiteY2" fmla="*/ 27490 h 27489"/>
                <a:gd name="connsiteX3" fmla="*/ 0 w 54979"/>
                <a:gd name="connsiteY3" fmla="*/ 27490 h 27489"/>
              </a:gdLst>
              <a:ahLst/>
              <a:cxnLst>
                <a:cxn ang="0">
                  <a:pos x="connsiteX0" y="connsiteY0"/>
                </a:cxn>
                <a:cxn ang="0">
                  <a:pos x="connsiteX1" y="connsiteY1"/>
                </a:cxn>
                <a:cxn ang="0">
                  <a:pos x="connsiteX2" y="connsiteY2"/>
                </a:cxn>
                <a:cxn ang="0">
                  <a:pos x="connsiteX3" y="connsiteY3"/>
                </a:cxn>
              </a:cxnLst>
              <a:rect l="l" t="t" r="r" b="b"/>
              <a:pathLst>
                <a:path w="54979" h="27489">
                  <a:moveTo>
                    <a:pt x="0" y="0"/>
                  </a:moveTo>
                  <a:lnTo>
                    <a:pt x="54980" y="0"/>
                  </a:lnTo>
                  <a:lnTo>
                    <a:pt x="54980" y="27490"/>
                  </a:lnTo>
                  <a:lnTo>
                    <a:pt x="0" y="27490"/>
                  </a:lnTo>
                  <a:close/>
                </a:path>
              </a:pathLst>
            </a:custGeom>
            <a:grpFill/>
            <a:ln w="1707" cap="flat">
              <a:noFill/>
              <a:prstDash val="solid"/>
              <a:miter/>
            </a:ln>
          </p:spPr>
          <p:txBody>
            <a:bodyPr rtlCol="0" anchor="ctr"/>
            <a:lstStyle/>
            <a:p>
              <a:endParaRPr lang="zh-CN" altLang="en-US"/>
            </a:p>
          </p:txBody>
        </p:sp>
        <p:sp>
          <p:nvSpPr>
            <p:cNvPr id="50" name="任意多边形: 形状 49"/>
            <p:cNvSpPr/>
            <p:nvPr/>
          </p:nvSpPr>
          <p:spPr>
            <a:xfrm>
              <a:off x="7810380" y="2391993"/>
              <a:ext cx="54979" cy="27489"/>
            </a:xfrm>
            <a:custGeom>
              <a:avLst/>
              <a:gdLst>
                <a:gd name="connsiteX0" fmla="*/ 0 w 54979"/>
                <a:gd name="connsiteY0" fmla="*/ 0 h 27489"/>
                <a:gd name="connsiteX1" fmla="*/ 54980 w 54979"/>
                <a:gd name="connsiteY1" fmla="*/ 0 h 27489"/>
                <a:gd name="connsiteX2" fmla="*/ 54980 w 54979"/>
                <a:gd name="connsiteY2" fmla="*/ 27490 h 27489"/>
                <a:gd name="connsiteX3" fmla="*/ 0 w 54979"/>
                <a:gd name="connsiteY3" fmla="*/ 27490 h 27489"/>
              </a:gdLst>
              <a:ahLst/>
              <a:cxnLst>
                <a:cxn ang="0">
                  <a:pos x="connsiteX0" y="connsiteY0"/>
                </a:cxn>
                <a:cxn ang="0">
                  <a:pos x="connsiteX1" y="connsiteY1"/>
                </a:cxn>
                <a:cxn ang="0">
                  <a:pos x="connsiteX2" y="connsiteY2"/>
                </a:cxn>
                <a:cxn ang="0">
                  <a:pos x="connsiteX3" y="connsiteY3"/>
                </a:cxn>
              </a:cxnLst>
              <a:rect l="l" t="t" r="r" b="b"/>
              <a:pathLst>
                <a:path w="54979" h="27489">
                  <a:moveTo>
                    <a:pt x="0" y="0"/>
                  </a:moveTo>
                  <a:lnTo>
                    <a:pt x="54980" y="0"/>
                  </a:lnTo>
                  <a:lnTo>
                    <a:pt x="54980" y="27490"/>
                  </a:lnTo>
                  <a:lnTo>
                    <a:pt x="0" y="27490"/>
                  </a:lnTo>
                  <a:close/>
                </a:path>
              </a:pathLst>
            </a:custGeom>
            <a:grpFill/>
            <a:ln w="1707" cap="flat">
              <a:noFill/>
              <a:prstDash val="solid"/>
              <a:miter/>
            </a:ln>
          </p:spPr>
          <p:txBody>
            <a:bodyPr rtlCol="0" anchor="ctr"/>
            <a:lstStyle/>
            <a:p>
              <a:endParaRPr lang="zh-CN" altLang="en-US"/>
            </a:p>
          </p:txBody>
        </p:sp>
      </p:grpSp>
      <p:sp>
        <p:nvSpPr>
          <p:cNvPr id="51" name="标题 1"/>
          <p:cNvSpPr>
            <a:spLocks noGrp="1"/>
          </p:cNvSpPr>
          <p:nvPr>
            <p:ph type="title"/>
          </p:nvPr>
        </p:nvSpPr>
        <p:spPr>
          <a:xfrm>
            <a:off x="441960" y="401320"/>
            <a:ext cx="2569210" cy="373380"/>
          </a:xfrm>
        </p:spPr>
        <p:txBody>
          <a:bodyPr>
            <a:normAutofit fontScale="90000"/>
          </a:bodyPr>
          <a:lstStyle/>
          <a:p>
            <a:pPr>
              <a:lnSpc>
                <a:spcPct val="110000"/>
              </a:lnSpc>
            </a:pPr>
            <a:r>
              <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限制与约束</a:t>
            </a:r>
            <a:endPar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52" name="文本占位符 5"/>
          <p:cNvSpPr txBox="1"/>
          <p:nvPr/>
        </p:nvSpPr>
        <p:spPr>
          <a:xfrm>
            <a:off x="1052174" y="843494"/>
            <a:ext cx="2676546" cy="3171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spcAft>
                <a:spcPts val="1000"/>
              </a:spcAft>
              <a:buNone/>
            </a:pPr>
            <a:r>
              <a:rPr lang="en-US" altLang="zh-CN" sz="12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rPr>
              <a:t>TWO-COLUMN COMPARISON</a:t>
            </a:r>
            <a:endParaRPr lang="zh-CN" altLang="zh-CN" sz="12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0435" y="3111305"/>
            <a:ext cx="5031130" cy="700405"/>
          </a:xfrm>
          <a:prstGeom prst="rect">
            <a:avLst/>
          </a:prstGeom>
          <a:noFill/>
        </p:spPr>
        <p:txBody>
          <a:bodyPr wrap="square" rtlCol="0">
            <a:spAutoFit/>
          </a:bodyPr>
          <a:lstStyle/>
          <a:p>
            <a:pPr algn="dist">
              <a:lnSpc>
                <a:spcPct val="90000"/>
              </a:lnSpc>
              <a:spcBef>
                <a:spcPct val="0"/>
              </a:spcBef>
            </a:pPr>
            <a:r>
              <a:rPr lang="zh-CN" altLang="en-US" sz="4400"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rPr>
              <a:t>第三章节需求规划</a:t>
            </a:r>
            <a:endParaRPr lang="zh-CN" altLang="en-US" sz="4400"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endParaRPr>
          </a:p>
        </p:txBody>
      </p:sp>
      <p:sp>
        <p:nvSpPr>
          <p:cNvPr id="8" name="文本框 7"/>
          <p:cNvSpPr txBox="1"/>
          <p:nvPr/>
        </p:nvSpPr>
        <p:spPr>
          <a:xfrm>
            <a:off x="5113213" y="201240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sp>
        <p:nvSpPr>
          <p:cNvPr id="9" name="文本框 8"/>
          <p:cNvSpPr txBox="1"/>
          <p:nvPr/>
        </p:nvSpPr>
        <p:spPr>
          <a:xfrm>
            <a:off x="4084320" y="3874452"/>
            <a:ext cx="4023360" cy="368300"/>
          </a:xfrm>
          <a:prstGeom prst="rect">
            <a:avLst/>
          </a:prstGeom>
          <a:noFill/>
        </p:spPr>
        <p:txBody>
          <a:bodyPr wrap="square" rtlCol="0">
            <a:spAutoFit/>
          </a:bodyPr>
          <a:lstStyle/>
          <a:p>
            <a:pPr algn="dist"/>
            <a:r>
              <a:rPr lang="en-US" altLang="zh-CN" dirty="0">
                <a:solidFill>
                  <a:schemeClr val="bg2">
                    <a:lumMod val="75000"/>
                  </a:schemeClr>
                </a:solidFill>
                <a:latin typeface="OPPOSans M" panose="00020600040101010101" pitchFamily="18" charset="-122"/>
                <a:ea typeface="OPPOSans M" panose="00020600040101010101" pitchFamily="18" charset="-122"/>
                <a:cs typeface="OPPOSans M" panose="00020600040101010101" pitchFamily="18" charset="-122"/>
              </a:rPr>
              <a:t>Demand planning</a:t>
            </a:r>
            <a:endParaRPr lang="en-US" altLang="zh-CN" dirty="0">
              <a:solidFill>
                <a:schemeClr val="bg2">
                  <a:lumMod val="75000"/>
                </a:schemeClr>
              </a:solidFill>
              <a:latin typeface="OPPOSans M" panose="00020600040101010101" pitchFamily="18" charset="-122"/>
              <a:ea typeface="OPPOSans M" panose="00020600040101010101" pitchFamily="18"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aphicFrame>
        <p:nvGraphicFramePr>
          <p:cNvPr id="2" name="Table 1"/>
          <p:cNvGraphicFramePr/>
          <p:nvPr/>
        </p:nvGraphicFramePr>
        <p:xfrm>
          <a:off x="1828800" y="1714500"/>
          <a:ext cx="8533130" cy="446532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en-US" sz="1800"/>
                        <a:t>缩写、术语</a:t>
                      </a:r>
                      <a:endParaRPr lang="en-US" sz="1800"/>
                    </a:p>
                  </a:txBody>
                  <a:tcPr/>
                </a:tc>
                <a:tc>
                  <a:txBody>
                    <a:bodyPr/>
                    <a:lstStyle/>
                    <a:p>
                      <a:pPr>
                        <a:buNone/>
                      </a:pPr>
                      <a:r>
                        <a:rPr lang="zh-CN" altLang="en-US"/>
                        <a:t>解释</a:t>
                      </a:r>
                      <a:endParaRPr lang="zh-CN" altLang="en-US"/>
                    </a:p>
                  </a:txBody>
                  <a:tcPr/>
                </a:tc>
              </a:tr>
              <a:tr h="381000">
                <a:tc>
                  <a:txBody>
                    <a:bodyPr/>
                    <a:lstStyle/>
                    <a:p>
                      <a:pPr>
                        <a:buNone/>
                      </a:pPr>
                      <a:r>
                        <a:rPr lang="zh-CN" altLang="en-US"/>
                        <a:t>打卡</a:t>
                      </a:r>
                      <a:endParaRPr lang="zh-CN" altLang="en-US"/>
                    </a:p>
                  </a:txBody>
                  <a:tcPr/>
                </a:tc>
                <a:tc>
                  <a:txBody>
                    <a:bodyPr/>
                    <a:lstStyle/>
                    <a:p>
                      <a:pPr>
                        <a:buNone/>
                      </a:pPr>
                      <a:r>
                        <a:rPr lang="en-US" sz="1800"/>
                        <a:t>本项目的标示名称</a:t>
                      </a:r>
                      <a:endParaRPr lang="en-US" sz="1800"/>
                    </a:p>
                  </a:txBody>
                  <a:tcPr/>
                </a:tc>
              </a:tr>
              <a:tr h="381000">
                <a:tc>
                  <a:txBody>
                    <a:bodyPr/>
                    <a:lstStyle/>
                    <a:p>
                      <a:pPr>
                        <a:buNone/>
                      </a:pPr>
                      <a:r>
                        <a:rPr lang="en-US"/>
                        <a:t>CO</a:t>
                      </a:r>
                      <a:endParaRPr lang="en-US"/>
                    </a:p>
                  </a:txBody>
                  <a:tcPr/>
                </a:tc>
                <a:tc>
                  <a:txBody>
                    <a:bodyPr/>
                    <a:lstStyle/>
                    <a:p>
                      <a:pPr>
                        <a:buNone/>
                      </a:pPr>
                      <a:r>
                        <a:rPr lang="en-US" sz="1800"/>
                        <a:t>clock out—打</a:t>
                      </a:r>
                      <a:r>
                        <a:rPr lang="zh-CN" altLang="en-US" sz="1800"/>
                        <a:t>卡</a:t>
                      </a:r>
                      <a:endParaRPr lang="zh-CN" altLang="en-US" sz="1800"/>
                    </a:p>
                  </a:txBody>
                  <a:tcPr/>
                </a:tc>
              </a:tr>
              <a:tr h="381000">
                <a:tc>
                  <a:txBody>
                    <a:bodyPr/>
                    <a:lstStyle/>
                    <a:p>
                      <a:pPr>
                        <a:buNone/>
                      </a:pPr>
                      <a:r>
                        <a:rPr lang="en-US"/>
                        <a:t>User</a:t>
                      </a:r>
                      <a:endParaRPr lang="en-US"/>
                    </a:p>
                  </a:txBody>
                  <a:tcPr/>
                </a:tc>
                <a:tc>
                  <a:txBody>
                    <a:bodyPr/>
                    <a:lstStyle/>
                    <a:p>
                      <a:pPr>
                        <a:buNone/>
                      </a:pPr>
                      <a:r>
                        <a:rPr lang="en-US" sz="1800"/>
                        <a:t>用户群体，在此指学校学</a:t>
                      </a:r>
                      <a:r>
                        <a:rPr lang="zh-CN" altLang="en-US" sz="1800"/>
                        <a:t>生</a:t>
                      </a:r>
                      <a:endParaRPr lang="zh-CN" altLang="en-US" sz="1800"/>
                    </a:p>
                  </a:txBody>
                  <a:tcPr/>
                </a:tc>
              </a:tr>
              <a:tr h="381000">
                <a:tc>
                  <a:txBody>
                    <a:bodyPr/>
                    <a:lstStyle/>
                    <a:p>
                      <a:pPr>
                        <a:buNone/>
                      </a:pPr>
                      <a:r>
                        <a:rPr lang="en-US"/>
                        <a:t>CP</a:t>
                      </a:r>
                      <a:endParaRPr lang="en-US"/>
                    </a:p>
                  </a:txBody>
                  <a:tcPr/>
                </a:tc>
                <a:tc>
                  <a:txBody>
                    <a:bodyPr/>
                    <a:lstStyle/>
                    <a:p>
                      <a:pPr>
                        <a:buNone/>
                      </a:pPr>
                      <a:r>
                        <a:rPr lang="en-US" sz="1800"/>
                        <a:t>后台，主服务器</a:t>
                      </a:r>
                      <a:endParaRPr lang="en-US" sz="1800"/>
                    </a:p>
                  </a:txBody>
                  <a:tcPr/>
                </a:tc>
              </a:tr>
              <a:tr h="381000">
                <a:tc>
                  <a:txBody>
                    <a:bodyPr/>
                    <a:lstStyle/>
                    <a:p>
                      <a:pPr>
                        <a:buNone/>
                      </a:pPr>
                      <a:r>
                        <a:rPr lang="en-US"/>
                        <a:t>Data</a:t>
                      </a:r>
                      <a:endParaRPr lang="en-US"/>
                    </a:p>
                  </a:txBody>
                  <a:tcPr/>
                </a:tc>
                <a:tc>
                  <a:txBody>
                    <a:bodyPr/>
                    <a:lstStyle/>
                    <a:p>
                      <a:pPr>
                        <a:buNone/>
                      </a:pPr>
                      <a:r>
                        <a:rPr lang="en-US" sz="1800"/>
                        <a:t>内容提供商，在此主要指提供历史打卡数据的图书馆数据库</a:t>
                      </a:r>
                      <a:endParaRPr lang="en-US" sz="1800"/>
                    </a:p>
                  </a:txBody>
                  <a:tcPr/>
                </a:tc>
              </a:tr>
              <a:tr h="381000">
                <a:tc>
                  <a:txBody>
                    <a:bodyPr/>
                    <a:lstStyle/>
                    <a:p>
                      <a:pPr>
                        <a:buNone/>
                      </a:pPr>
                      <a:r>
                        <a:rPr lang="en-US"/>
                        <a:t>Require</a:t>
                      </a:r>
                      <a:endParaRPr lang="en-US"/>
                    </a:p>
                  </a:txBody>
                  <a:tcPr/>
                </a:tc>
                <a:tc>
                  <a:txBody>
                    <a:bodyPr/>
                    <a:lstStyle/>
                    <a:p>
                      <a:pPr>
                        <a:buNone/>
                      </a:pPr>
                      <a:r>
                        <a:rPr lang="en-US" sz="1800"/>
                        <a:t>代表小程序中用户请求，具体定义根据具体操作会有不同</a:t>
                      </a:r>
                      <a:endParaRPr lang="en-US" sz="1800"/>
                    </a:p>
                  </a:txBody>
                  <a:tcPr/>
                </a:tc>
              </a:tr>
              <a:tr h="381000">
                <a:tc>
                  <a:txBody>
                    <a:bodyPr/>
                    <a:lstStyle/>
                    <a:p>
                      <a:pPr>
                        <a:buNone/>
                      </a:pPr>
                      <a:r>
                        <a:rPr lang="en-US"/>
                        <a:t>Respse</a:t>
                      </a:r>
                      <a:endParaRPr lang="en-US"/>
                    </a:p>
                  </a:txBody>
                  <a:tcPr/>
                </a:tc>
                <a:tc>
                  <a:txBody>
                    <a:bodyPr/>
                    <a:lstStyle/>
                    <a:p>
                      <a:pPr>
                        <a:buNone/>
                      </a:pPr>
                      <a:r>
                        <a:rPr lang="en-US" sz="1800"/>
                        <a:t>代表小程序中的系统对用户请求的反馈，具体定义根据具体请求会有不同</a:t>
                      </a:r>
                      <a:endParaRPr lang="en-US" sz="1800"/>
                    </a:p>
                  </a:txBody>
                  <a:tcPr/>
                </a:tc>
              </a:tr>
              <a:tr h="381000">
                <a:tc>
                  <a:txBody>
                    <a:bodyPr/>
                    <a:lstStyle/>
                    <a:p>
                      <a:pPr>
                        <a:buNone/>
                      </a:pPr>
                      <a:r>
                        <a:rPr lang="en-US"/>
                        <a:t>History</a:t>
                      </a:r>
                      <a:endParaRPr lang="en-US"/>
                    </a:p>
                  </a:txBody>
                  <a:tcPr/>
                </a:tc>
                <a:tc>
                  <a:txBody>
                    <a:bodyPr/>
                    <a:lstStyle/>
                    <a:p>
                      <a:pPr>
                        <a:buNone/>
                      </a:pPr>
                      <a:r>
                        <a:rPr lang="en-US" sz="1800"/>
                        <a:t>代表小程序中用户打卡历史，记录用户的所有历史打卡记录</a:t>
                      </a:r>
                      <a:endParaRPr lang="en-US" sz="1800"/>
                    </a:p>
                  </a:txBody>
                  <a:tcPr/>
                </a:tc>
              </a:tr>
            </a:tbl>
          </a:graphicData>
        </a:graphic>
      </p:graphicFrame>
      <p:sp>
        <p:nvSpPr>
          <p:cNvPr id="3" name="Text Box 2"/>
          <p:cNvSpPr txBox="1"/>
          <p:nvPr/>
        </p:nvSpPr>
        <p:spPr>
          <a:xfrm>
            <a:off x="1828800" y="1265555"/>
            <a:ext cx="2954020" cy="36830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术语定义及编写说明</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20"/>
          <p:cNvSpPr/>
          <p:nvPr/>
        </p:nvSpPr>
        <p:spPr>
          <a:xfrm>
            <a:off x="-589987" y="3496342"/>
            <a:ext cx="2183983" cy="974921"/>
          </a:xfrm>
          <a:prstGeom prst="roundRect">
            <a:avLst/>
          </a:prstGeom>
          <a:gradFill flip="none" rotWithShape="1">
            <a:gsLst>
              <a:gs pos="24000">
                <a:schemeClr val="accent2">
                  <a:alpha val="0"/>
                </a:schemeClr>
              </a:gs>
              <a:gs pos="65000">
                <a:schemeClr val="accent1">
                  <a:alpha val="35000"/>
                </a:schemeClr>
              </a:gs>
              <a:gs pos="98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0"/>
          <p:cNvSpPr/>
          <p:nvPr/>
        </p:nvSpPr>
        <p:spPr>
          <a:xfrm>
            <a:off x="537309" y="1407562"/>
            <a:ext cx="5340269" cy="4373076"/>
          </a:xfrm>
          <a:custGeom>
            <a:avLst/>
            <a:gdLst>
              <a:gd name="connsiteX0" fmla="*/ 5339126 w 5340269"/>
              <a:gd name="connsiteY0" fmla="*/ 4249531 h 4373076"/>
              <a:gd name="connsiteX1" fmla="*/ 4734480 w 5340269"/>
              <a:gd name="connsiteY1" fmla="*/ 92455 h 4373076"/>
              <a:gd name="connsiteX2" fmla="*/ 4627604 w 5340269"/>
              <a:gd name="connsiteY2" fmla="*/ 0 h 4373076"/>
              <a:gd name="connsiteX3" fmla="*/ 108019 w 5340269"/>
              <a:gd name="connsiteY3" fmla="*/ 0 h 4373076"/>
              <a:gd name="connsiteX4" fmla="*/ 1144 w 5340269"/>
              <a:gd name="connsiteY4" fmla="*/ 123545 h 4373076"/>
              <a:gd name="connsiteX5" fmla="*/ 605791 w 5340269"/>
              <a:gd name="connsiteY5" fmla="*/ 4280621 h 4373076"/>
              <a:gd name="connsiteX6" fmla="*/ 712666 w 5340269"/>
              <a:gd name="connsiteY6" fmla="*/ 4373076 h 4373076"/>
              <a:gd name="connsiteX7" fmla="*/ 5232251 w 5340269"/>
              <a:gd name="connsiteY7" fmla="*/ 4373076 h 4373076"/>
              <a:gd name="connsiteX8" fmla="*/ 5339126 w 5340269"/>
              <a:gd name="connsiteY8" fmla="*/ 4249531 h 4373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0269" h="4373076">
                <a:moveTo>
                  <a:pt x="5339126" y="4249531"/>
                </a:moveTo>
                <a:lnTo>
                  <a:pt x="4734480" y="92455"/>
                </a:lnTo>
                <a:cubicBezTo>
                  <a:pt x="4726761" y="39386"/>
                  <a:pt x="4681232" y="0"/>
                  <a:pt x="4627604" y="0"/>
                </a:cubicBezTo>
                <a:lnTo>
                  <a:pt x="108019" y="0"/>
                </a:lnTo>
                <a:cubicBezTo>
                  <a:pt x="42226" y="0"/>
                  <a:pt x="-8326" y="58437"/>
                  <a:pt x="1144" y="123545"/>
                </a:cubicBezTo>
                <a:lnTo>
                  <a:pt x="605791" y="4280621"/>
                </a:lnTo>
                <a:cubicBezTo>
                  <a:pt x="613509" y="4333690"/>
                  <a:pt x="659038" y="4373076"/>
                  <a:pt x="712666" y="4373076"/>
                </a:cubicBezTo>
                <a:lnTo>
                  <a:pt x="5232251" y="4373076"/>
                </a:lnTo>
                <a:cubicBezTo>
                  <a:pt x="5298044" y="4373076"/>
                  <a:pt x="5348596" y="4314639"/>
                  <a:pt x="5339126" y="4249531"/>
                </a:cubicBezTo>
              </a:path>
            </a:pathLst>
          </a:custGeom>
          <a:solidFill>
            <a:schemeClr val="accent1">
              <a:alpha val="15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endParaRPr>
          </a:p>
        </p:txBody>
      </p:sp>
      <p:sp>
        <p:nvSpPr>
          <p:cNvPr id="31" name="标题 1"/>
          <p:cNvSpPr>
            <a:spLocks noGrp="1"/>
          </p:cNvSpPr>
          <p:nvPr>
            <p:ph type="title"/>
          </p:nvPr>
        </p:nvSpPr>
        <p:spPr>
          <a:xfrm>
            <a:off x="437715" y="451998"/>
            <a:ext cx="1980393" cy="373579"/>
          </a:xfrm>
          <a:prstGeom prst="rect">
            <a:avLst/>
          </a:prstGeom>
        </p:spPr>
        <p:txBody>
          <a:bodyPr>
            <a:normAutofit fontScale="90000"/>
          </a:bodyPr>
          <a:lstStyle/>
          <a:p>
            <a:pPr>
              <a:lnSpc>
                <a:spcPct val="110000"/>
              </a:lnSpc>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业务流程</a:t>
            </a:r>
            <a:endPar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2" name="文本占位符 1"/>
          <p:cNvSpPr>
            <a:spLocks noGrp="1"/>
          </p:cNvSpPr>
          <p:nvPr>
            <p:ph type="body" sz="quarter" idx="16"/>
          </p:nvPr>
        </p:nvSpPr>
        <p:spPr>
          <a:xfrm>
            <a:off x="1244600" y="872907"/>
            <a:ext cx="2199640" cy="373063"/>
          </a:xfrm>
        </p:spPr>
        <p:txBody>
          <a:bodyPr/>
          <a:lstStyle/>
          <a:p>
            <a:pPr algn="dist"/>
            <a:r>
              <a:rPr lang="zh-CN" altLang="en-US" dirty="0">
                <a:latin typeface="OPPOSans M" panose="00020600040101010101" pitchFamily="18" charset="-122"/>
                <a:ea typeface="OPPOSans M" panose="00020600040101010101" pitchFamily="18" charset="-122"/>
                <a:cs typeface="OPPOSans M" panose="00020600040101010101" pitchFamily="18" charset="-122"/>
              </a:rPr>
              <a:t>operation flow</a:t>
            </a:r>
            <a:endParaRPr lang="zh-CN" altLang="en-US" dirty="0">
              <a:latin typeface="OPPOSans M" panose="00020600040101010101" pitchFamily="18" charset="-122"/>
              <a:ea typeface="OPPOSans M" panose="00020600040101010101" pitchFamily="18" charset="-122"/>
              <a:cs typeface="OPPOSans M" panose="00020600040101010101" pitchFamily="18" charset="-122"/>
            </a:endParaRPr>
          </a:p>
          <a:p>
            <a:pPr algn="dist"/>
            <a:endParaRPr lang="zh-CN" altLang="en-US" dirty="0"/>
          </a:p>
        </p:txBody>
      </p:sp>
      <p:sp>
        <p:nvSpPr>
          <p:cNvPr id="30" name="矩形: 圆角 29"/>
          <p:cNvSpPr/>
          <p:nvPr/>
        </p:nvSpPr>
        <p:spPr>
          <a:xfrm>
            <a:off x="6606540" y="1594825"/>
            <a:ext cx="2567940" cy="150358"/>
          </a:xfrm>
          <a:prstGeom prst="roundRect">
            <a:avLst>
              <a:gd name="adj" fmla="val 50000"/>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545284" y="1846580"/>
            <a:ext cx="3515916" cy="1772285"/>
          </a:xfrm>
          <a:prstGeom prst="rect">
            <a:avLst/>
          </a:prstGeom>
          <a:noFill/>
        </p:spPr>
        <p:txBody>
          <a:bodyPr wrap="square" rtlCol="0">
            <a:spAutoFit/>
          </a:bodyPr>
          <a:lstStyle/>
          <a:p>
            <a:pPr algn="just">
              <a:lnSpc>
                <a:spcPct val="114000"/>
              </a:lnSpc>
            </a:pPr>
            <a:r>
              <a:rPr sz="1600" dirty="0">
                <a:solidFill>
                  <a:schemeClr val="bg1">
                    <a:lumMod val="50000"/>
                  </a:schemeClr>
                </a:solidFill>
              </a:rPr>
              <a:t>用户进入打卡小程序通过手机定位信息在馆内进行打卡，位置信息传递到服务器，收到指令，完成打卡，用户向终端发送请求，查看历史打卡记录，服务器接收到请求通过数据库将数据展示给用户。</a:t>
            </a:r>
            <a:endParaRPr sz="1600" dirty="0">
              <a:solidFill>
                <a:schemeClr val="bg1">
                  <a:lumMod val="50000"/>
                </a:schemeClr>
              </a:solidFill>
            </a:endParaRPr>
          </a:p>
        </p:txBody>
      </p:sp>
      <p:sp>
        <p:nvSpPr>
          <p:cNvPr id="22" name="任意多边形: 形状 21"/>
          <p:cNvSpPr/>
          <p:nvPr/>
        </p:nvSpPr>
        <p:spPr>
          <a:xfrm flipH="1" flipV="1">
            <a:off x="10418806" y="5492211"/>
            <a:ext cx="627013" cy="576853"/>
          </a:xfrm>
          <a:custGeom>
            <a:avLst/>
            <a:gdLst/>
            <a:ahLst/>
            <a:cxnLst/>
            <a:rect l="l" t="t" r="r" b="b"/>
            <a:pathLst>
              <a:path w="200918" h="184845">
                <a:moveTo>
                  <a:pt x="192881" y="0"/>
                </a:moveTo>
                <a:lnTo>
                  <a:pt x="192881" y="34826"/>
                </a:lnTo>
                <a:cubicBezTo>
                  <a:pt x="166092" y="47327"/>
                  <a:pt x="154483" y="68759"/>
                  <a:pt x="158055" y="99120"/>
                </a:cubicBezTo>
                <a:lnTo>
                  <a:pt x="200918" y="99120"/>
                </a:lnTo>
                <a:lnTo>
                  <a:pt x="200918" y="184845"/>
                </a:lnTo>
                <a:lnTo>
                  <a:pt x="120550" y="184845"/>
                </a:lnTo>
                <a:lnTo>
                  <a:pt x="120550" y="91083"/>
                </a:lnTo>
                <a:cubicBezTo>
                  <a:pt x="124122" y="48220"/>
                  <a:pt x="148232" y="17859"/>
                  <a:pt x="192881" y="0"/>
                </a:cubicBezTo>
                <a:close/>
                <a:moveTo>
                  <a:pt x="72330" y="0"/>
                </a:moveTo>
                <a:lnTo>
                  <a:pt x="72330" y="34826"/>
                </a:lnTo>
                <a:cubicBezTo>
                  <a:pt x="45541" y="54471"/>
                  <a:pt x="33039" y="75902"/>
                  <a:pt x="34825" y="99120"/>
                </a:cubicBezTo>
                <a:lnTo>
                  <a:pt x="77688" y="99120"/>
                </a:lnTo>
                <a:lnTo>
                  <a:pt x="77688" y="184845"/>
                </a:lnTo>
                <a:lnTo>
                  <a:pt x="0" y="184845"/>
                </a:lnTo>
                <a:lnTo>
                  <a:pt x="0" y="93762"/>
                </a:lnTo>
                <a:cubicBezTo>
                  <a:pt x="1786" y="52685"/>
                  <a:pt x="25896" y="21431"/>
                  <a:pt x="72330" y="0"/>
                </a:cubicBez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0" y="-841543"/>
            <a:ext cx="6904036" cy="692582"/>
            <a:chOff x="0" y="-754379"/>
            <a:chExt cx="6904036" cy="692582"/>
          </a:xfrm>
        </p:grpSpPr>
        <p:grpSp>
          <p:nvGrpSpPr>
            <p:cNvPr id="37" name="组合 36"/>
            <p:cNvGrpSpPr/>
            <p:nvPr/>
          </p:nvGrpSpPr>
          <p:grpSpPr>
            <a:xfrm>
              <a:off x="0" y="-754379"/>
              <a:ext cx="6904036" cy="692582"/>
              <a:chOff x="1786550" y="-904875"/>
              <a:chExt cx="6904036" cy="692582"/>
            </a:xfrm>
          </p:grpSpPr>
          <p:sp>
            <p:nvSpPr>
              <p:cNvPr id="39" name="矩形 38"/>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1943430" y="-776742"/>
                <a:ext cx="364639" cy="429532"/>
                <a:chOff x="202990" y="7474403"/>
                <a:chExt cx="364639" cy="429532"/>
              </a:xfrm>
            </p:grpSpPr>
            <p:sp>
              <p:nvSpPr>
                <p:cNvPr id="45" name="椭圆 44"/>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42" name="直接连接符 41"/>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3" name="等腰三角形 42"/>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2492670" y="-858624"/>
                <a:ext cx="5803849" cy="646331"/>
              </a:xfrm>
              <a:prstGeom prst="rect">
                <a:avLst/>
              </a:prstGeom>
              <a:noFill/>
            </p:spPr>
            <p:txBody>
              <a:bodyPr wrap="square" rtlCol="0">
                <a:spAutoFit/>
              </a:bodyPr>
              <a:lstStyle/>
              <a:p>
                <a:pPr lvl="0"/>
                <a:r>
                  <a:rPr lang="zh-CN" altLang="en-US" dirty="0">
                    <a:latin typeface="+mn-ea"/>
                  </a:rPr>
                  <a:t>若新插入图片无样式，选择左边的图片</a:t>
                </a:r>
                <a:r>
                  <a:rPr lang="en-US" altLang="zh-CN" dirty="0">
                    <a:latin typeface="+mn-ea"/>
                  </a:rPr>
                  <a:t>Ctrl + Shift +C</a:t>
                </a:r>
                <a:r>
                  <a:rPr lang="zh-CN" altLang="en-US" dirty="0">
                    <a:latin typeface="+mn-ea"/>
                  </a:rPr>
                  <a:t>复制，再选择新图片</a:t>
                </a:r>
                <a:r>
                  <a:rPr lang="en-US" altLang="zh-CN" dirty="0">
                    <a:latin typeface="+mn-ea"/>
                  </a:rPr>
                  <a:t>Ctrl + Shift +V</a:t>
                </a:r>
                <a:r>
                  <a:rPr lang="zh-CN" altLang="en-US" dirty="0">
                    <a:latin typeface="+mn-ea"/>
                  </a:rPr>
                  <a:t> 粘贴</a:t>
                </a:r>
                <a:endParaRPr lang="zh-CN" altLang="en-US" dirty="0">
                  <a:latin typeface="+mn-ea"/>
                </a:endParaRPr>
              </a:p>
            </p:txBody>
          </p:sp>
        </p:grpSp>
        <p:sp>
          <p:nvSpPr>
            <p:cNvPr id="38" name="文本框 37"/>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latin typeface="演示斜黑体" panose="00000A08000000000000" pitchFamily="50" charset="-122"/>
              </a:endParaRPr>
            </a:p>
          </p:txBody>
        </p:sp>
      </p:grpSp>
      <p:pic>
        <p:nvPicPr>
          <p:cNvPr id="47" name="图片占位符 18"/>
          <p:cNvPicPr>
            <a:picLocks noChangeAspect="1"/>
          </p:cNvPicPr>
          <p:nvPr/>
        </p:nvPicPr>
        <p:blipFill>
          <a:blip r:embed="rId1" cstate="print"/>
          <a:srcRect/>
          <a:stretch>
            <a:fillRect/>
          </a:stretch>
        </p:blipFill>
        <p:spPr>
          <a:xfrm>
            <a:off x="-1460142" y="-972858"/>
            <a:ext cx="1222955" cy="1001461"/>
          </a:xfrm>
          <a:custGeom>
            <a:avLst/>
            <a:gdLst>
              <a:gd name="connsiteX0" fmla="*/ 108019 w 5340270"/>
              <a:gd name="connsiteY0" fmla="*/ 0 h 4373076"/>
              <a:gd name="connsiteX1" fmla="*/ 4627604 w 5340270"/>
              <a:gd name="connsiteY1" fmla="*/ 0 h 4373076"/>
              <a:gd name="connsiteX2" fmla="*/ 4734479 w 5340270"/>
              <a:gd name="connsiteY2" fmla="*/ 92455 h 4373076"/>
              <a:gd name="connsiteX3" fmla="*/ 5339127 w 5340270"/>
              <a:gd name="connsiteY3" fmla="*/ 4249531 h 4373076"/>
              <a:gd name="connsiteX4" fmla="*/ 5232251 w 5340270"/>
              <a:gd name="connsiteY4" fmla="*/ 4373076 h 4373076"/>
              <a:gd name="connsiteX5" fmla="*/ 712666 w 5340270"/>
              <a:gd name="connsiteY5" fmla="*/ 4373076 h 4373076"/>
              <a:gd name="connsiteX6" fmla="*/ 605790 w 5340270"/>
              <a:gd name="connsiteY6" fmla="*/ 4280621 h 4373076"/>
              <a:gd name="connsiteX7" fmla="*/ 1144 w 5340270"/>
              <a:gd name="connsiteY7" fmla="*/ 123545 h 4373076"/>
              <a:gd name="connsiteX8" fmla="*/ 108019 w 5340270"/>
              <a:gd name="connsiteY8" fmla="*/ 0 h 4373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0270" h="4373076">
                <a:moveTo>
                  <a:pt x="108019" y="0"/>
                </a:moveTo>
                <a:lnTo>
                  <a:pt x="4627604" y="0"/>
                </a:lnTo>
                <a:cubicBezTo>
                  <a:pt x="4681232" y="0"/>
                  <a:pt x="4726761" y="39386"/>
                  <a:pt x="4734479" y="92455"/>
                </a:cubicBezTo>
                <a:lnTo>
                  <a:pt x="5339127" y="4249531"/>
                </a:lnTo>
                <a:cubicBezTo>
                  <a:pt x="5348597" y="4314639"/>
                  <a:pt x="5298044" y="4373076"/>
                  <a:pt x="5232251" y="4373076"/>
                </a:cubicBezTo>
                <a:lnTo>
                  <a:pt x="712666" y="4373076"/>
                </a:lnTo>
                <a:cubicBezTo>
                  <a:pt x="659038" y="4373076"/>
                  <a:pt x="613509" y="4333690"/>
                  <a:pt x="605790" y="4280621"/>
                </a:cubicBezTo>
                <a:lnTo>
                  <a:pt x="1144" y="123545"/>
                </a:lnTo>
                <a:cubicBezTo>
                  <a:pt x="-8326" y="58437"/>
                  <a:pt x="42226" y="0"/>
                  <a:pt x="108019" y="0"/>
                </a:cubicBezTo>
                <a:close/>
              </a:path>
            </a:pathLst>
          </a:custGeom>
          <a:ln>
            <a:solidFill>
              <a:schemeClr val="accent1"/>
            </a:solidFill>
          </a:ln>
        </p:spPr>
      </p:pic>
      <p:pic>
        <p:nvPicPr>
          <p:cNvPr id="4" name="图片 2"/>
          <p:cNvPicPr>
            <a:picLocks noGrp="1" noChangeAspect="1"/>
          </p:cNvPicPr>
          <p:nvPr>
            <p:ph type="pic" sz="quarter" idx="15"/>
          </p:nvPr>
        </p:nvPicPr>
        <p:blipFill>
          <a:blip r:embed="rId2"/>
          <a:stretch>
            <a:fillRect/>
          </a:stretch>
        </p:blipFill>
        <p:spPr>
          <a:xfrm>
            <a:off x="1156335" y="1407795"/>
            <a:ext cx="4084320" cy="437324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nvPr>
        </p:nvSpPr>
        <p:spPr>
          <a:xfrm>
            <a:off x="437715" y="451998"/>
            <a:ext cx="1957673" cy="373579"/>
          </a:xfrm>
        </p:spPr>
        <p:txBody>
          <a:bodyPr>
            <a:normAutofit fontScale="90000"/>
          </a:bodyPr>
          <a:lstStyle/>
          <a:p>
            <a:pPr>
              <a:lnSpc>
                <a:spcPct val="110000"/>
              </a:lnSpc>
            </a:pPr>
            <a:r>
              <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市场调研</a:t>
            </a:r>
            <a:endPar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11" name="文本占位符 10"/>
          <p:cNvSpPr>
            <a:spLocks noGrp="1"/>
          </p:cNvSpPr>
          <p:nvPr>
            <p:ph type="body" sz="quarter" idx="17"/>
          </p:nvPr>
        </p:nvSpPr>
        <p:spPr>
          <a:xfrm>
            <a:off x="1112520" y="872907"/>
            <a:ext cx="2164079" cy="373063"/>
          </a:xfrm>
        </p:spPr>
        <p:txBody>
          <a:bodyPr/>
          <a:lstStyle/>
          <a:p>
            <a:pPr algn="dist"/>
            <a:r>
              <a:rPr lang="en-US" altLang="zh-CN" dirty="0">
                <a:solidFill>
                  <a:srgbClr val="E5E5E5"/>
                </a:solidFill>
                <a:latin typeface="OPPOSans M" panose="00020600040101010101" pitchFamily="18" charset="-122"/>
                <a:ea typeface="OPPOSans M" panose="00020600040101010101" pitchFamily="18" charset="-122"/>
                <a:cs typeface="OPPOSans M" panose="00020600040101010101" pitchFamily="18" charset="-122"/>
              </a:rPr>
              <a:t>TWO-COLUMN PICTURE</a:t>
            </a:r>
            <a:endParaRPr lang="zh-CN" altLang="zh-CN" sz="1050" dirty="0">
              <a:solidFill>
                <a:srgbClr val="E5E5E5"/>
              </a:solidFill>
              <a:latin typeface="OPPOSans M" panose="00020600040101010101" pitchFamily="18" charset="-122"/>
              <a:ea typeface="OPPOSans M" panose="00020600040101010101" pitchFamily="18" charset="-122"/>
              <a:cs typeface="OPPOSans M" panose="00020600040101010101" pitchFamily="18" charset="-122"/>
            </a:endParaRPr>
          </a:p>
        </p:txBody>
      </p:sp>
      <p:grpSp>
        <p:nvGrpSpPr>
          <p:cNvPr id="27" name="组合 26"/>
          <p:cNvGrpSpPr/>
          <p:nvPr/>
        </p:nvGrpSpPr>
        <p:grpSpPr>
          <a:xfrm>
            <a:off x="0" y="-841543"/>
            <a:ext cx="6904036" cy="692582"/>
            <a:chOff x="0" y="-754379"/>
            <a:chExt cx="6904036" cy="692582"/>
          </a:xfrm>
        </p:grpSpPr>
        <p:grpSp>
          <p:nvGrpSpPr>
            <p:cNvPr id="28" name="组合 27"/>
            <p:cNvGrpSpPr/>
            <p:nvPr/>
          </p:nvGrpSpPr>
          <p:grpSpPr>
            <a:xfrm>
              <a:off x="0" y="-754379"/>
              <a:ext cx="6904036" cy="692582"/>
              <a:chOff x="1786550" y="-904875"/>
              <a:chExt cx="6904036" cy="692582"/>
            </a:xfrm>
          </p:grpSpPr>
          <p:sp>
            <p:nvSpPr>
              <p:cNvPr id="32" name="矩形 31"/>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1943430" y="-776742"/>
                <a:ext cx="364639" cy="429532"/>
                <a:chOff x="202990" y="7474403"/>
                <a:chExt cx="364639" cy="429532"/>
              </a:xfrm>
            </p:grpSpPr>
            <p:sp>
              <p:nvSpPr>
                <p:cNvPr id="39" name="椭圆 38"/>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35" name="直接连接符 34"/>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492670" y="-858624"/>
                <a:ext cx="5803849" cy="646331"/>
              </a:xfrm>
              <a:prstGeom prst="rect">
                <a:avLst/>
              </a:prstGeom>
              <a:noFill/>
            </p:spPr>
            <p:txBody>
              <a:bodyPr wrap="square" rtlCol="0">
                <a:spAutoFit/>
              </a:bodyPr>
              <a:lstStyle/>
              <a:p>
                <a:pPr lvl="0"/>
                <a:r>
                  <a:rPr lang="zh-CN" altLang="en-US" dirty="0">
                    <a:latin typeface="+mn-ea"/>
                  </a:rPr>
                  <a:t>若新插入图片无样式，选择左边的图片</a:t>
                </a:r>
                <a:r>
                  <a:rPr lang="en-US" altLang="zh-CN" dirty="0">
                    <a:latin typeface="+mn-ea"/>
                  </a:rPr>
                  <a:t>Ctrl + Shift +C</a:t>
                </a:r>
                <a:r>
                  <a:rPr lang="zh-CN" altLang="en-US" dirty="0">
                    <a:latin typeface="+mn-ea"/>
                  </a:rPr>
                  <a:t>复制，再选择新图片</a:t>
                </a:r>
                <a:r>
                  <a:rPr lang="en-US" altLang="zh-CN" dirty="0">
                    <a:latin typeface="+mn-ea"/>
                  </a:rPr>
                  <a:t>Ctrl + Shift +V</a:t>
                </a:r>
                <a:r>
                  <a:rPr lang="zh-CN" altLang="en-US" dirty="0">
                    <a:latin typeface="+mn-ea"/>
                  </a:rPr>
                  <a:t> 粘贴</a:t>
                </a:r>
                <a:endParaRPr lang="zh-CN" altLang="en-US" dirty="0">
                  <a:latin typeface="+mn-ea"/>
                </a:endParaRPr>
              </a:p>
            </p:txBody>
          </p:sp>
        </p:grpSp>
        <p:sp>
          <p:nvSpPr>
            <p:cNvPr id="31" name="文本框 30"/>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latin typeface="演示斜黑体" panose="00000A08000000000000" pitchFamily="50" charset="-122"/>
              </a:endParaRPr>
            </a:p>
          </p:txBody>
        </p:sp>
      </p:grpSp>
      <p:pic>
        <p:nvPicPr>
          <p:cNvPr id="41" name="图片占位符 4"/>
          <p:cNvPicPr>
            <a:picLocks noChangeAspect="1"/>
          </p:cNvPicPr>
          <p:nvPr/>
        </p:nvPicPr>
        <p:blipFill>
          <a:blip r:embed="rId1" cstate="print"/>
          <a:srcRect/>
          <a:stretch>
            <a:fillRect/>
          </a:stretch>
        </p:blipFill>
        <p:spPr>
          <a:xfrm>
            <a:off x="-1744390" y="-973009"/>
            <a:ext cx="1385283" cy="1001764"/>
          </a:xfrm>
          <a:custGeom>
            <a:avLst/>
            <a:gdLst>
              <a:gd name="connsiteX0" fmla="*/ 97478 w 1929500"/>
              <a:gd name="connsiteY0" fmla="*/ 0 h 1929500"/>
              <a:gd name="connsiteX1" fmla="*/ 1832022 w 1929500"/>
              <a:gd name="connsiteY1" fmla="*/ 0 h 1929500"/>
              <a:gd name="connsiteX2" fmla="*/ 1929500 w 1929500"/>
              <a:gd name="connsiteY2" fmla="*/ 97478 h 1929500"/>
              <a:gd name="connsiteX3" fmla="*/ 1929500 w 1929500"/>
              <a:gd name="connsiteY3" fmla="*/ 1832022 h 1929500"/>
              <a:gd name="connsiteX4" fmla="*/ 1832022 w 1929500"/>
              <a:gd name="connsiteY4" fmla="*/ 1929500 h 1929500"/>
              <a:gd name="connsiteX5" fmla="*/ 97478 w 1929500"/>
              <a:gd name="connsiteY5" fmla="*/ 1929500 h 1929500"/>
              <a:gd name="connsiteX6" fmla="*/ 0 w 1929500"/>
              <a:gd name="connsiteY6" fmla="*/ 1832022 h 1929500"/>
              <a:gd name="connsiteX7" fmla="*/ 0 w 1929500"/>
              <a:gd name="connsiteY7" fmla="*/ 97478 h 1929500"/>
              <a:gd name="connsiteX8" fmla="*/ 97478 w 1929500"/>
              <a:gd name="connsiteY8" fmla="*/ 0 h 19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500" h="1929500">
                <a:moveTo>
                  <a:pt x="97478" y="0"/>
                </a:moveTo>
                <a:lnTo>
                  <a:pt x="1832022" y="0"/>
                </a:lnTo>
                <a:cubicBezTo>
                  <a:pt x="1885858" y="0"/>
                  <a:pt x="1929500" y="43642"/>
                  <a:pt x="1929500" y="97478"/>
                </a:cubicBezTo>
                <a:lnTo>
                  <a:pt x="1929500" y="1832022"/>
                </a:lnTo>
                <a:cubicBezTo>
                  <a:pt x="1929500" y="1885858"/>
                  <a:pt x="1885858" y="1929500"/>
                  <a:pt x="1832022" y="1929500"/>
                </a:cubicBezTo>
                <a:lnTo>
                  <a:pt x="97478" y="1929500"/>
                </a:lnTo>
                <a:cubicBezTo>
                  <a:pt x="43642" y="1929500"/>
                  <a:pt x="0" y="1885858"/>
                  <a:pt x="0" y="1832022"/>
                </a:cubicBezTo>
                <a:lnTo>
                  <a:pt x="0" y="97478"/>
                </a:lnTo>
                <a:cubicBezTo>
                  <a:pt x="0" y="43642"/>
                  <a:pt x="43642" y="0"/>
                  <a:pt x="97478" y="0"/>
                </a:cubicBezTo>
                <a:close/>
              </a:path>
            </a:pathLst>
          </a:custGeom>
          <a:blipFill>
            <a:blip r:embed="rId2" cstate="print"/>
            <a:stretch>
              <a:fillRect/>
            </a:stretch>
          </a:blipFill>
          <a:ln>
            <a:solidFill>
              <a:schemeClr val="accent1"/>
            </a:solidFill>
          </a:ln>
          <a:effectLst>
            <a:outerShdw blurRad="165100" algn="ctr" rotWithShape="0">
              <a:schemeClr val="accent1">
                <a:alpha val="17000"/>
              </a:schemeClr>
            </a:outerShdw>
          </a:effectLst>
        </p:spPr>
      </p:pic>
      <p:sp>
        <p:nvSpPr>
          <p:cNvPr id="171" name="矩形 20"/>
          <p:cNvSpPr/>
          <p:nvPr/>
        </p:nvSpPr>
        <p:spPr>
          <a:xfrm>
            <a:off x="4835219" y="1638312"/>
            <a:ext cx="5731679" cy="1844040"/>
          </a:xfrm>
          <a:custGeom>
            <a:avLst/>
            <a:gdLst>
              <a:gd name="connsiteX0" fmla="*/ 108000 w 5731679"/>
              <a:gd name="connsiteY0" fmla="*/ 0 h 1844040"/>
              <a:gd name="connsiteX1" fmla="*/ 5623679 w 5731679"/>
              <a:gd name="connsiteY1" fmla="*/ 0 h 1844040"/>
              <a:gd name="connsiteX2" fmla="*/ 5731679 w 5731679"/>
              <a:gd name="connsiteY2" fmla="*/ 108000 h 1844040"/>
              <a:gd name="connsiteX3" fmla="*/ 5731679 w 5731679"/>
              <a:gd name="connsiteY3" fmla="*/ 1736040 h 1844040"/>
              <a:gd name="connsiteX4" fmla="*/ 5623679 w 5731679"/>
              <a:gd name="connsiteY4" fmla="*/ 1844040 h 1844040"/>
              <a:gd name="connsiteX5" fmla="*/ 108000 w 5731679"/>
              <a:gd name="connsiteY5" fmla="*/ 1844040 h 1844040"/>
              <a:gd name="connsiteX6" fmla="*/ 0 w 5731679"/>
              <a:gd name="connsiteY6" fmla="*/ 1736040 h 1844040"/>
              <a:gd name="connsiteX7" fmla="*/ 0 w 5731679"/>
              <a:gd name="connsiteY7" fmla="*/ 108000 h 1844040"/>
              <a:gd name="connsiteX8" fmla="*/ 108000 w 5731679"/>
              <a:gd name="connsiteY8" fmla="*/ 0 h 1844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1679" h="1844040">
                <a:moveTo>
                  <a:pt x="108000" y="0"/>
                </a:moveTo>
                <a:lnTo>
                  <a:pt x="5623679" y="0"/>
                </a:lnTo>
                <a:cubicBezTo>
                  <a:pt x="5683295" y="0"/>
                  <a:pt x="5731679" y="48384"/>
                  <a:pt x="5731679" y="108000"/>
                </a:cubicBezTo>
                <a:lnTo>
                  <a:pt x="5731679" y="1736040"/>
                </a:lnTo>
                <a:cubicBezTo>
                  <a:pt x="5731679" y="1795656"/>
                  <a:pt x="5683295" y="1844040"/>
                  <a:pt x="5623679" y="1844040"/>
                </a:cubicBezTo>
                <a:lnTo>
                  <a:pt x="108000" y="1844040"/>
                </a:lnTo>
                <a:cubicBezTo>
                  <a:pt x="48384" y="1844040"/>
                  <a:pt x="0" y="1795656"/>
                  <a:pt x="0" y="1736040"/>
                </a:cubicBezTo>
                <a:lnTo>
                  <a:pt x="0" y="108000"/>
                </a:lnTo>
                <a:cubicBezTo>
                  <a:pt x="0" y="48384"/>
                  <a:pt x="48384" y="0"/>
                  <a:pt x="108000" y="0"/>
                </a:cubicBezTo>
              </a:path>
            </a:pathLst>
          </a:custGeom>
          <a:solidFill>
            <a:schemeClr val="bg1"/>
          </a:solidFill>
          <a:ln>
            <a:noFill/>
          </a:ln>
          <a:effectLst>
            <a:outerShdw blurRad="177800" sx="101000" sy="101000" algn="ctr" rotWithShape="0">
              <a:schemeClr val="accent2">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endParaRPr>
          </a:p>
        </p:txBody>
      </p:sp>
      <p:sp>
        <p:nvSpPr>
          <p:cNvPr id="74" name="矩形: 圆角 73"/>
          <p:cNvSpPr/>
          <p:nvPr/>
        </p:nvSpPr>
        <p:spPr>
          <a:xfrm>
            <a:off x="5109737" y="2065483"/>
            <a:ext cx="2567940" cy="150358"/>
          </a:xfrm>
          <a:prstGeom prst="roundRect">
            <a:avLst>
              <a:gd name="adj" fmla="val 50000"/>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5461000" y="1841500"/>
            <a:ext cx="4721860" cy="922020"/>
          </a:xfrm>
          <a:prstGeom prst="rect">
            <a:avLst/>
          </a:prstGeom>
          <a:noFill/>
        </p:spPr>
        <p:txBody>
          <a:bodyPr wrap="square" rtlCol="0">
            <a:spAutoFit/>
          </a:bodyPr>
          <a:lstStyle/>
          <a:p>
            <a:pPr algn="dist">
              <a:lnSpc>
                <a:spcPct val="90000"/>
              </a:lnSpc>
              <a:spcBef>
                <a:spcPts val="1000"/>
              </a:spcBef>
            </a:pPr>
            <a:r>
              <a:rPr lang="zh-CN" altLang="en-US" sz="2000"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在程序开发之前，我们对广大学生群体用户以问卷的形式进行了调研，结果如下</a:t>
            </a:r>
            <a:endParaRPr lang="zh-CN" altLang="en-US" sz="2000"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sp>
        <p:nvSpPr>
          <p:cNvPr id="77" name="文本框 76"/>
          <p:cNvSpPr txBox="1"/>
          <p:nvPr/>
        </p:nvSpPr>
        <p:spPr>
          <a:xfrm>
            <a:off x="5085371" y="2390790"/>
            <a:ext cx="4797430" cy="607695"/>
          </a:xfrm>
          <a:prstGeom prst="rect">
            <a:avLst/>
          </a:prstGeom>
          <a:noFill/>
        </p:spPr>
        <p:txBody>
          <a:bodyPr wrap="square" rtlCol="0">
            <a:spAutoFit/>
          </a:bodyPr>
          <a:lstStyle/>
          <a:p>
            <a:pPr algn="just">
              <a:lnSpc>
                <a:spcPct val="120000"/>
              </a:lnSpc>
            </a:pPr>
            <a:r>
              <a:rPr lang="zh-CN" altLang="en-US" sz="1400" dirty="0">
                <a:solidFill>
                  <a:schemeClr val="bg1">
                    <a:lumMod val="50000"/>
                  </a:schemeClr>
                </a:solidFill>
              </a:rPr>
              <a:t>怎么更换左侧符中间的图标上传您自己伸压缩，请点击图片格式菜单，“裁剪“标签下点击“填充”</a:t>
            </a:r>
            <a:endParaRPr lang="zh-CN" altLang="en-US" sz="1400" dirty="0">
              <a:solidFill>
                <a:schemeClr val="bg1">
                  <a:lumMod val="50000"/>
                </a:schemeClr>
              </a:solidFill>
            </a:endParaRPr>
          </a:p>
        </p:txBody>
      </p:sp>
      <p:sp>
        <p:nvSpPr>
          <p:cNvPr id="172" name="任意多边形: 形状 171"/>
          <p:cNvSpPr/>
          <p:nvPr/>
        </p:nvSpPr>
        <p:spPr>
          <a:xfrm rot="18159077">
            <a:off x="10331758" y="1479550"/>
            <a:ext cx="187947" cy="454719"/>
          </a:xfrm>
          <a:custGeom>
            <a:avLst/>
            <a:gdLst>
              <a:gd name="connsiteX0" fmla="*/ 0 w 187947"/>
              <a:gd name="connsiteY0" fmla="*/ 0 h 504442"/>
              <a:gd name="connsiteX1" fmla="*/ 170881 w 187947"/>
              <a:gd name="connsiteY1" fmla="*/ 266673 h 504442"/>
              <a:gd name="connsiteX2" fmla="*/ 138217 w 187947"/>
              <a:gd name="connsiteY2" fmla="*/ 415875 h 504442"/>
              <a:gd name="connsiteX3" fmla="*/ 0 w 187947"/>
              <a:gd name="connsiteY3" fmla="*/ 504442 h 504442"/>
              <a:gd name="connsiteX4" fmla="*/ 0 w 187947"/>
              <a:gd name="connsiteY4" fmla="*/ 0 h 504442"/>
              <a:gd name="connsiteX0-1" fmla="*/ 31738 w 187947"/>
              <a:gd name="connsiteY0-2" fmla="*/ 0 h 447851"/>
              <a:gd name="connsiteX1-3" fmla="*/ 170881 w 187947"/>
              <a:gd name="connsiteY1-4" fmla="*/ 210082 h 447851"/>
              <a:gd name="connsiteX2-5" fmla="*/ 138217 w 187947"/>
              <a:gd name="connsiteY2-6" fmla="*/ 359284 h 447851"/>
              <a:gd name="connsiteX3-7" fmla="*/ 0 w 187947"/>
              <a:gd name="connsiteY3-8" fmla="*/ 447851 h 447851"/>
              <a:gd name="connsiteX4-9" fmla="*/ 31738 w 187947"/>
              <a:gd name="connsiteY4-10" fmla="*/ 0 h 447851"/>
              <a:gd name="connsiteX0-11" fmla="*/ 27626 w 187947"/>
              <a:gd name="connsiteY0-12" fmla="*/ 0 h 454267"/>
              <a:gd name="connsiteX1-13" fmla="*/ 170881 w 187947"/>
              <a:gd name="connsiteY1-14" fmla="*/ 216498 h 454267"/>
              <a:gd name="connsiteX2-15" fmla="*/ 138217 w 187947"/>
              <a:gd name="connsiteY2-16" fmla="*/ 365700 h 454267"/>
              <a:gd name="connsiteX3-17" fmla="*/ 0 w 187947"/>
              <a:gd name="connsiteY3-18" fmla="*/ 454267 h 454267"/>
              <a:gd name="connsiteX4-19" fmla="*/ 27626 w 187947"/>
              <a:gd name="connsiteY4-20" fmla="*/ 0 h 454267"/>
              <a:gd name="connsiteX0-21" fmla="*/ 31861 w 187947"/>
              <a:gd name="connsiteY0-22" fmla="*/ 0 h 454719"/>
              <a:gd name="connsiteX1-23" fmla="*/ 170881 w 187947"/>
              <a:gd name="connsiteY1-24" fmla="*/ 216950 h 454719"/>
              <a:gd name="connsiteX2-25" fmla="*/ 138217 w 187947"/>
              <a:gd name="connsiteY2-26" fmla="*/ 366152 h 454719"/>
              <a:gd name="connsiteX3-27" fmla="*/ 0 w 187947"/>
              <a:gd name="connsiteY3-28" fmla="*/ 454719 h 454719"/>
              <a:gd name="connsiteX4-29" fmla="*/ 31861 w 187947"/>
              <a:gd name="connsiteY4-30" fmla="*/ 0 h 4547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7947" h="454719">
                <a:moveTo>
                  <a:pt x="31861" y="0"/>
                </a:moveTo>
                <a:lnTo>
                  <a:pt x="170881" y="216950"/>
                </a:lnTo>
                <a:cubicBezTo>
                  <a:pt x="203045" y="267145"/>
                  <a:pt x="188412" y="333987"/>
                  <a:pt x="138217" y="366152"/>
                </a:cubicBezTo>
                <a:lnTo>
                  <a:pt x="0" y="454719"/>
                </a:lnTo>
                <a:lnTo>
                  <a:pt x="3186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20"/>
          <p:cNvSpPr/>
          <p:nvPr/>
        </p:nvSpPr>
        <p:spPr>
          <a:xfrm flipH="1">
            <a:off x="1711291" y="4219199"/>
            <a:ext cx="5731679" cy="1844040"/>
          </a:xfrm>
          <a:custGeom>
            <a:avLst/>
            <a:gdLst>
              <a:gd name="connsiteX0" fmla="*/ 108000 w 5731679"/>
              <a:gd name="connsiteY0" fmla="*/ 0 h 1844040"/>
              <a:gd name="connsiteX1" fmla="*/ 5623679 w 5731679"/>
              <a:gd name="connsiteY1" fmla="*/ 0 h 1844040"/>
              <a:gd name="connsiteX2" fmla="*/ 5731679 w 5731679"/>
              <a:gd name="connsiteY2" fmla="*/ 108000 h 1844040"/>
              <a:gd name="connsiteX3" fmla="*/ 5731679 w 5731679"/>
              <a:gd name="connsiteY3" fmla="*/ 1736040 h 1844040"/>
              <a:gd name="connsiteX4" fmla="*/ 5623679 w 5731679"/>
              <a:gd name="connsiteY4" fmla="*/ 1844040 h 1844040"/>
              <a:gd name="connsiteX5" fmla="*/ 108000 w 5731679"/>
              <a:gd name="connsiteY5" fmla="*/ 1844040 h 1844040"/>
              <a:gd name="connsiteX6" fmla="*/ 0 w 5731679"/>
              <a:gd name="connsiteY6" fmla="*/ 1736040 h 1844040"/>
              <a:gd name="connsiteX7" fmla="*/ 0 w 5731679"/>
              <a:gd name="connsiteY7" fmla="*/ 108000 h 1844040"/>
              <a:gd name="connsiteX8" fmla="*/ 108000 w 5731679"/>
              <a:gd name="connsiteY8" fmla="*/ 0 h 1844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1679" h="1844040">
                <a:moveTo>
                  <a:pt x="108000" y="0"/>
                </a:moveTo>
                <a:lnTo>
                  <a:pt x="5623679" y="0"/>
                </a:lnTo>
                <a:cubicBezTo>
                  <a:pt x="5683295" y="0"/>
                  <a:pt x="5731679" y="48384"/>
                  <a:pt x="5731679" y="108000"/>
                </a:cubicBezTo>
                <a:lnTo>
                  <a:pt x="5731679" y="1736040"/>
                </a:lnTo>
                <a:cubicBezTo>
                  <a:pt x="5731679" y="1795656"/>
                  <a:pt x="5683295" y="1844040"/>
                  <a:pt x="5623679" y="1844040"/>
                </a:cubicBezTo>
                <a:lnTo>
                  <a:pt x="108000" y="1844040"/>
                </a:lnTo>
                <a:cubicBezTo>
                  <a:pt x="48384" y="1844040"/>
                  <a:pt x="0" y="1795656"/>
                  <a:pt x="0" y="1736040"/>
                </a:cubicBezTo>
                <a:lnTo>
                  <a:pt x="0" y="108000"/>
                </a:lnTo>
                <a:cubicBezTo>
                  <a:pt x="0" y="48384"/>
                  <a:pt x="48384" y="0"/>
                  <a:pt x="108000" y="0"/>
                </a:cubicBezTo>
              </a:path>
            </a:pathLst>
          </a:custGeom>
          <a:solidFill>
            <a:schemeClr val="bg1"/>
          </a:solidFill>
          <a:ln>
            <a:noFill/>
          </a:ln>
          <a:effectLst>
            <a:outerShdw blurRad="177800" sx="101000" sy="101000" algn="ctr" rotWithShape="0">
              <a:schemeClr val="accent2">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43" name="矩形: 圆角 142"/>
          <p:cNvSpPr/>
          <p:nvPr/>
        </p:nvSpPr>
        <p:spPr>
          <a:xfrm flipH="1">
            <a:off x="4600512" y="4646370"/>
            <a:ext cx="2567940" cy="150358"/>
          </a:xfrm>
          <a:prstGeom prst="roundRect">
            <a:avLst>
              <a:gd name="adj" fmla="val 50000"/>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文本框 144"/>
          <p:cNvSpPr txBox="1"/>
          <p:nvPr/>
        </p:nvSpPr>
        <p:spPr>
          <a:xfrm flipH="1">
            <a:off x="2394585" y="4422140"/>
            <a:ext cx="4422775" cy="1198880"/>
          </a:xfrm>
          <a:prstGeom prst="rect">
            <a:avLst/>
          </a:prstGeom>
          <a:noFill/>
        </p:spPr>
        <p:txBody>
          <a:bodyPr wrap="square" rtlCol="0">
            <a:spAutoFit/>
          </a:bodyPr>
          <a:lstStyle/>
          <a:p>
            <a:pPr algn="dist">
              <a:lnSpc>
                <a:spcPct val="90000"/>
              </a:lnSpc>
              <a:spcBef>
                <a:spcPts val="1000"/>
              </a:spcBef>
            </a:pPr>
            <a:r>
              <a:rPr lang="zh-CN" altLang="en-US" sz="2000"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调查结果显示，大部分的学生用户群体对于打卡这一功能是十分赞许和期待的，明确了用户需求，这对项目的设计和开发有极大的帮助</a:t>
            </a:r>
            <a:endParaRPr lang="zh-CN" altLang="en-US" sz="2000"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sp>
        <p:nvSpPr>
          <p:cNvPr id="146" name="文本框 145"/>
          <p:cNvSpPr txBox="1"/>
          <p:nvPr/>
        </p:nvSpPr>
        <p:spPr>
          <a:xfrm flipH="1">
            <a:off x="2395388" y="4971677"/>
            <a:ext cx="4797430" cy="855362"/>
          </a:xfrm>
          <a:prstGeom prst="rect">
            <a:avLst/>
          </a:prstGeom>
          <a:noFill/>
        </p:spPr>
        <p:txBody>
          <a:bodyPr wrap="square" rtlCol="0">
            <a:spAutoFit/>
          </a:bodyPr>
          <a:lstStyle/>
          <a:p>
            <a:pPr algn="just">
              <a:lnSpc>
                <a:spcPct val="120000"/>
              </a:lnSpc>
            </a:pPr>
            <a:r>
              <a:rPr lang="zh-CN" altLang="en-US" sz="1400" dirty="0">
                <a:solidFill>
                  <a:schemeClr val="bg1">
                    <a:lumMod val="50000"/>
                  </a:schemeClr>
                </a:solidFill>
              </a:rPr>
              <a:t>怎么更换右侧的照片？选中它，</a:t>
            </a:r>
            <a:r>
              <a:rPr lang="en-US" altLang="zh-CN" sz="1400" dirty="0">
                <a:solidFill>
                  <a:schemeClr val="bg1">
                    <a:lumMod val="50000"/>
                  </a:schemeClr>
                </a:solidFill>
              </a:rPr>
              <a:t>“ Delete “ </a:t>
            </a:r>
            <a:r>
              <a:rPr lang="zh-CN" altLang="en-US" sz="1400" dirty="0">
                <a:solidFill>
                  <a:schemeClr val="bg1">
                    <a:lumMod val="50000"/>
                  </a:schemeClr>
                </a:solidFill>
              </a:rPr>
              <a:t>删除，然后点击占位符中间的图标上传您自己的照片即可；如果照片有拉伸压缩，请点击图片格式菜单，“裁剪“标签下点击“填充”</a:t>
            </a:r>
            <a:endParaRPr lang="zh-CN" altLang="en-US" sz="1400" dirty="0">
              <a:solidFill>
                <a:schemeClr val="bg1">
                  <a:lumMod val="50000"/>
                </a:schemeClr>
              </a:solidFill>
            </a:endParaRPr>
          </a:p>
        </p:txBody>
      </p:sp>
      <p:sp>
        <p:nvSpPr>
          <p:cNvPr id="174" name="任意多边形: 形状 173"/>
          <p:cNvSpPr/>
          <p:nvPr/>
        </p:nvSpPr>
        <p:spPr>
          <a:xfrm rot="3440923" flipH="1">
            <a:off x="1758484" y="4060437"/>
            <a:ext cx="187947" cy="454719"/>
          </a:xfrm>
          <a:custGeom>
            <a:avLst/>
            <a:gdLst>
              <a:gd name="connsiteX0" fmla="*/ 0 w 187947"/>
              <a:gd name="connsiteY0" fmla="*/ 0 h 504442"/>
              <a:gd name="connsiteX1" fmla="*/ 170881 w 187947"/>
              <a:gd name="connsiteY1" fmla="*/ 266673 h 504442"/>
              <a:gd name="connsiteX2" fmla="*/ 138217 w 187947"/>
              <a:gd name="connsiteY2" fmla="*/ 415875 h 504442"/>
              <a:gd name="connsiteX3" fmla="*/ 0 w 187947"/>
              <a:gd name="connsiteY3" fmla="*/ 504442 h 504442"/>
              <a:gd name="connsiteX4" fmla="*/ 0 w 187947"/>
              <a:gd name="connsiteY4" fmla="*/ 0 h 504442"/>
              <a:gd name="connsiteX0-1" fmla="*/ 31738 w 187947"/>
              <a:gd name="connsiteY0-2" fmla="*/ 0 h 447851"/>
              <a:gd name="connsiteX1-3" fmla="*/ 170881 w 187947"/>
              <a:gd name="connsiteY1-4" fmla="*/ 210082 h 447851"/>
              <a:gd name="connsiteX2-5" fmla="*/ 138217 w 187947"/>
              <a:gd name="connsiteY2-6" fmla="*/ 359284 h 447851"/>
              <a:gd name="connsiteX3-7" fmla="*/ 0 w 187947"/>
              <a:gd name="connsiteY3-8" fmla="*/ 447851 h 447851"/>
              <a:gd name="connsiteX4-9" fmla="*/ 31738 w 187947"/>
              <a:gd name="connsiteY4-10" fmla="*/ 0 h 447851"/>
              <a:gd name="connsiteX0-11" fmla="*/ 27626 w 187947"/>
              <a:gd name="connsiteY0-12" fmla="*/ 0 h 454267"/>
              <a:gd name="connsiteX1-13" fmla="*/ 170881 w 187947"/>
              <a:gd name="connsiteY1-14" fmla="*/ 216498 h 454267"/>
              <a:gd name="connsiteX2-15" fmla="*/ 138217 w 187947"/>
              <a:gd name="connsiteY2-16" fmla="*/ 365700 h 454267"/>
              <a:gd name="connsiteX3-17" fmla="*/ 0 w 187947"/>
              <a:gd name="connsiteY3-18" fmla="*/ 454267 h 454267"/>
              <a:gd name="connsiteX4-19" fmla="*/ 27626 w 187947"/>
              <a:gd name="connsiteY4-20" fmla="*/ 0 h 454267"/>
              <a:gd name="connsiteX0-21" fmla="*/ 31861 w 187947"/>
              <a:gd name="connsiteY0-22" fmla="*/ 0 h 454719"/>
              <a:gd name="connsiteX1-23" fmla="*/ 170881 w 187947"/>
              <a:gd name="connsiteY1-24" fmla="*/ 216950 h 454719"/>
              <a:gd name="connsiteX2-25" fmla="*/ 138217 w 187947"/>
              <a:gd name="connsiteY2-26" fmla="*/ 366152 h 454719"/>
              <a:gd name="connsiteX3-27" fmla="*/ 0 w 187947"/>
              <a:gd name="connsiteY3-28" fmla="*/ 454719 h 454719"/>
              <a:gd name="connsiteX4-29" fmla="*/ 31861 w 187947"/>
              <a:gd name="connsiteY4-30" fmla="*/ 0 h 4547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7947" h="454719">
                <a:moveTo>
                  <a:pt x="31861" y="0"/>
                </a:moveTo>
                <a:lnTo>
                  <a:pt x="170881" y="216950"/>
                </a:lnTo>
                <a:cubicBezTo>
                  <a:pt x="203045" y="267145"/>
                  <a:pt x="188412" y="333987"/>
                  <a:pt x="138217" y="366152"/>
                </a:cubicBezTo>
                <a:lnTo>
                  <a:pt x="0" y="454719"/>
                </a:lnTo>
                <a:lnTo>
                  <a:pt x="3186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3"/>
          <p:cNvPicPr>
            <a:picLocks noGrp="1" noChangeAspect="1"/>
          </p:cNvPicPr>
          <p:nvPr>
            <p:ph type="pic" sz="quarter" idx="15"/>
          </p:nvPr>
        </p:nvPicPr>
        <p:blipFill>
          <a:blip r:embed="rId3"/>
          <a:stretch>
            <a:fillRect/>
          </a:stretch>
        </p:blipFill>
        <p:spPr>
          <a:xfrm>
            <a:off x="1609725" y="1268730"/>
            <a:ext cx="3475355" cy="2710180"/>
          </a:xfrm>
          <a:prstGeom prst="rect">
            <a:avLst/>
          </a:prstGeom>
        </p:spPr>
      </p:pic>
      <p:pic>
        <p:nvPicPr>
          <p:cNvPr id="5" name="图片占位符 4"/>
          <p:cNvPicPr>
            <a:picLocks noGrp="1" noChangeAspect="1"/>
          </p:cNvPicPr>
          <p:nvPr>
            <p:ph type="pic" sz="quarter" idx="16"/>
          </p:nvPr>
        </p:nvPicPr>
        <p:blipFill>
          <a:blip r:embed="rId4"/>
          <a:stretch>
            <a:fillRect/>
          </a:stretch>
        </p:blipFill>
        <p:spPr>
          <a:xfrm>
            <a:off x="7192010" y="3850005"/>
            <a:ext cx="3556000" cy="2673985"/>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8" name="文本框 7"/>
          <p:cNvSpPr txBox="1"/>
          <p:nvPr/>
        </p:nvSpPr>
        <p:spPr>
          <a:xfrm>
            <a:off x="5113213" y="152489"/>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643469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199808" y="6434355"/>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5" name="图片 5"/>
          <p:cNvPicPr>
            <a:picLocks noGrp="1" noChangeAspect="1"/>
          </p:cNvPicPr>
          <p:nvPr>
            <p:ph sz="half" idx="2"/>
          </p:nvPr>
        </p:nvPicPr>
        <p:blipFill>
          <a:blip r:embed="rId1"/>
          <a:stretch>
            <a:fillRect/>
          </a:stretch>
        </p:blipFill>
        <p:spPr>
          <a:xfrm>
            <a:off x="6172200" y="1972945"/>
            <a:ext cx="5181600" cy="4055745"/>
          </a:xfrm>
          <a:prstGeom prst="rect">
            <a:avLst/>
          </a:prstGeom>
        </p:spPr>
      </p:pic>
      <p:pic>
        <p:nvPicPr>
          <p:cNvPr id="2" name="图片 6"/>
          <p:cNvPicPr>
            <a:picLocks noGrp="1" noChangeAspect="1"/>
          </p:cNvPicPr>
          <p:nvPr>
            <p:ph sz="half" idx="1"/>
          </p:nvPr>
        </p:nvPicPr>
        <p:blipFill>
          <a:blip r:embed="rId2"/>
          <a:stretch>
            <a:fillRect/>
          </a:stretch>
        </p:blipFill>
        <p:spPr>
          <a:xfrm>
            <a:off x="838200" y="2668270"/>
            <a:ext cx="5181600" cy="2665095"/>
          </a:xfrm>
          <a:prstGeom prst="rect">
            <a:avLst/>
          </a:prstGeom>
        </p:spPr>
      </p:pic>
      <p:sp>
        <p:nvSpPr>
          <p:cNvPr id="11" name="Text Box 10"/>
          <p:cNvSpPr txBox="1"/>
          <p:nvPr/>
        </p:nvSpPr>
        <p:spPr>
          <a:xfrm>
            <a:off x="838200" y="1322705"/>
            <a:ext cx="3769360" cy="368300"/>
          </a:xfrm>
          <a:prstGeom prst="rect">
            <a:avLst/>
          </a:prstGeom>
          <a:noFill/>
        </p:spPr>
        <p:txBody>
          <a:bodyPr wrap="square" rtlCol="0">
            <a:spAutoFit/>
            <a:scene3d>
              <a:camera prst="orthographicFront"/>
              <a:lightRig rig="threePt" dir="t"/>
            </a:scene3d>
          </a:bodyPr>
          <a:lstStyle/>
          <a:p>
            <a:r>
              <a:rPr lang="zh-CN" altLang="en-US">
                <a:solidFill>
                  <a:schemeClr val="accent1"/>
                </a:solidFill>
                <a:effectLst>
                  <a:outerShdw blurRad="38100" dist="25400" dir="5400000" algn="ctr" rotWithShape="0">
                    <a:srgbClr val="6E747A">
                      <a:alpha val="43000"/>
                    </a:srgbClr>
                  </a:outerShdw>
                </a:effectLst>
              </a:rPr>
              <a:t>打卡功能：系统功能架构</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Box 2"/>
          <p:cNvSpPr txBox="1"/>
          <p:nvPr/>
        </p:nvSpPr>
        <p:spPr>
          <a:xfrm>
            <a:off x="1828800" y="1265555"/>
            <a:ext cx="2954020" cy="64516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功能模块划分</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a:p>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graphicFrame>
        <p:nvGraphicFramePr>
          <p:cNvPr id="4" name="Table 3"/>
          <p:cNvGraphicFramePr/>
          <p:nvPr/>
        </p:nvGraphicFramePr>
        <p:xfrm>
          <a:off x="1828800" y="2476500"/>
          <a:ext cx="8533130" cy="216408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zh-CN" altLang="en-US"/>
                        <a:t>名称、标识符</a:t>
                      </a:r>
                      <a:endParaRPr lang="zh-CN" altLang="en-US"/>
                    </a:p>
                  </a:txBody>
                  <a:tcPr/>
                </a:tc>
                <a:tc>
                  <a:txBody>
                    <a:bodyPr/>
                    <a:lstStyle/>
                    <a:p>
                      <a:pPr>
                        <a:buNone/>
                      </a:pPr>
                      <a:r>
                        <a:rPr lang="en-US"/>
                        <a:t>登录</a:t>
                      </a:r>
                      <a:endParaRPr lang="en-US"/>
                    </a:p>
                  </a:txBody>
                  <a:tcPr/>
                </a:tc>
              </a:tr>
              <a:tr h="381000">
                <a:tc>
                  <a:txBody>
                    <a:bodyPr/>
                    <a:lstStyle/>
                    <a:p>
                      <a:pPr>
                        <a:buNone/>
                      </a:pPr>
                      <a:r>
                        <a:rPr lang="en-US"/>
                        <a:t>功能描述</a:t>
                      </a:r>
                      <a:endParaRPr lang="en-US"/>
                    </a:p>
                  </a:txBody>
                  <a:tcPr/>
                </a:tc>
                <a:tc>
                  <a:txBody>
                    <a:bodyPr/>
                    <a:lstStyle/>
                    <a:p>
                      <a:pPr>
                        <a:buNone/>
                      </a:pPr>
                      <a:r>
                        <a:rPr lang="en-US"/>
                        <a:t>用户输入用户名和密码进入小程序</a:t>
                      </a:r>
                      <a:endParaRPr lang="en-US"/>
                    </a:p>
                  </a:txBody>
                  <a:tcPr/>
                </a:tc>
              </a:tr>
              <a:tr h="381000">
                <a:tc>
                  <a:txBody>
                    <a:bodyPr/>
                    <a:lstStyle/>
                    <a:p>
                      <a:pPr>
                        <a:buNone/>
                      </a:pPr>
                      <a:r>
                        <a:rPr lang="en-US"/>
                        <a:t>优先级</a:t>
                      </a:r>
                      <a:endParaRPr lang="en-US"/>
                    </a:p>
                  </a:txBody>
                  <a:tcPr/>
                </a:tc>
                <a:tc>
                  <a:txBody>
                    <a:bodyPr/>
                    <a:lstStyle/>
                    <a:p>
                      <a:pPr>
                        <a:buNone/>
                      </a:pPr>
                      <a:r>
                        <a:rPr lang="en-US"/>
                        <a:t>高</a:t>
                      </a:r>
                      <a:endParaRPr lang="en-US"/>
                    </a:p>
                  </a:txBody>
                  <a:tcPr/>
                </a:tc>
              </a:tr>
              <a:tr h="381000">
                <a:tc>
                  <a:txBody>
                    <a:bodyPr/>
                    <a:lstStyle/>
                    <a:p>
                      <a:pPr>
                        <a:buNone/>
                      </a:pPr>
                      <a:r>
                        <a:rPr lang="en-US"/>
                        <a:t>输入</a:t>
                      </a:r>
                      <a:endParaRPr lang="en-US"/>
                    </a:p>
                  </a:txBody>
                  <a:tcPr/>
                </a:tc>
                <a:tc>
                  <a:txBody>
                    <a:bodyPr/>
                    <a:lstStyle/>
                    <a:p>
                      <a:pPr>
                        <a:buNone/>
                      </a:pPr>
                      <a:r>
                        <a:rPr lang="en-US"/>
                        <a:t>用户名（学号），密码（初始身份证后六位，可修改）</a:t>
                      </a:r>
                      <a:endParaRPr lang="en-US"/>
                    </a:p>
                  </a:txBody>
                  <a:tcPr/>
                </a:tc>
              </a:tr>
              <a:tr h="381000">
                <a:tc>
                  <a:txBody>
                    <a:bodyPr/>
                    <a:lstStyle/>
                    <a:p>
                      <a:pPr>
                        <a:buNone/>
                      </a:pPr>
                      <a:r>
                        <a:rPr lang="en-US"/>
                        <a:t>输出</a:t>
                      </a:r>
                      <a:endParaRPr lang="en-US"/>
                    </a:p>
                  </a:txBody>
                  <a:tcPr/>
                </a:tc>
                <a:tc>
                  <a:txBody>
                    <a:bodyPr/>
                    <a:lstStyle/>
                    <a:p>
                      <a:pPr>
                        <a:buNone/>
                      </a:pPr>
                      <a:r>
                        <a:rPr lang="en-US"/>
                        <a:t>小程序界面</a:t>
                      </a:r>
                      <a:endParaRPr lang="en-US"/>
                    </a:p>
                  </a:txBody>
                  <a:tcPr/>
                </a:tc>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Box 2"/>
          <p:cNvSpPr txBox="1"/>
          <p:nvPr/>
        </p:nvSpPr>
        <p:spPr>
          <a:xfrm>
            <a:off x="1828800" y="1265555"/>
            <a:ext cx="2954020" cy="64516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功能模块划分</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a:p>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graphicFrame>
        <p:nvGraphicFramePr>
          <p:cNvPr id="2" name="Table 1"/>
          <p:cNvGraphicFramePr/>
          <p:nvPr/>
        </p:nvGraphicFramePr>
        <p:xfrm>
          <a:off x="1828800" y="2476500"/>
          <a:ext cx="8533130" cy="216408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en-US"/>
                        <a:t>名称、标识符</a:t>
                      </a:r>
                      <a:endParaRPr lang="en-US"/>
                    </a:p>
                  </a:txBody>
                  <a:tcPr/>
                </a:tc>
                <a:tc>
                  <a:txBody>
                    <a:bodyPr/>
                    <a:lstStyle/>
                    <a:p>
                      <a:pPr>
                        <a:buNone/>
                      </a:pPr>
                      <a:r>
                        <a:rPr lang="en-US"/>
                        <a:t>自习打卡（定位打卡）</a:t>
                      </a:r>
                      <a:endParaRPr lang="en-US"/>
                    </a:p>
                  </a:txBody>
                  <a:tcPr/>
                </a:tc>
              </a:tr>
              <a:tr h="381000">
                <a:tc>
                  <a:txBody>
                    <a:bodyPr/>
                    <a:lstStyle/>
                    <a:p>
                      <a:pPr>
                        <a:buNone/>
                      </a:pPr>
                      <a:r>
                        <a:rPr lang="en-US"/>
                        <a:t>功能描述</a:t>
                      </a:r>
                      <a:endParaRPr lang="en-US"/>
                    </a:p>
                  </a:txBody>
                  <a:tcPr/>
                </a:tc>
                <a:tc>
                  <a:txBody>
                    <a:bodyPr/>
                    <a:lstStyle/>
                    <a:p>
                      <a:pPr>
                        <a:buNone/>
                      </a:pPr>
                      <a:r>
                        <a:rPr lang="en-US"/>
                        <a:t>通过手机定位，在图书馆范围内完成定位打卡</a:t>
                      </a:r>
                      <a:endParaRPr lang="en-US"/>
                    </a:p>
                  </a:txBody>
                  <a:tcPr/>
                </a:tc>
              </a:tr>
              <a:tr h="381000">
                <a:tc>
                  <a:txBody>
                    <a:bodyPr/>
                    <a:lstStyle/>
                    <a:p>
                      <a:pPr>
                        <a:buNone/>
                      </a:pPr>
                      <a:r>
                        <a:rPr lang="en-US"/>
                        <a:t>优先级</a:t>
                      </a:r>
                      <a:endParaRPr lang="en-US"/>
                    </a:p>
                  </a:txBody>
                  <a:tcPr/>
                </a:tc>
                <a:tc>
                  <a:txBody>
                    <a:bodyPr/>
                    <a:lstStyle/>
                    <a:p>
                      <a:pPr>
                        <a:buNone/>
                      </a:pPr>
                      <a:r>
                        <a:rPr lang="en-US"/>
                        <a:t>高</a:t>
                      </a:r>
                      <a:endParaRPr lang="en-US"/>
                    </a:p>
                  </a:txBody>
                  <a:tcPr/>
                </a:tc>
              </a:tr>
              <a:tr h="381000">
                <a:tc>
                  <a:txBody>
                    <a:bodyPr/>
                    <a:lstStyle/>
                    <a:p>
                      <a:pPr>
                        <a:buNone/>
                      </a:pPr>
                      <a:r>
                        <a:rPr lang="en-US"/>
                        <a:t>输入</a:t>
                      </a:r>
                      <a:endParaRPr lang="en-US"/>
                    </a:p>
                  </a:txBody>
                  <a:tcPr/>
                </a:tc>
                <a:tc>
                  <a:txBody>
                    <a:bodyPr/>
                    <a:lstStyle/>
                    <a:p>
                      <a:pPr>
                        <a:buNone/>
                      </a:pPr>
                      <a:r>
                        <a:rPr lang="en-US"/>
                        <a:t>点击定位打卡</a:t>
                      </a:r>
                      <a:endParaRPr lang="en-US"/>
                    </a:p>
                  </a:txBody>
                  <a:tcPr/>
                </a:tc>
              </a:tr>
              <a:tr h="381000">
                <a:tc>
                  <a:txBody>
                    <a:bodyPr/>
                    <a:lstStyle/>
                    <a:p>
                      <a:pPr>
                        <a:buNone/>
                      </a:pPr>
                      <a:r>
                        <a:rPr lang="en-US"/>
                        <a:t>输出</a:t>
                      </a:r>
                      <a:endParaRPr lang="en-US"/>
                    </a:p>
                  </a:txBody>
                  <a:tcPr/>
                </a:tc>
                <a:tc>
                  <a:txBody>
                    <a:bodyPr/>
                    <a:lstStyle/>
                    <a:p>
                      <a:pPr>
                        <a:buNone/>
                      </a:pPr>
                      <a:r>
                        <a:rPr lang="en-US"/>
                        <a:t>图书馆定位界面</a:t>
                      </a:r>
                      <a:endParaRPr lang="en-US"/>
                    </a:p>
                  </a:txBody>
                  <a:tcPr/>
                </a:tc>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Box 2"/>
          <p:cNvSpPr txBox="1"/>
          <p:nvPr/>
        </p:nvSpPr>
        <p:spPr>
          <a:xfrm>
            <a:off x="1828800" y="1265555"/>
            <a:ext cx="2954020" cy="64516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功能模块划分</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a:p>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graphicFrame>
        <p:nvGraphicFramePr>
          <p:cNvPr id="4" name="Table 3"/>
          <p:cNvGraphicFramePr/>
          <p:nvPr/>
        </p:nvGraphicFramePr>
        <p:xfrm>
          <a:off x="1828800" y="2667000"/>
          <a:ext cx="8533130" cy="216408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en-US"/>
                        <a:t>名称、标识符</a:t>
                      </a:r>
                      <a:endParaRPr lang="en-US"/>
                    </a:p>
                  </a:txBody>
                  <a:tcPr/>
                </a:tc>
                <a:tc>
                  <a:txBody>
                    <a:bodyPr/>
                    <a:lstStyle/>
                    <a:p>
                      <a:pPr>
                        <a:buNone/>
                      </a:pPr>
                      <a:r>
                        <a:rPr lang="en-US"/>
                        <a:t>自习打卡(扫描座位二维码)</a:t>
                      </a:r>
                      <a:endParaRPr lang="en-US"/>
                    </a:p>
                  </a:txBody>
                  <a:tcPr/>
                </a:tc>
              </a:tr>
              <a:tr h="381000">
                <a:tc>
                  <a:txBody>
                    <a:bodyPr/>
                    <a:lstStyle/>
                    <a:p>
                      <a:pPr>
                        <a:buNone/>
                      </a:pPr>
                      <a:r>
                        <a:rPr lang="en-US"/>
                        <a:t>功能描述</a:t>
                      </a:r>
                      <a:endParaRPr lang="en-US"/>
                    </a:p>
                  </a:txBody>
                  <a:tcPr/>
                </a:tc>
                <a:tc>
                  <a:txBody>
                    <a:bodyPr/>
                    <a:lstStyle/>
                    <a:p>
                      <a:pPr>
                        <a:buNone/>
                      </a:pPr>
                      <a:r>
                        <a:rPr lang="en-US"/>
                        <a:t>通过座位二维码，手机扫描完成自习打卡</a:t>
                      </a:r>
                      <a:endParaRPr lang="en-US"/>
                    </a:p>
                  </a:txBody>
                  <a:tcPr/>
                </a:tc>
              </a:tr>
              <a:tr h="381000">
                <a:tc>
                  <a:txBody>
                    <a:bodyPr/>
                    <a:lstStyle/>
                    <a:p>
                      <a:pPr>
                        <a:buNone/>
                      </a:pPr>
                      <a:r>
                        <a:rPr lang="en-US"/>
                        <a:t>优先级</a:t>
                      </a:r>
                      <a:endParaRPr lang="en-US"/>
                    </a:p>
                  </a:txBody>
                  <a:tcPr/>
                </a:tc>
                <a:tc>
                  <a:txBody>
                    <a:bodyPr/>
                    <a:lstStyle/>
                    <a:p>
                      <a:pPr>
                        <a:buNone/>
                      </a:pPr>
                      <a:r>
                        <a:rPr lang="en-US"/>
                        <a:t>高</a:t>
                      </a:r>
                      <a:endParaRPr lang="en-US"/>
                    </a:p>
                  </a:txBody>
                  <a:tcPr/>
                </a:tc>
              </a:tr>
              <a:tr h="381000">
                <a:tc>
                  <a:txBody>
                    <a:bodyPr/>
                    <a:lstStyle/>
                    <a:p>
                      <a:pPr>
                        <a:buNone/>
                      </a:pPr>
                      <a:r>
                        <a:rPr lang="en-US"/>
                        <a:t>输入</a:t>
                      </a:r>
                      <a:endParaRPr lang="en-US"/>
                    </a:p>
                  </a:txBody>
                  <a:tcPr/>
                </a:tc>
                <a:tc>
                  <a:txBody>
                    <a:bodyPr/>
                    <a:lstStyle/>
                    <a:p>
                      <a:pPr>
                        <a:buNone/>
                      </a:pPr>
                      <a:r>
                        <a:rPr lang="en-US"/>
                        <a:t>扫描二维码</a:t>
                      </a:r>
                      <a:endParaRPr lang="en-US"/>
                    </a:p>
                  </a:txBody>
                  <a:tcPr/>
                </a:tc>
              </a:tr>
              <a:tr h="381000">
                <a:tc>
                  <a:txBody>
                    <a:bodyPr/>
                    <a:lstStyle/>
                    <a:p>
                      <a:pPr>
                        <a:buNone/>
                      </a:pPr>
                      <a:r>
                        <a:rPr lang="en-US"/>
                        <a:t>输出</a:t>
                      </a:r>
                      <a:endParaRPr lang="en-US"/>
                    </a:p>
                  </a:txBody>
                  <a:tcPr/>
                </a:tc>
                <a:tc>
                  <a:txBody>
                    <a:bodyPr/>
                    <a:lstStyle/>
                    <a:p>
                      <a:pPr>
                        <a:buNone/>
                      </a:pPr>
                      <a:r>
                        <a:rPr lang="en-US"/>
                        <a:t>扫描成功界面</a:t>
                      </a:r>
                      <a:endParaRPr lang="en-US"/>
                    </a:p>
                  </a:txBody>
                  <a:tcPr/>
                </a:tc>
              </a:tr>
            </a:tbl>
          </a:graphicData>
        </a:graphic>
      </p:graphicFrame>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5806440" cy="6858000"/>
          </a:xfrm>
          <a:prstGeom prst="rect">
            <a:avLst/>
          </a:prstGeom>
          <a:gradFill flip="none" rotWithShape="1">
            <a:gsLst>
              <a:gs pos="12000">
                <a:schemeClr val="accent2"/>
              </a:gs>
              <a:gs pos="57000">
                <a:schemeClr val="accent1"/>
              </a:gs>
              <a:gs pos="9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556737" y="2952206"/>
            <a:ext cx="249936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711394" y="3125819"/>
            <a:ext cx="2190046" cy="1107996"/>
          </a:xfrm>
          <a:prstGeom prst="rect">
            <a:avLst/>
          </a:prstGeom>
          <a:noFill/>
        </p:spPr>
        <p:txBody>
          <a:bodyPr wrap="square" lIns="0" tIns="0" rIns="0" bIns="0" rtlCol="0">
            <a:spAutoFit/>
          </a:bodyPr>
          <a:lstStyle/>
          <a:p>
            <a:pPr algn="dist"/>
            <a:r>
              <a:rPr lang="zh-CN" altLang="en-US" sz="7200" dirty="0">
                <a:solidFill>
                  <a:schemeClr val="bg1"/>
                </a:solidFill>
                <a:latin typeface="+mj-ea"/>
                <a:ea typeface="+mj-ea"/>
              </a:rPr>
              <a:t>目录</a:t>
            </a:r>
            <a:endParaRPr lang="zh-CN" altLang="en-US" sz="7200" dirty="0">
              <a:solidFill>
                <a:schemeClr val="bg1"/>
              </a:solidFill>
              <a:latin typeface="+mj-ea"/>
              <a:ea typeface="+mj-ea"/>
            </a:endParaRPr>
          </a:p>
        </p:txBody>
      </p:sp>
      <p:cxnSp>
        <p:nvCxnSpPr>
          <p:cNvPr id="11" name="直接连接符 10"/>
          <p:cNvCxnSpPr/>
          <p:nvPr/>
        </p:nvCxnSpPr>
        <p:spPr>
          <a:xfrm>
            <a:off x="1556737" y="4499761"/>
            <a:ext cx="249936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998235" y="5235692"/>
            <a:ext cx="3616363" cy="769441"/>
          </a:xfrm>
          <a:prstGeom prst="rect">
            <a:avLst/>
          </a:prstGeom>
          <a:noFill/>
        </p:spPr>
        <p:txBody>
          <a:bodyPr wrap="square" rtlCol="0">
            <a:spAutoFit/>
          </a:bodyPr>
          <a:lstStyle/>
          <a:p>
            <a:pPr algn="dist"/>
            <a:r>
              <a:rPr lang="en-US" altLang="zh-CN" sz="4400" dirty="0">
                <a:solidFill>
                  <a:schemeClr val="accent1">
                    <a:lumMod val="75000"/>
                    <a:alpha val="14000"/>
                  </a:schemeClr>
                </a:solidFill>
                <a:latin typeface="+mj-ea"/>
                <a:ea typeface="+mj-ea"/>
              </a:rPr>
              <a:t>CONTENTS</a:t>
            </a:r>
            <a:endParaRPr lang="zh-CN" altLang="en-US" sz="4400" dirty="0">
              <a:solidFill>
                <a:schemeClr val="accent1">
                  <a:lumMod val="75000"/>
                  <a:alpha val="14000"/>
                </a:schemeClr>
              </a:solidFill>
              <a:latin typeface="+mj-ea"/>
              <a:ea typeface="+mj-ea"/>
            </a:endParaRPr>
          </a:p>
        </p:txBody>
      </p:sp>
      <p:grpSp>
        <p:nvGrpSpPr>
          <p:cNvPr id="141" name="组合 140"/>
          <p:cNvGrpSpPr/>
          <p:nvPr/>
        </p:nvGrpSpPr>
        <p:grpSpPr>
          <a:xfrm>
            <a:off x="7245214" y="394917"/>
            <a:ext cx="3508013" cy="6066796"/>
            <a:chOff x="6870149" y="394917"/>
            <a:chExt cx="3508013" cy="6066796"/>
          </a:xfrm>
        </p:grpSpPr>
        <p:sp>
          <p:nvSpPr>
            <p:cNvPr id="17" name="椭圆 16"/>
            <p:cNvSpPr/>
            <p:nvPr/>
          </p:nvSpPr>
          <p:spPr>
            <a:xfrm>
              <a:off x="6870149" y="577909"/>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993974" y="577909"/>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6870149" y="700591"/>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993974" y="700591"/>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870149" y="823273"/>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993974" y="823273"/>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7233699" y="394917"/>
              <a:ext cx="2932234" cy="785210"/>
              <a:chOff x="7064829" y="1389850"/>
              <a:chExt cx="2932234" cy="785210"/>
            </a:xfrm>
          </p:grpSpPr>
          <p:sp>
            <p:nvSpPr>
              <p:cNvPr id="26" name="文本框 25"/>
              <p:cNvSpPr txBox="1"/>
              <p:nvPr/>
            </p:nvSpPr>
            <p:spPr>
              <a:xfrm>
                <a:off x="7064829" y="1389850"/>
                <a:ext cx="2105197" cy="400110"/>
              </a:xfrm>
              <a:prstGeom prst="rect">
                <a:avLst/>
              </a:prstGeom>
              <a:noFill/>
            </p:spPr>
            <p:txBody>
              <a:bodyPr wrap="square" rtlCol="0">
                <a:spAutoFit/>
              </a:bodyPr>
              <a:lstStyle/>
              <a:p>
                <a:r>
                  <a:rPr lang="zh-CN" altLang="en-US" sz="2000" dirty="0">
                    <a:latin typeface="OPPOSans M" panose="00020600040101010101" pitchFamily="18" charset="-122"/>
                    <a:ea typeface="OPPOSans M" panose="00020600040101010101" pitchFamily="18" charset="-122"/>
                    <a:cs typeface="OPPOSans M" panose="00020600040101010101" pitchFamily="18" charset="-122"/>
                  </a:rPr>
                  <a:t>在此输入标题</a:t>
                </a:r>
                <a:r>
                  <a:rPr lang="en-US" altLang="zh-CN" sz="2000" dirty="0">
                    <a:latin typeface="OPPOSans M" panose="00020600040101010101" pitchFamily="18" charset="-122"/>
                    <a:ea typeface="OPPOSans M" panose="00020600040101010101" pitchFamily="18" charset="-122"/>
                    <a:cs typeface="OPPOSans M" panose="00020600040101010101" pitchFamily="18" charset="-122"/>
                  </a:rPr>
                  <a:t>1</a:t>
                </a:r>
                <a:endParaRPr lang="zh-CN" altLang="en-US" sz="2000" dirty="0">
                  <a:latin typeface="OPPOSans M" panose="00020600040101010101" pitchFamily="18" charset="-122"/>
                  <a:ea typeface="OPPOSans M" panose="00020600040101010101" pitchFamily="18" charset="-122"/>
                  <a:cs typeface="OPPOSans M" panose="00020600040101010101" pitchFamily="18" charset="-122"/>
                </a:endParaRPr>
              </a:p>
            </p:txBody>
          </p:sp>
          <p:sp>
            <p:nvSpPr>
              <p:cNvPr id="27" name="文本框 26"/>
              <p:cNvSpPr txBox="1"/>
              <p:nvPr/>
            </p:nvSpPr>
            <p:spPr>
              <a:xfrm>
                <a:off x="7099800" y="1757895"/>
                <a:ext cx="2897263" cy="417165"/>
              </a:xfrm>
              <a:prstGeom prst="rect">
                <a:avLst/>
              </a:prstGeom>
              <a:noFill/>
            </p:spPr>
            <p:txBody>
              <a:bodyPr wrap="square" rtlCol="0">
                <a:spAutoFit/>
              </a:bodyPr>
              <a:lstStyle/>
              <a:p>
                <a:r>
                  <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rPr>
                  <a:t>引言</a:t>
                </a:r>
                <a:endPar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endParaRPr>
              </a:p>
            </p:txBody>
          </p:sp>
        </p:grpSp>
        <p:sp>
          <p:nvSpPr>
            <p:cNvPr id="82" name="椭圆 81"/>
            <p:cNvSpPr/>
            <p:nvPr/>
          </p:nvSpPr>
          <p:spPr>
            <a:xfrm>
              <a:off x="6870149" y="1650222"/>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6993974" y="1650222"/>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椭圆 79"/>
            <p:cNvSpPr/>
            <p:nvPr/>
          </p:nvSpPr>
          <p:spPr>
            <a:xfrm>
              <a:off x="6870149" y="1772904"/>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1" name="椭圆 80"/>
            <p:cNvSpPr/>
            <p:nvPr/>
          </p:nvSpPr>
          <p:spPr>
            <a:xfrm>
              <a:off x="6993974" y="1772904"/>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椭圆 77"/>
            <p:cNvSpPr/>
            <p:nvPr/>
          </p:nvSpPr>
          <p:spPr>
            <a:xfrm>
              <a:off x="6870149" y="1895586"/>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9" name="椭圆 78"/>
            <p:cNvSpPr/>
            <p:nvPr/>
          </p:nvSpPr>
          <p:spPr>
            <a:xfrm>
              <a:off x="6993974" y="1895586"/>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72" name="组合 71"/>
            <p:cNvGrpSpPr/>
            <p:nvPr/>
          </p:nvGrpSpPr>
          <p:grpSpPr>
            <a:xfrm>
              <a:off x="7233699" y="1467230"/>
              <a:ext cx="3144463" cy="706084"/>
              <a:chOff x="7064829" y="1389850"/>
              <a:chExt cx="3144463" cy="706084"/>
            </a:xfrm>
          </p:grpSpPr>
          <p:sp>
            <p:nvSpPr>
              <p:cNvPr id="73" name="文本框 72"/>
              <p:cNvSpPr txBox="1"/>
              <p:nvPr/>
            </p:nvSpPr>
            <p:spPr>
              <a:xfrm>
                <a:off x="7064829" y="1389850"/>
                <a:ext cx="2105197" cy="400110"/>
              </a:xfrm>
              <a:prstGeom prst="rect">
                <a:avLst/>
              </a:prstGeom>
              <a:noFill/>
            </p:spPr>
            <p:txBody>
              <a:bodyPr wrap="square" rtlCol="0">
                <a:spAutoFit/>
              </a:bodyPr>
              <a:lstStyle/>
              <a:p>
                <a:r>
                  <a:rPr lang="zh-CN" altLang="en-US" sz="2000" dirty="0">
                    <a:latin typeface="OPPOSans M" panose="00020600040101010101" pitchFamily="18" charset="-122"/>
                    <a:ea typeface="OPPOSans M" panose="00020600040101010101" pitchFamily="18" charset="-122"/>
                    <a:cs typeface="OPPOSans M" panose="00020600040101010101" pitchFamily="18" charset="-122"/>
                  </a:rPr>
                  <a:t>在此输入标题</a:t>
                </a:r>
                <a:r>
                  <a:rPr lang="en-US" altLang="zh-CN" sz="2000" dirty="0">
                    <a:latin typeface="OPPOSans M" panose="00020600040101010101" pitchFamily="18" charset="-122"/>
                    <a:ea typeface="OPPOSans M" panose="00020600040101010101" pitchFamily="18" charset="-122"/>
                    <a:cs typeface="OPPOSans M" panose="00020600040101010101" pitchFamily="18" charset="-122"/>
                  </a:rPr>
                  <a:t>2</a:t>
                </a:r>
                <a:endParaRPr lang="zh-CN" altLang="en-US" sz="2000" dirty="0">
                  <a:latin typeface="OPPOSans M" panose="00020600040101010101" pitchFamily="18" charset="-122"/>
                  <a:ea typeface="OPPOSans M" panose="00020600040101010101" pitchFamily="18" charset="-122"/>
                  <a:cs typeface="OPPOSans M" panose="00020600040101010101" pitchFamily="18" charset="-122"/>
                </a:endParaRPr>
              </a:p>
            </p:txBody>
          </p:sp>
          <p:sp>
            <p:nvSpPr>
              <p:cNvPr id="74" name="文本框 73"/>
              <p:cNvSpPr txBox="1"/>
              <p:nvPr/>
            </p:nvSpPr>
            <p:spPr>
              <a:xfrm>
                <a:off x="7099800" y="1757895"/>
                <a:ext cx="3109492" cy="338039"/>
              </a:xfrm>
              <a:prstGeom prst="rect">
                <a:avLst/>
              </a:prstGeom>
              <a:noFill/>
            </p:spPr>
            <p:txBody>
              <a:bodyPr wrap="square" rtlCol="0">
                <a:spAutoFit/>
              </a:bodyPr>
              <a:lstStyle/>
              <a:p>
                <a:r>
                  <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rPr>
                  <a:t>任务概述</a:t>
                </a:r>
                <a:endPar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endParaRPr>
              </a:p>
            </p:txBody>
          </p:sp>
        </p:grpSp>
        <p:sp>
          <p:nvSpPr>
            <p:cNvPr id="96" name="椭圆 95"/>
            <p:cNvSpPr/>
            <p:nvPr/>
          </p:nvSpPr>
          <p:spPr>
            <a:xfrm>
              <a:off x="6870149" y="2722535"/>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6993974" y="2722535"/>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a:off x="6870149" y="2845217"/>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6993974" y="2845217"/>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椭圆 91"/>
            <p:cNvSpPr/>
            <p:nvPr/>
          </p:nvSpPr>
          <p:spPr>
            <a:xfrm>
              <a:off x="6870149" y="2967899"/>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6993974" y="2967899"/>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86" name="组合 85"/>
            <p:cNvGrpSpPr/>
            <p:nvPr/>
          </p:nvGrpSpPr>
          <p:grpSpPr>
            <a:xfrm>
              <a:off x="7233699" y="2539543"/>
              <a:ext cx="3068541" cy="705230"/>
              <a:chOff x="7064829" y="1389850"/>
              <a:chExt cx="3068541" cy="705230"/>
            </a:xfrm>
          </p:grpSpPr>
          <p:sp>
            <p:nvSpPr>
              <p:cNvPr id="87" name="文本框 86"/>
              <p:cNvSpPr txBox="1"/>
              <p:nvPr/>
            </p:nvSpPr>
            <p:spPr>
              <a:xfrm>
                <a:off x="7064829" y="1389850"/>
                <a:ext cx="2105197" cy="400110"/>
              </a:xfrm>
              <a:prstGeom prst="rect">
                <a:avLst/>
              </a:prstGeom>
              <a:noFill/>
            </p:spPr>
            <p:txBody>
              <a:bodyPr wrap="square" rtlCol="0">
                <a:spAutoFit/>
              </a:bodyPr>
              <a:lstStyle/>
              <a:p>
                <a:r>
                  <a:rPr lang="zh-CN" altLang="en-US" sz="2000" dirty="0">
                    <a:latin typeface="OPPOSans M" panose="00020600040101010101" pitchFamily="18" charset="-122"/>
                    <a:ea typeface="OPPOSans M" panose="00020600040101010101" pitchFamily="18" charset="-122"/>
                    <a:cs typeface="OPPOSans M" panose="00020600040101010101" pitchFamily="18" charset="-122"/>
                  </a:rPr>
                  <a:t>在此输入标题</a:t>
                </a:r>
                <a:r>
                  <a:rPr lang="en-US" altLang="zh-CN" sz="2000" dirty="0">
                    <a:latin typeface="OPPOSans M" panose="00020600040101010101" pitchFamily="18" charset="-122"/>
                    <a:ea typeface="OPPOSans M" panose="00020600040101010101" pitchFamily="18" charset="-122"/>
                    <a:cs typeface="OPPOSans M" panose="00020600040101010101" pitchFamily="18" charset="-122"/>
                  </a:rPr>
                  <a:t>3</a:t>
                </a:r>
                <a:endParaRPr lang="zh-CN" altLang="en-US" sz="2000" dirty="0">
                  <a:latin typeface="OPPOSans M" panose="00020600040101010101" pitchFamily="18" charset="-122"/>
                  <a:ea typeface="OPPOSans M" panose="00020600040101010101" pitchFamily="18" charset="-122"/>
                  <a:cs typeface="OPPOSans M" panose="00020600040101010101" pitchFamily="18" charset="-122"/>
                </a:endParaRPr>
              </a:p>
            </p:txBody>
          </p:sp>
          <p:sp>
            <p:nvSpPr>
              <p:cNvPr id="88" name="文本框 87"/>
              <p:cNvSpPr txBox="1"/>
              <p:nvPr/>
            </p:nvSpPr>
            <p:spPr>
              <a:xfrm>
                <a:off x="7099800" y="1757895"/>
                <a:ext cx="3033570" cy="337185"/>
              </a:xfrm>
              <a:prstGeom prst="rect">
                <a:avLst/>
              </a:prstGeom>
              <a:noFill/>
            </p:spPr>
            <p:txBody>
              <a:bodyPr wrap="square" rtlCol="0">
                <a:spAutoFit/>
              </a:bodyPr>
              <a:lstStyle/>
              <a:p>
                <a:r>
                  <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rPr>
                  <a:t>需求规划</a:t>
                </a:r>
                <a:endPar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endParaRPr>
              </a:p>
            </p:txBody>
          </p:sp>
        </p:grpSp>
        <p:sp>
          <p:nvSpPr>
            <p:cNvPr id="110" name="椭圆 109"/>
            <p:cNvSpPr/>
            <p:nvPr/>
          </p:nvSpPr>
          <p:spPr>
            <a:xfrm>
              <a:off x="6870149" y="3794848"/>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6993974" y="3794848"/>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8" name="椭圆 107"/>
            <p:cNvSpPr/>
            <p:nvPr/>
          </p:nvSpPr>
          <p:spPr>
            <a:xfrm>
              <a:off x="6870149" y="3917530"/>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6993974" y="3917530"/>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6870149" y="4040212"/>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7" name="椭圆 106"/>
            <p:cNvSpPr/>
            <p:nvPr/>
          </p:nvSpPr>
          <p:spPr>
            <a:xfrm>
              <a:off x="6993974" y="4040212"/>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00" name="组合 99"/>
            <p:cNvGrpSpPr/>
            <p:nvPr/>
          </p:nvGrpSpPr>
          <p:grpSpPr>
            <a:xfrm>
              <a:off x="7233699" y="3611856"/>
              <a:ext cx="3068541" cy="706252"/>
              <a:chOff x="7064829" y="1389850"/>
              <a:chExt cx="3068541" cy="706252"/>
            </a:xfrm>
          </p:grpSpPr>
          <p:sp>
            <p:nvSpPr>
              <p:cNvPr id="101" name="文本框 100"/>
              <p:cNvSpPr txBox="1"/>
              <p:nvPr/>
            </p:nvSpPr>
            <p:spPr>
              <a:xfrm>
                <a:off x="7064829" y="1389850"/>
                <a:ext cx="2105197" cy="400110"/>
              </a:xfrm>
              <a:prstGeom prst="rect">
                <a:avLst/>
              </a:prstGeom>
              <a:noFill/>
            </p:spPr>
            <p:txBody>
              <a:bodyPr wrap="square" rtlCol="0">
                <a:spAutoFit/>
              </a:bodyPr>
              <a:lstStyle/>
              <a:p>
                <a:r>
                  <a:rPr lang="zh-CN" altLang="en-US" sz="2000" dirty="0">
                    <a:latin typeface="OPPOSans M" panose="00020600040101010101" pitchFamily="18" charset="-122"/>
                    <a:ea typeface="OPPOSans M" panose="00020600040101010101" pitchFamily="18" charset="-122"/>
                    <a:cs typeface="OPPOSans M" panose="00020600040101010101" pitchFamily="18" charset="-122"/>
                  </a:rPr>
                  <a:t>在此输入标题</a:t>
                </a:r>
                <a:r>
                  <a:rPr lang="en-US" altLang="zh-CN" sz="2000" dirty="0">
                    <a:latin typeface="OPPOSans M" panose="00020600040101010101" pitchFamily="18" charset="-122"/>
                    <a:ea typeface="OPPOSans M" panose="00020600040101010101" pitchFamily="18" charset="-122"/>
                    <a:cs typeface="OPPOSans M" panose="00020600040101010101" pitchFamily="18" charset="-122"/>
                  </a:rPr>
                  <a:t>4</a:t>
                </a:r>
                <a:endParaRPr lang="zh-CN" altLang="en-US" sz="2000" dirty="0">
                  <a:latin typeface="OPPOSans M" panose="00020600040101010101" pitchFamily="18" charset="-122"/>
                  <a:ea typeface="OPPOSans M" panose="00020600040101010101" pitchFamily="18" charset="-122"/>
                  <a:cs typeface="OPPOSans M" panose="00020600040101010101" pitchFamily="18" charset="-122"/>
                </a:endParaRPr>
              </a:p>
            </p:txBody>
          </p:sp>
          <p:sp>
            <p:nvSpPr>
              <p:cNvPr id="102" name="文本框 101"/>
              <p:cNvSpPr txBox="1"/>
              <p:nvPr/>
            </p:nvSpPr>
            <p:spPr>
              <a:xfrm>
                <a:off x="7099800" y="1757895"/>
                <a:ext cx="3033570" cy="338207"/>
              </a:xfrm>
              <a:prstGeom prst="rect">
                <a:avLst/>
              </a:prstGeom>
              <a:noFill/>
            </p:spPr>
            <p:txBody>
              <a:bodyPr wrap="square" rtlCol="0">
                <a:spAutoFit/>
              </a:bodyPr>
              <a:lstStyle/>
              <a:p>
                <a:r>
                  <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rPr>
                  <a:t>原型设计</a:t>
                </a:r>
                <a:endPar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endParaRPr>
              </a:p>
            </p:txBody>
          </p:sp>
        </p:grpSp>
        <p:sp>
          <p:nvSpPr>
            <p:cNvPr id="124" name="椭圆 123"/>
            <p:cNvSpPr/>
            <p:nvPr/>
          </p:nvSpPr>
          <p:spPr>
            <a:xfrm>
              <a:off x="6870149" y="4867161"/>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6993974" y="4867161"/>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椭圆 121"/>
            <p:cNvSpPr/>
            <p:nvPr/>
          </p:nvSpPr>
          <p:spPr>
            <a:xfrm>
              <a:off x="6870149" y="4989843"/>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6993974" y="4989843"/>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6870149" y="5112525"/>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6993974" y="5112525"/>
              <a:ext cx="95250" cy="9525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14" name="组合 113"/>
            <p:cNvGrpSpPr/>
            <p:nvPr/>
          </p:nvGrpSpPr>
          <p:grpSpPr>
            <a:xfrm>
              <a:off x="7233699" y="4684169"/>
              <a:ext cx="3068541" cy="706115"/>
              <a:chOff x="7064829" y="1389850"/>
              <a:chExt cx="3068541" cy="706115"/>
            </a:xfrm>
          </p:grpSpPr>
          <p:sp>
            <p:nvSpPr>
              <p:cNvPr id="115" name="文本框 114"/>
              <p:cNvSpPr txBox="1"/>
              <p:nvPr/>
            </p:nvSpPr>
            <p:spPr>
              <a:xfrm>
                <a:off x="7064829" y="1389850"/>
                <a:ext cx="2105197" cy="400110"/>
              </a:xfrm>
              <a:prstGeom prst="rect">
                <a:avLst/>
              </a:prstGeom>
              <a:noFill/>
            </p:spPr>
            <p:txBody>
              <a:bodyPr wrap="square" rtlCol="0">
                <a:spAutoFit/>
              </a:bodyPr>
              <a:lstStyle/>
              <a:p>
                <a:r>
                  <a:rPr lang="zh-CN" altLang="en-US" sz="2000" dirty="0">
                    <a:latin typeface="OPPOSans M" panose="00020600040101010101" pitchFamily="18" charset="-122"/>
                    <a:ea typeface="OPPOSans M" panose="00020600040101010101" pitchFamily="18" charset="-122"/>
                    <a:cs typeface="OPPOSans M" panose="00020600040101010101" pitchFamily="18" charset="-122"/>
                  </a:rPr>
                  <a:t>在此输入标题</a:t>
                </a:r>
                <a:r>
                  <a:rPr lang="en-US" altLang="zh-CN" sz="2000" dirty="0">
                    <a:latin typeface="OPPOSans M" panose="00020600040101010101" pitchFamily="18" charset="-122"/>
                    <a:ea typeface="OPPOSans M" panose="00020600040101010101" pitchFamily="18" charset="-122"/>
                    <a:cs typeface="OPPOSans M" panose="00020600040101010101" pitchFamily="18" charset="-122"/>
                  </a:rPr>
                  <a:t>5</a:t>
                </a:r>
                <a:endParaRPr lang="zh-CN" altLang="en-US" sz="2000" dirty="0">
                  <a:latin typeface="OPPOSans M" panose="00020600040101010101" pitchFamily="18" charset="-122"/>
                  <a:ea typeface="OPPOSans M" panose="00020600040101010101" pitchFamily="18" charset="-122"/>
                  <a:cs typeface="OPPOSans M" panose="00020600040101010101" pitchFamily="18" charset="-122"/>
                </a:endParaRPr>
              </a:p>
            </p:txBody>
          </p:sp>
          <p:sp>
            <p:nvSpPr>
              <p:cNvPr id="116" name="文本框 115"/>
              <p:cNvSpPr txBox="1"/>
              <p:nvPr/>
            </p:nvSpPr>
            <p:spPr>
              <a:xfrm>
                <a:off x="7099800" y="1757895"/>
                <a:ext cx="3033570" cy="338070"/>
              </a:xfrm>
              <a:prstGeom prst="rect">
                <a:avLst/>
              </a:prstGeom>
              <a:noFill/>
            </p:spPr>
            <p:txBody>
              <a:bodyPr wrap="square" rtlCol="0">
                <a:spAutoFit/>
              </a:bodyPr>
              <a:lstStyle/>
              <a:p>
                <a:r>
                  <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rPr>
                  <a:t>数据库</a:t>
                </a:r>
                <a:endPar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endParaRPr>
              </a:p>
            </p:txBody>
          </p:sp>
        </p:grpSp>
        <p:sp>
          <p:nvSpPr>
            <p:cNvPr id="138" name="椭圆 137"/>
            <p:cNvSpPr/>
            <p:nvPr/>
          </p:nvSpPr>
          <p:spPr>
            <a:xfrm>
              <a:off x="6870149" y="5939475"/>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6993974" y="5939475"/>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6" name="椭圆 135"/>
            <p:cNvSpPr/>
            <p:nvPr/>
          </p:nvSpPr>
          <p:spPr>
            <a:xfrm>
              <a:off x="6870149" y="6062157"/>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6993974" y="6062157"/>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6870149" y="6184839"/>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6993974" y="6184839"/>
              <a:ext cx="95250" cy="95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8" name="组合 127"/>
            <p:cNvGrpSpPr/>
            <p:nvPr/>
          </p:nvGrpSpPr>
          <p:grpSpPr>
            <a:xfrm>
              <a:off x="7233699" y="5756483"/>
              <a:ext cx="3144463" cy="705230"/>
              <a:chOff x="7064829" y="1389850"/>
              <a:chExt cx="3144463" cy="705230"/>
            </a:xfrm>
          </p:grpSpPr>
          <p:sp>
            <p:nvSpPr>
              <p:cNvPr id="129" name="文本框 128"/>
              <p:cNvSpPr txBox="1"/>
              <p:nvPr/>
            </p:nvSpPr>
            <p:spPr>
              <a:xfrm>
                <a:off x="7064829" y="1389850"/>
                <a:ext cx="2105197" cy="400110"/>
              </a:xfrm>
              <a:prstGeom prst="rect">
                <a:avLst/>
              </a:prstGeom>
              <a:noFill/>
            </p:spPr>
            <p:txBody>
              <a:bodyPr wrap="square" rtlCol="0">
                <a:spAutoFit/>
              </a:bodyPr>
              <a:lstStyle/>
              <a:p>
                <a:r>
                  <a:rPr lang="zh-CN" altLang="en-US" sz="2000" dirty="0">
                    <a:latin typeface="OPPOSans M" panose="00020600040101010101" pitchFamily="18" charset="-122"/>
                    <a:ea typeface="OPPOSans M" panose="00020600040101010101" pitchFamily="18" charset="-122"/>
                    <a:cs typeface="OPPOSans M" panose="00020600040101010101" pitchFamily="18" charset="-122"/>
                  </a:rPr>
                  <a:t>在此输入标题</a:t>
                </a:r>
                <a:r>
                  <a:rPr lang="en-US" altLang="zh-CN" sz="2000" dirty="0">
                    <a:latin typeface="OPPOSans M" panose="00020600040101010101" pitchFamily="18" charset="-122"/>
                    <a:ea typeface="OPPOSans M" panose="00020600040101010101" pitchFamily="18" charset="-122"/>
                    <a:cs typeface="OPPOSans M" panose="00020600040101010101" pitchFamily="18" charset="-122"/>
                  </a:rPr>
                  <a:t>6</a:t>
                </a:r>
                <a:endParaRPr lang="zh-CN" altLang="en-US" sz="2000" dirty="0">
                  <a:latin typeface="OPPOSans M" panose="00020600040101010101" pitchFamily="18" charset="-122"/>
                  <a:ea typeface="OPPOSans M" panose="00020600040101010101" pitchFamily="18" charset="-122"/>
                  <a:cs typeface="OPPOSans M" panose="00020600040101010101" pitchFamily="18" charset="-122"/>
                </a:endParaRPr>
              </a:p>
            </p:txBody>
          </p:sp>
          <p:sp>
            <p:nvSpPr>
              <p:cNvPr id="130" name="文本框 129"/>
              <p:cNvSpPr txBox="1"/>
              <p:nvPr/>
            </p:nvSpPr>
            <p:spPr>
              <a:xfrm>
                <a:off x="7099800" y="1757895"/>
                <a:ext cx="3109492" cy="337185"/>
              </a:xfrm>
              <a:prstGeom prst="rect">
                <a:avLst/>
              </a:prstGeom>
              <a:noFill/>
            </p:spPr>
            <p:txBody>
              <a:bodyPr wrap="square" rtlCol="0">
                <a:spAutoFit/>
              </a:bodyPr>
              <a:lstStyle/>
              <a:p>
                <a:r>
                  <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rPr>
                  <a:t>运行环境规定</a:t>
                </a:r>
                <a:endParaRPr lang="zh-CN" altLang="en-US" sz="1600" dirty="0">
                  <a:solidFill>
                    <a:schemeClr val="bg2">
                      <a:lumMod val="50000"/>
                    </a:schemeClr>
                  </a:solidFill>
                  <a:latin typeface="OPPOSans R" panose="00020600040101010101" pitchFamily="18" charset="-122"/>
                  <a:ea typeface="OPPOSans R" panose="00020600040101010101" pitchFamily="18" charset="-122"/>
                  <a:cs typeface="OPPOSans R" panose="00020600040101010101" pitchFamily="18" charset="-122"/>
                </a:endParaRPr>
              </a:p>
            </p:txBody>
          </p:sp>
        </p:grpSp>
      </p:grpSp>
      <p:grpSp>
        <p:nvGrpSpPr>
          <p:cNvPr id="150" name="组合 149"/>
          <p:cNvGrpSpPr/>
          <p:nvPr/>
        </p:nvGrpSpPr>
        <p:grpSpPr>
          <a:xfrm>
            <a:off x="0" y="-866151"/>
            <a:ext cx="6904036" cy="685799"/>
            <a:chOff x="0" y="-754379"/>
            <a:chExt cx="6904036" cy="685799"/>
          </a:xfrm>
        </p:grpSpPr>
        <p:grpSp>
          <p:nvGrpSpPr>
            <p:cNvPr id="151" name="组合 150"/>
            <p:cNvGrpSpPr/>
            <p:nvPr/>
          </p:nvGrpSpPr>
          <p:grpSpPr>
            <a:xfrm>
              <a:off x="0" y="-754379"/>
              <a:ext cx="6904036" cy="685799"/>
              <a:chOff x="1786550" y="-904875"/>
              <a:chExt cx="6904036" cy="685799"/>
            </a:xfrm>
          </p:grpSpPr>
          <p:sp>
            <p:nvSpPr>
              <p:cNvPr id="153" name="矩形 152"/>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5" name="组合 154"/>
              <p:cNvGrpSpPr/>
              <p:nvPr/>
            </p:nvGrpSpPr>
            <p:grpSpPr>
              <a:xfrm>
                <a:off x="1943430" y="-776742"/>
                <a:ext cx="364639" cy="429532"/>
                <a:chOff x="202990" y="7474403"/>
                <a:chExt cx="364639" cy="429532"/>
              </a:xfrm>
            </p:grpSpPr>
            <p:sp>
              <p:nvSpPr>
                <p:cNvPr id="159" name="椭圆 158"/>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56" name="直接连接符 155"/>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7" name="等腰三角形 156"/>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mn-ea"/>
                  </a:rPr>
                  <a:t>选中图片</a:t>
                </a:r>
                <a:r>
                  <a:rPr lang="en-US" altLang="zh-CN" dirty="0">
                    <a:latin typeface="+mn-ea"/>
                  </a:rPr>
                  <a:t>Delete</a:t>
                </a:r>
                <a:r>
                  <a:rPr lang="zh-CN" altLang="en-US" dirty="0">
                    <a:latin typeface="+mn-ea"/>
                  </a:rPr>
                  <a:t>，点击中间图标即可插入新图片</a:t>
                </a:r>
                <a:endParaRPr lang="zh-CN" altLang="en-US" dirty="0">
                  <a:latin typeface="+mn-ea"/>
                </a:endParaRPr>
              </a:p>
            </p:txBody>
          </p:sp>
        </p:grpSp>
        <p:sp>
          <p:nvSpPr>
            <p:cNvPr id="152" name="文本框 151"/>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latin typeface="演示斜黑体" panose="00000A08000000000000" pitchFamily="50" charset="-122"/>
              </a:endParaRP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Box 2"/>
          <p:cNvSpPr txBox="1"/>
          <p:nvPr/>
        </p:nvSpPr>
        <p:spPr>
          <a:xfrm>
            <a:off x="1828800" y="1265555"/>
            <a:ext cx="2954020" cy="64516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功能模块划分</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a:p>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graphicFrame>
        <p:nvGraphicFramePr>
          <p:cNvPr id="2" name="Table 1"/>
          <p:cNvGraphicFramePr/>
          <p:nvPr/>
        </p:nvGraphicFramePr>
        <p:xfrm>
          <a:off x="1828800" y="2476500"/>
          <a:ext cx="8533130" cy="190500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en-US"/>
                        <a:t>名称、标识符</a:t>
                      </a:r>
                      <a:endParaRPr lang="en-US"/>
                    </a:p>
                  </a:txBody>
                  <a:tcPr/>
                </a:tc>
                <a:tc>
                  <a:txBody>
                    <a:bodyPr/>
                    <a:lstStyle/>
                    <a:p>
                      <a:pPr>
                        <a:buNone/>
                      </a:pPr>
                      <a:r>
                        <a:rPr lang="en-US"/>
                        <a:t>自习打卡时长累加</a:t>
                      </a:r>
                      <a:endParaRPr lang="en-US"/>
                    </a:p>
                  </a:txBody>
                  <a:tcPr/>
                </a:tc>
              </a:tr>
              <a:tr h="381000">
                <a:tc>
                  <a:txBody>
                    <a:bodyPr/>
                    <a:lstStyle/>
                    <a:p>
                      <a:pPr>
                        <a:buNone/>
                      </a:pPr>
                      <a:r>
                        <a:rPr lang="en-US"/>
                        <a:t>功能描述</a:t>
                      </a:r>
                      <a:endParaRPr lang="en-US"/>
                    </a:p>
                  </a:txBody>
                  <a:tcPr/>
                </a:tc>
                <a:tc>
                  <a:txBody>
                    <a:bodyPr/>
                    <a:lstStyle/>
                    <a:p>
                      <a:pPr>
                        <a:buNone/>
                      </a:pPr>
                      <a:r>
                        <a:rPr lang="en-US"/>
                        <a:t>统计自习时长</a:t>
                      </a:r>
                      <a:endParaRPr lang="en-US"/>
                    </a:p>
                  </a:txBody>
                  <a:tcPr/>
                </a:tc>
              </a:tr>
              <a:tr h="381000">
                <a:tc>
                  <a:txBody>
                    <a:bodyPr/>
                    <a:lstStyle/>
                    <a:p>
                      <a:pPr>
                        <a:buNone/>
                      </a:pPr>
                      <a:r>
                        <a:rPr lang="en-US"/>
                        <a:t>优先级</a:t>
                      </a:r>
                      <a:endParaRPr lang="en-US"/>
                    </a:p>
                  </a:txBody>
                  <a:tcPr/>
                </a:tc>
                <a:tc>
                  <a:txBody>
                    <a:bodyPr/>
                    <a:lstStyle/>
                    <a:p>
                      <a:pPr>
                        <a:buNone/>
                      </a:pPr>
                      <a:r>
                        <a:rPr lang="en-US"/>
                        <a:t>高</a:t>
                      </a:r>
                      <a:endParaRPr lang="en-US"/>
                    </a:p>
                  </a:txBody>
                  <a:tcPr/>
                </a:tc>
              </a:tr>
              <a:tr h="381000">
                <a:tc>
                  <a:txBody>
                    <a:bodyPr/>
                    <a:lstStyle/>
                    <a:p>
                      <a:pPr>
                        <a:buNone/>
                      </a:pPr>
                      <a:r>
                        <a:rPr lang="en-US"/>
                        <a:t>输入</a:t>
                      </a:r>
                      <a:endParaRPr lang="en-US"/>
                    </a:p>
                  </a:txBody>
                  <a:tcPr/>
                </a:tc>
                <a:tc>
                  <a:txBody>
                    <a:bodyPr/>
                    <a:lstStyle/>
                    <a:p>
                      <a:pPr>
                        <a:buNone/>
                      </a:pPr>
                      <a:r>
                        <a:rPr lang="en-US"/>
                        <a:t>点击开始</a:t>
                      </a:r>
                      <a:endParaRPr lang="en-US"/>
                    </a:p>
                  </a:txBody>
                  <a:tcPr/>
                </a:tc>
              </a:tr>
              <a:tr h="381000">
                <a:tc>
                  <a:txBody>
                    <a:bodyPr/>
                    <a:lstStyle/>
                    <a:p>
                      <a:pPr>
                        <a:buNone/>
                      </a:pPr>
                      <a:r>
                        <a:rPr lang="en-US"/>
                        <a:t>输出</a:t>
                      </a:r>
                      <a:endParaRPr lang="en-US"/>
                    </a:p>
                  </a:txBody>
                  <a:tcPr/>
                </a:tc>
                <a:tc>
                  <a:txBody>
                    <a:bodyPr/>
                    <a:lstStyle/>
                    <a:p>
                      <a:pPr>
                        <a:buNone/>
                      </a:pPr>
                      <a:r>
                        <a:rPr lang="en-US"/>
                        <a:t>进入开始计时界面</a:t>
                      </a:r>
                      <a:endParaRPr lang="en-US"/>
                    </a:p>
                  </a:txBody>
                  <a:tcPr/>
                </a:tc>
              </a:tr>
            </a:tbl>
          </a:graphicData>
        </a:graphic>
      </p:graphicFrame>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Box 2"/>
          <p:cNvSpPr txBox="1"/>
          <p:nvPr/>
        </p:nvSpPr>
        <p:spPr>
          <a:xfrm>
            <a:off x="1828800" y="1265555"/>
            <a:ext cx="2954020" cy="64516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功能模块划分</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a:p>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graphicFrame>
        <p:nvGraphicFramePr>
          <p:cNvPr id="2" name="Table 1"/>
          <p:cNvGraphicFramePr/>
          <p:nvPr/>
        </p:nvGraphicFramePr>
        <p:xfrm>
          <a:off x="1828800" y="2476500"/>
          <a:ext cx="8533130" cy="243840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en-US"/>
                        <a:t>名称、标识符</a:t>
                      </a:r>
                      <a:endParaRPr lang="en-US"/>
                    </a:p>
                  </a:txBody>
                  <a:tcPr/>
                </a:tc>
                <a:tc>
                  <a:txBody>
                    <a:bodyPr/>
                    <a:lstStyle/>
                    <a:p>
                      <a:pPr>
                        <a:buNone/>
                      </a:pPr>
                      <a:r>
                        <a:rPr lang="en-US"/>
                        <a:t>自习打卡排行榜</a:t>
                      </a:r>
                      <a:endParaRPr lang="en-US"/>
                    </a:p>
                  </a:txBody>
                  <a:tcPr/>
                </a:tc>
              </a:tr>
              <a:tr h="381000">
                <a:tc>
                  <a:txBody>
                    <a:bodyPr/>
                    <a:lstStyle/>
                    <a:p>
                      <a:pPr>
                        <a:buNone/>
                      </a:pPr>
                      <a:r>
                        <a:rPr lang="en-US"/>
                        <a:t>功能描述</a:t>
                      </a:r>
                      <a:endParaRPr lang="en-US"/>
                    </a:p>
                  </a:txBody>
                  <a:tcPr/>
                </a:tc>
                <a:tc>
                  <a:txBody>
                    <a:bodyPr/>
                    <a:lstStyle/>
                    <a:p>
                      <a:pPr>
                        <a:buNone/>
                      </a:pPr>
                      <a:r>
                        <a:rPr lang="en-US"/>
                        <a:t>根据个人历史自习时长数据，对比全校其他学生用户的相应数据，生成排行榜，通过排行榜了解自己的自习名次。</a:t>
                      </a:r>
                      <a:endParaRPr lang="en-US"/>
                    </a:p>
                  </a:txBody>
                  <a:tcPr/>
                </a:tc>
              </a:tr>
              <a:tr h="381000">
                <a:tc>
                  <a:txBody>
                    <a:bodyPr/>
                    <a:lstStyle/>
                    <a:p>
                      <a:pPr>
                        <a:buNone/>
                      </a:pPr>
                      <a:r>
                        <a:rPr lang="en-US"/>
                        <a:t>优先级</a:t>
                      </a:r>
                      <a:endParaRPr lang="en-US"/>
                    </a:p>
                  </a:txBody>
                  <a:tcPr/>
                </a:tc>
                <a:tc>
                  <a:txBody>
                    <a:bodyPr/>
                    <a:lstStyle/>
                    <a:p>
                      <a:pPr>
                        <a:buNone/>
                      </a:pPr>
                      <a:r>
                        <a:rPr lang="en-US"/>
                        <a:t>高</a:t>
                      </a:r>
                      <a:endParaRPr lang="en-US"/>
                    </a:p>
                  </a:txBody>
                  <a:tcPr/>
                </a:tc>
              </a:tr>
              <a:tr h="381000">
                <a:tc>
                  <a:txBody>
                    <a:bodyPr/>
                    <a:lstStyle/>
                    <a:p>
                      <a:pPr>
                        <a:buNone/>
                      </a:pPr>
                      <a:r>
                        <a:rPr lang="en-US"/>
                        <a:t>输入</a:t>
                      </a:r>
                      <a:endParaRPr lang="en-US"/>
                    </a:p>
                  </a:txBody>
                  <a:tcPr/>
                </a:tc>
                <a:tc>
                  <a:txBody>
                    <a:bodyPr/>
                    <a:lstStyle/>
                    <a:p>
                      <a:pPr>
                        <a:buNone/>
                      </a:pPr>
                      <a:r>
                        <a:rPr lang="en-US"/>
                        <a:t>点击排行榜，选择自习打卡</a:t>
                      </a:r>
                      <a:endParaRPr lang="en-US"/>
                    </a:p>
                  </a:txBody>
                  <a:tcPr/>
                </a:tc>
              </a:tr>
              <a:tr h="381000">
                <a:tc>
                  <a:txBody>
                    <a:bodyPr/>
                    <a:lstStyle/>
                    <a:p>
                      <a:pPr>
                        <a:buNone/>
                      </a:pPr>
                      <a:r>
                        <a:rPr lang="en-US"/>
                        <a:t>输出</a:t>
                      </a:r>
                      <a:endParaRPr lang="en-US"/>
                    </a:p>
                  </a:txBody>
                  <a:tcPr/>
                </a:tc>
                <a:tc>
                  <a:txBody>
                    <a:bodyPr/>
                    <a:lstStyle/>
                    <a:p>
                      <a:pPr>
                        <a:buNone/>
                      </a:pPr>
                      <a:r>
                        <a:rPr lang="en-US"/>
                        <a:t>进入自习打卡排行榜界面</a:t>
                      </a:r>
                      <a:endParaRPr lang="en-US"/>
                    </a:p>
                  </a:txBody>
                  <a:tcPr/>
                </a:tc>
              </a:tr>
            </a:tbl>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Box 2"/>
          <p:cNvSpPr txBox="1"/>
          <p:nvPr/>
        </p:nvSpPr>
        <p:spPr>
          <a:xfrm>
            <a:off x="1828800" y="1265555"/>
            <a:ext cx="2954020" cy="64516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功能模块划分</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a:p>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graphicFrame>
        <p:nvGraphicFramePr>
          <p:cNvPr id="2" name="Table 1"/>
          <p:cNvGraphicFramePr/>
          <p:nvPr/>
        </p:nvGraphicFramePr>
        <p:xfrm>
          <a:off x="1828800" y="2476500"/>
          <a:ext cx="8533130" cy="216408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en-US"/>
                        <a:t>名称、标识符</a:t>
                      </a:r>
                      <a:endParaRPr lang="en-US"/>
                    </a:p>
                  </a:txBody>
                  <a:tcPr/>
                </a:tc>
                <a:tc>
                  <a:txBody>
                    <a:bodyPr/>
                    <a:lstStyle/>
                    <a:p>
                      <a:pPr>
                        <a:buNone/>
                      </a:pPr>
                      <a:r>
                        <a:rPr lang="en-US"/>
                        <a:t>自习打卡周\月报</a:t>
                      </a:r>
                      <a:endParaRPr lang="en-US"/>
                    </a:p>
                  </a:txBody>
                  <a:tcPr/>
                </a:tc>
              </a:tr>
              <a:tr h="381000">
                <a:tc>
                  <a:txBody>
                    <a:bodyPr/>
                    <a:lstStyle/>
                    <a:p>
                      <a:pPr>
                        <a:buNone/>
                      </a:pPr>
                      <a:r>
                        <a:rPr lang="en-US"/>
                        <a:t>功能描述</a:t>
                      </a:r>
                      <a:endParaRPr lang="en-US"/>
                    </a:p>
                  </a:txBody>
                  <a:tcPr/>
                </a:tc>
                <a:tc>
                  <a:txBody>
                    <a:bodyPr/>
                    <a:lstStyle/>
                    <a:p>
                      <a:pPr>
                        <a:buNone/>
                      </a:pPr>
                      <a:r>
                        <a:rPr lang="en-US"/>
                        <a:t>根据属于个人的近一周\一个月的自习情况，生成自习周报\月报。</a:t>
                      </a:r>
                      <a:endParaRPr lang="en-US"/>
                    </a:p>
                  </a:txBody>
                  <a:tcPr/>
                </a:tc>
              </a:tr>
              <a:tr h="381000">
                <a:tc>
                  <a:txBody>
                    <a:bodyPr/>
                    <a:lstStyle/>
                    <a:p>
                      <a:pPr>
                        <a:buNone/>
                      </a:pPr>
                      <a:r>
                        <a:rPr lang="en-US"/>
                        <a:t>优先级</a:t>
                      </a:r>
                      <a:endParaRPr lang="en-US"/>
                    </a:p>
                  </a:txBody>
                  <a:tcPr/>
                </a:tc>
                <a:tc>
                  <a:txBody>
                    <a:bodyPr/>
                    <a:lstStyle/>
                    <a:p>
                      <a:pPr>
                        <a:buNone/>
                      </a:pPr>
                      <a:r>
                        <a:rPr lang="en-US"/>
                        <a:t>高</a:t>
                      </a:r>
                      <a:endParaRPr lang="en-US"/>
                    </a:p>
                  </a:txBody>
                  <a:tcPr/>
                </a:tc>
              </a:tr>
              <a:tr h="381000">
                <a:tc>
                  <a:txBody>
                    <a:bodyPr/>
                    <a:lstStyle/>
                    <a:p>
                      <a:pPr>
                        <a:buNone/>
                      </a:pPr>
                      <a:r>
                        <a:rPr lang="en-US"/>
                        <a:t>输入</a:t>
                      </a:r>
                      <a:endParaRPr lang="en-US"/>
                    </a:p>
                  </a:txBody>
                  <a:tcPr/>
                </a:tc>
                <a:tc>
                  <a:txBody>
                    <a:bodyPr/>
                    <a:lstStyle/>
                    <a:p>
                      <a:pPr>
                        <a:buNone/>
                      </a:pPr>
                      <a:r>
                        <a:rPr lang="en-US"/>
                        <a:t>点击周\月报，选择自习打卡</a:t>
                      </a:r>
                      <a:endParaRPr lang="en-US"/>
                    </a:p>
                  </a:txBody>
                  <a:tcPr/>
                </a:tc>
              </a:tr>
              <a:tr h="381000">
                <a:tc>
                  <a:txBody>
                    <a:bodyPr/>
                    <a:lstStyle/>
                    <a:p>
                      <a:pPr>
                        <a:buNone/>
                      </a:pPr>
                      <a:r>
                        <a:rPr lang="en-US"/>
                        <a:t>输出</a:t>
                      </a:r>
                      <a:endParaRPr lang="en-US"/>
                    </a:p>
                  </a:txBody>
                  <a:tcPr/>
                </a:tc>
                <a:tc>
                  <a:txBody>
                    <a:bodyPr/>
                    <a:lstStyle/>
                    <a:p>
                      <a:pPr>
                        <a:buNone/>
                      </a:pPr>
                      <a:r>
                        <a:rPr lang="en-US"/>
                        <a:t>进入自习打卡周\月报</a:t>
                      </a:r>
                      <a:endParaRPr lang="en-US"/>
                    </a:p>
                  </a:txBody>
                  <a:tcPr/>
                </a:tc>
              </a:tr>
            </a:tbl>
          </a:graphicData>
        </a:graphic>
      </p:graphicFrame>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Box 2"/>
          <p:cNvSpPr txBox="1"/>
          <p:nvPr/>
        </p:nvSpPr>
        <p:spPr>
          <a:xfrm>
            <a:off x="1828800" y="1265555"/>
            <a:ext cx="2954020" cy="64516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功能模块划分</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a:p>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graphicFrame>
        <p:nvGraphicFramePr>
          <p:cNvPr id="2" name="Table 1"/>
          <p:cNvGraphicFramePr/>
          <p:nvPr/>
        </p:nvGraphicFramePr>
        <p:xfrm>
          <a:off x="1828800" y="2667000"/>
          <a:ext cx="8533130" cy="216408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en-US"/>
                        <a:t>名称、标识符</a:t>
                      </a:r>
                      <a:endParaRPr lang="en-US"/>
                    </a:p>
                  </a:txBody>
                  <a:tcPr/>
                </a:tc>
                <a:tc>
                  <a:txBody>
                    <a:bodyPr/>
                    <a:lstStyle/>
                    <a:p>
                      <a:pPr>
                        <a:buNone/>
                      </a:pPr>
                      <a:r>
                        <a:rPr lang="en-US"/>
                        <a:t>阅读打卡</a:t>
                      </a:r>
                      <a:endParaRPr lang="en-US"/>
                    </a:p>
                  </a:txBody>
                  <a:tcPr/>
                </a:tc>
              </a:tr>
              <a:tr h="381000">
                <a:tc>
                  <a:txBody>
                    <a:bodyPr/>
                    <a:lstStyle/>
                    <a:p>
                      <a:pPr>
                        <a:buNone/>
                      </a:pPr>
                      <a:r>
                        <a:rPr lang="en-US"/>
                        <a:t>功能描述</a:t>
                      </a:r>
                      <a:endParaRPr lang="en-US"/>
                    </a:p>
                  </a:txBody>
                  <a:tcPr/>
                </a:tc>
                <a:tc>
                  <a:txBody>
                    <a:bodyPr/>
                    <a:lstStyle/>
                    <a:p>
                      <a:pPr>
                        <a:buNone/>
                      </a:pPr>
                      <a:r>
                        <a:rPr lang="en-US"/>
                        <a:t>借阅书籍时，使用电子学生证进行打卡，后台记录借阅数目</a:t>
                      </a:r>
                      <a:endParaRPr lang="en-US"/>
                    </a:p>
                  </a:txBody>
                  <a:tcPr/>
                </a:tc>
              </a:tr>
              <a:tr h="381000">
                <a:tc>
                  <a:txBody>
                    <a:bodyPr/>
                    <a:lstStyle/>
                    <a:p>
                      <a:pPr>
                        <a:buNone/>
                      </a:pPr>
                      <a:r>
                        <a:rPr lang="en-US"/>
                        <a:t>优先级</a:t>
                      </a:r>
                      <a:endParaRPr lang="en-US"/>
                    </a:p>
                  </a:txBody>
                  <a:tcPr/>
                </a:tc>
                <a:tc>
                  <a:txBody>
                    <a:bodyPr/>
                    <a:lstStyle/>
                    <a:p>
                      <a:pPr>
                        <a:buNone/>
                      </a:pPr>
                      <a:r>
                        <a:rPr lang="en-US"/>
                        <a:t>高</a:t>
                      </a:r>
                      <a:endParaRPr lang="en-US"/>
                    </a:p>
                  </a:txBody>
                  <a:tcPr/>
                </a:tc>
              </a:tr>
              <a:tr h="381000">
                <a:tc>
                  <a:txBody>
                    <a:bodyPr/>
                    <a:lstStyle/>
                    <a:p>
                      <a:pPr>
                        <a:buNone/>
                      </a:pPr>
                      <a:r>
                        <a:rPr lang="en-US"/>
                        <a:t>输入</a:t>
                      </a:r>
                      <a:endParaRPr lang="en-US"/>
                    </a:p>
                  </a:txBody>
                  <a:tcPr/>
                </a:tc>
                <a:tc>
                  <a:txBody>
                    <a:bodyPr/>
                    <a:lstStyle/>
                    <a:p>
                      <a:pPr>
                        <a:buNone/>
                      </a:pPr>
                      <a:r>
                        <a:rPr lang="en-US"/>
                        <a:t>扫描学生证</a:t>
                      </a:r>
                      <a:endParaRPr lang="en-US"/>
                    </a:p>
                  </a:txBody>
                  <a:tcPr/>
                </a:tc>
              </a:tr>
              <a:tr h="381000">
                <a:tc>
                  <a:txBody>
                    <a:bodyPr/>
                    <a:lstStyle/>
                    <a:p>
                      <a:pPr>
                        <a:buNone/>
                      </a:pPr>
                      <a:r>
                        <a:rPr lang="en-US"/>
                        <a:t>输出</a:t>
                      </a:r>
                      <a:endParaRPr lang="en-US"/>
                    </a:p>
                  </a:txBody>
                  <a:tcPr/>
                </a:tc>
                <a:tc>
                  <a:txBody>
                    <a:bodyPr/>
                    <a:lstStyle/>
                    <a:p>
                      <a:pPr>
                        <a:buNone/>
                      </a:pPr>
                      <a:r>
                        <a:rPr lang="en-US"/>
                        <a:t>打卡成功</a:t>
                      </a:r>
                      <a:endParaRPr lang="en-US"/>
                    </a:p>
                  </a:txBody>
                  <a:tcPr/>
                </a:tc>
              </a:tr>
            </a:tbl>
          </a:graphicData>
        </a:graphic>
      </p:graphicFrame>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Box 2"/>
          <p:cNvSpPr txBox="1"/>
          <p:nvPr/>
        </p:nvSpPr>
        <p:spPr>
          <a:xfrm>
            <a:off x="1828800" y="1265555"/>
            <a:ext cx="2954020" cy="64516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功能模块划分</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a:p>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graphicFrame>
        <p:nvGraphicFramePr>
          <p:cNvPr id="2" name="Table 1"/>
          <p:cNvGraphicFramePr/>
          <p:nvPr/>
        </p:nvGraphicFramePr>
        <p:xfrm>
          <a:off x="1828800" y="2476500"/>
          <a:ext cx="8533130" cy="243840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en-US"/>
                        <a:t>名称、标识符</a:t>
                      </a:r>
                      <a:endParaRPr lang="en-US"/>
                    </a:p>
                  </a:txBody>
                  <a:tcPr/>
                </a:tc>
                <a:tc>
                  <a:txBody>
                    <a:bodyPr/>
                    <a:lstStyle/>
                    <a:p>
                      <a:pPr>
                        <a:buNone/>
                      </a:pPr>
                      <a:r>
                        <a:rPr lang="en-US"/>
                        <a:t>阅读打卡历史记录</a:t>
                      </a:r>
                      <a:endParaRPr lang="en-US"/>
                    </a:p>
                  </a:txBody>
                  <a:tcPr/>
                </a:tc>
              </a:tr>
              <a:tr h="381000">
                <a:tc>
                  <a:txBody>
                    <a:bodyPr/>
                    <a:lstStyle/>
                    <a:p>
                      <a:pPr>
                        <a:buNone/>
                      </a:pPr>
                      <a:r>
                        <a:rPr lang="en-US"/>
                        <a:t>功能描述</a:t>
                      </a:r>
                      <a:endParaRPr lang="en-US"/>
                    </a:p>
                  </a:txBody>
                  <a:tcPr/>
                </a:tc>
                <a:tc>
                  <a:txBody>
                    <a:bodyPr/>
                    <a:lstStyle/>
                    <a:p>
                      <a:pPr>
                        <a:buNone/>
                      </a:pPr>
                      <a:r>
                        <a:rPr lang="en-US"/>
                        <a:t>学生借阅书籍每借阅一本，则记录一本信息，包括借阅时间、借阅数量、借阅书名在历史记录中都可展现出。</a:t>
                      </a:r>
                      <a:endParaRPr lang="en-US"/>
                    </a:p>
                  </a:txBody>
                  <a:tcPr/>
                </a:tc>
              </a:tr>
              <a:tr h="381000">
                <a:tc>
                  <a:txBody>
                    <a:bodyPr/>
                    <a:lstStyle/>
                    <a:p>
                      <a:pPr>
                        <a:buNone/>
                      </a:pPr>
                      <a:r>
                        <a:rPr lang="en-US"/>
                        <a:t>优先级</a:t>
                      </a:r>
                      <a:endParaRPr lang="en-US"/>
                    </a:p>
                  </a:txBody>
                  <a:tcPr/>
                </a:tc>
                <a:tc>
                  <a:txBody>
                    <a:bodyPr/>
                    <a:lstStyle/>
                    <a:p>
                      <a:pPr>
                        <a:buNone/>
                      </a:pPr>
                      <a:r>
                        <a:rPr lang="en-US"/>
                        <a:t>高</a:t>
                      </a:r>
                      <a:endParaRPr lang="en-US"/>
                    </a:p>
                  </a:txBody>
                  <a:tcPr/>
                </a:tc>
              </a:tr>
              <a:tr h="381000">
                <a:tc>
                  <a:txBody>
                    <a:bodyPr/>
                    <a:lstStyle/>
                    <a:p>
                      <a:pPr>
                        <a:buNone/>
                      </a:pPr>
                      <a:r>
                        <a:rPr lang="en-US"/>
                        <a:t>输入</a:t>
                      </a:r>
                      <a:endParaRPr lang="en-US"/>
                    </a:p>
                  </a:txBody>
                  <a:tcPr/>
                </a:tc>
                <a:tc>
                  <a:txBody>
                    <a:bodyPr/>
                    <a:lstStyle/>
                    <a:p>
                      <a:pPr>
                        <a:buNone/>
                      </a:pPr>
                      <a:r>
                        <a:rPr lang="en-US"/>
                        <a:t>无</a:t>
                      </a:r>
                      <a:endParaRPr lang="en-US"/>
                    </a:p>
                  </a:txBody>
                  <a:tcPr/>
                </a:tc>
              </a:tr>
              <a:tr h="381000">
                <a:tc>
                  <a:txBody>
                    <a:bodyPr/>
                    <a:lstStyle/>
                    <a:p>
                      <a:pPr>
                        <a:buNone/>
                      </a:pPr>
                      <a:r>
                        <a:rPr lang="en-US"/>
                        <a:t>输出</a:t>
                      </a:r>
                      <a:endParaRPr lang="en-US"/>
                    </a:p>
                  </a:txBody>
                  <a:tcPr/>
                </a:tc>
                <a:tc>
                  <a:txBody>
                    <a:bodyPr/>
                    <a:lstStyle/>
                    <a:p>
                      <a:pPr>
                        <a:buNone/>
                      </a:pPr>
                      <a:r>
                        <a:rPr lang="en-US"/>
                        <a:t>历史记录</a:t>
                      </a:r>
                      <a:endParaRPr lang="en-US"/>
                    </a:p>
                  </a:txBody>
                  <a:tcPr/>
                </a:tc>
              </a:tr>
            </a:tbl>
          </a:graphicData>
        </a:graphic>
      </p:graphicFrame>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Box 2"/>
          <p:cNvSpPr txBox="1"/>
          <p:nvPr/>
        </p:nvSpPr>
        <p:spPr>
          <a:xfrm>
            <a:off x="1828800" y="1265555"/>
            <a:ext cx="2954020" cy="64516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功能模块划分</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a:p>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graphicFrame>
        <p:nvGraphicFramePr>
          <p:cNvPr id="2" name="Table 1"/>
          <p:cNvGraphicFramePr/>
          <p:nvPr/>
        </p:nvGraphicFramePr>
        <p:xfrm>
          <a:off x="1828800" y="2476500"/>
          <a:ext cx="8533130" cy="243840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en-US"/>
                        <a:t>名称、标识符</a:t>
                      </a:r>
                      <a:endParaRPr lang="en-US"/>
                    </a:p>
                  </a:txBody>
                  <a:tcPr/>
                </a:tc>
                <a:tc>
                  <a:txBody>
                    <a:bodyPr/>
                    <a:lstStyle/>
                    <a:p>
                      <a:pPr>
                        <a:buNone/>
                      </a:pPr>
                      <a:r>
                        <a:rPr lang="en-US"/>
                        <a:t>阅读打卡书籍数目累加</a:t>
                      </a:r>
                      <a:endParaRPr lang="en-US"/>
                    </a:p>
                  </a:txBody>
                  <a:tcPr/>
                </a:tc>
              </a:tr>
              <a:tr h="381000">
                <a:tc>
                  <a:txBody>
                    <a:bodyPr/>
                    <a:lstStyle/>
                    <a:p>
                      <a:pPr>
                        <a:buNone/>
                      </a:pPr>
                      <a:r>
                        <a:rPr lang="en-US"/>
                        <a:t>功能描述</a:t>
                      </a:r>
                      <a:endParaRPr lang="en-US"/>
                    </a:p>
                  </a:txBody>
                  <a:tcPr/>
                </a:tc>
                <a:tc>
                  <a:txBody>
                    <a:bodyPr/>
                    <a:lstStyle/>
                    <a:p>
                      <a:pPr>
                        <a:buNone/>
                      </a:pPr>
                      <a:r>
                        <a:rPr lang="en-US"/>
                        <a:t>学生借阅一本书籍，则记录一本书籍书目，历史记录数目累加展示个人当前的借阅书量。</a:t>
                      </a:r>
                      <a:endParaRPr lang="en-US"/>
                    </a:p>
                  </a:txBody>
                  <a:tcPr/>
                </a:tc>
              </a:tr>
              <a:tr h="381000">
                <a:tc>
                  <a:txBody>
                    <a:bodyPr/>
                    <a:lstStyle/>
                    <a:p>
                      <a:pPr>
                        <a:buNone/>
                      </a:pPr>
                      <a:r>
                        <a:rPr lang="en-US"/>
                        <a:t>优先级</a:t>
                      </a:r>
                      <a:endParaRPr lang="en-US"/>
                    </a:p>
                  </a:txBody>
                  <a:tcPr/>
                </a:tc>
                <a:tc>
                  <a:txBody>
                    <a:bodyPr/>
                    <a:lstStyle/>
                    <a:p>
                      <a:pPr>
                        <a:buNone/>
                      </a:pPr>
                      <a:r>
                        <a:rPr lang="en-US"/>
                        <a:t>高</a:t>
                      </a:r>
                      <a:endParaRPr lang="en-US"/>
                    </a:p>
                  </a:txBody>
                  <a:tcPr/>
                </a:tc>
              </a:tr>
              <a:tr h="381000">
                <a:tc>
                  <a:txBody>
                    <a:bodyPr/>
                    <a:lstStyle/>
                    <a:p>
                      <a:pPr>
                        <a:buNone/>
                      </a:pPr>
                      <a:r>
                        <a:rPr lang="en-US"/>
                        <a:t>输入</a:t>
                      </a:r>
                      <a:endParaRPr lang="en-US"/>
                    </a:p>
                  </a:txBody>
                  <a:tcPr/>
                </a:tc>
                <a:tc>
                  <a:txBody>
                    <a:bodyPr/>
                    <a:lstStyle/>
                    <a:p>
                      <a:pPr>
                        <a:buNone/>
                      </a:pPr>
                      <a:r>
                        <a:rPr lang="en-US"/>
                        <a:t>无</a:t>
                      </a:r>
                      <a:endParaRPr lang="en-US"/>
                    </a:p>
                  </a:txBody>
                  <a:tcPr/>
                </a:tc>
              </a:tr>
              <a:tr h="381000">
                <a:tc>
                  <a:txBody>
                    <a:bodyPr/>
                    <a:lstStyle/>
                    <a:p>
                      <a:pPr>
                        <a:buNone/>
                      </a:pPr>
                      <a:r>
                        <a:rPr lang="en-US"/>
                        <a:t>输出</a:t>
                      </a:r>
                      <a:endParaRPr lang="en-US"/>
                    </a:p>
                  </a:txBody>
                  <a:tcPr/>
                </a:tc>
                <a:tc>
                  <a:txBody>
                    <a:bodyPr/>
                    <a:lstStyle/>
                    <a:p>
                      <a:pPr>
                        <a:buNone/>
                      </a:pPr>
                      <a:r>
                        <a:rPr lang="en-US"/>
                        <a:t>打卡书籍数量</a:t>
                      </a:r>
                      <a:endParaRPr lang="en-US"/>
                    </a:p>
                  </a:txBody>
                  <a:tcPr/>
                </a:tc>
              </a:tr>
            </a:tbl>
          </a:graphicData>
        </a:graphic>
      </p:graphicFrame>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Box 2"/>
          <p:cNvSpPr txBox="1"/>
          <p:nvPr/>
        </p:nvSpPr>
        <p:spPr>
          <a:xfrm>
            <a:off x="1828800" y="1265555"/>
            <a:ext cx="2954020" cy="64516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功能模块划分</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a:p>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graphicFrame>
        <p:nvGraphicFramePr>
          <p:cNvPr id="2" name="Table 1"/>
          <p:cNvGraphicFramePr/>
          <p:nvPr/>
        </p:nvGraphicFramePr>
        <p:xfrm>
          <a:off x="1828800" y="2476500"/>
          <a:ext cx="8533130" cy="243840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en-US"/>
                        <a:t>名称、标识符</a:t>
                      </a:r>
                      <a:endParaRPr lang="en-US"/>
                    </a:p>
                  </a:txBody>
                  <a:tcPr/>
                </a:tc>
                <a:tc>
                  <a:txBody>
                    <a:bodyPr/>
                    <a:lstStyle/>
                    <a:p>
                      <a:pPr>
                        <a:buNone/>
                      </a:pPr>
                      <a:r>
                        <a:rPr lang="en-US"/>
                        <a:t>阅读排行榜</a:t>
                      </a:r>
                      <a:endParaRPr lang="en-US"/>
                    </a:p>
                  </a:txBody>
                  <a:tcPr/>
                </a:tc>
              </a:tr>
              <a:tr h="381000">
                <a:tc>
                  <a:txBody>
                    <a:bodyPr/>
                    <a:lstStyle/>
                    <a:p>
                      <a:pPr>
                        <a:buNone/>
                      </a:pPr>
                      <a:r>
                        <a:rPr lang="en-US"/>
                        <a:t>功能描述</a:t>
                      </a:r>
                      <a:endParaRPr lang="en-US"/>
                    </a:p>
                  </a:txBody>
                  <a:tcPr/>
                </a:tc>
                <a:tc>
                  <a:txBody>
                    <a:bodyPr/>
                    <a:lstStyle/>
                    <a:p>
                      <a:pPr>
                        <a:buNone/>
                      </a:pPr>
                      <a:r>
                        <a:rPr lang="en-US"/>
                        <a:t>根据个人历史阅读数据，对比全校其他学生用户的相应数据，生成排行榜，通过排行榜了解自己的阅读名次。</a:t>
                      </a:r>
                      <a:endParaRPr lang="en-US"/>
                    </a:p>
                  </a:txBody>
                  <a:tcPr/>
                </a:tc>
              </a:tr>
              <a:tr h="381000">
                <a:tc>
                  <a:txBody>
                    <a:bodyPr/>
                    <a:lstStyle/>
                    <a:p>
                      <a:pPr>
                        <a:buNone/>
                      </a:pPr>
                      <a:r>
                        <a:rPr lang="en-US"/>
                        <a:t>优先级</a:t>
                      </a:r>
                      <a:endParaRPr lang="en-US"/>
                    </a:p>
                  </a:txBody>
                  <a:tcPr/>
                </a:tc>
                <a:tc>
                  <a:txBody>
                    <a:bodyPr/>
                    <a:lstStyle/>
                    <a:p>
                      <a:pPr>
                        <a:buNone/>
                      </a:pPr>
                      <a:r>
                        <a:rPr lang="en-US"/>
                        <a:t>低</a:t>
                      </a:r>
                      <a:endParaRPr lang="en-US"/>
                    </a:p>
                  </a:txBody>
                  <a:tcPr/>
                </a:tc>
              </a:tr>
              <a:tr h="381000">
                <a:tc>
                  <a:txBody>
                    <a:bodyPr/>
                    <a:lstStyle/>
                    <a:p>
                      <a:pPr>
                        <a:buNone/>
                      </a:pPr>
                      <a:r>
                        <a:rPr lang="en-US"/>
                        <a:t>输入</a:t>
                      </a:r>
                      <a:endParaRPr lang="en-US"/>
                    </a:p>
                  </a:txBody>
                  <a:tcPr/>
                </a:tc>
                <a:tc>
                  <a:txBody>
                    <a:bodyPr/>
                    <a:lstStyle/>
                    <a:p>
                      <a:pPr>
                        <a:buNone/>
                      </a:pPr>
                      <a:r>
                        <a:rPr lang="en-US"/>
                        <a:t>无</a:t>
                      </a:r>
                      <a:endParaRPr lang="en-US"/>
                    </a:p>
                  </a:txBody>
                  <a:tcPr/>
                </a:tc>
              </a:tr>
              <a:tr h="381000">
                <a:tc>
                  <a:txBody>
                    <a:bodyPr/>
                    <a:lstStyle/>
                    <a:p>
                      <a:pPr>
                        <a:buNone/>
                      </a:pPr>
                      <a:r>
                        <a:rPr lang="en-US"/>
                        <a:t>输出</a:t>
                      </a:r>
                      <a:endParaRPr lang="en-US"/>
                    </a:p>
                  </a:txBody>
                  <a:tcPr/>
                </a:tc>
                <a:tc>
                  <a:txBody>
                    <a:bodyPr/>
                    <a:lstStyle/>
                    <a:p>
                      <a:pPr>
                        <a:buNone/>
                      </a:pPr>
                      <a:r>
                        <a:rPr lang="en-US"/>
                        <a:t>排行榜界面</a:t>
                      </a:r>
                      <a:endParaRPr lang="en-US"/>
                    </a:p>
                  </a:txBody>
                  <a:tcPr/>
                </a:tc>
              </a:tr>
            </a:tbl>
          </a:graphicData>
        </a:graphic>
      </p:graphicFrame>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13848" y="31187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03</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Text Box 2"/>
          <p:cNvSpPr txBox="1"/>
          <p:nvPr/>
        </p:nvSpPr>
        <p:spPr>
          <a:xfrm>
            <a:off x="1828800" y="1265555"/>
            <a:ext cx="2954020" cy="645160"/>
          </a:xfrm>
          <a:prstGeom prst="rect">
            <a:avLst/>
          </a:prstGeom>
          <a:noFill/>
        </p:spPr>
        <p:txBody>
          <a:bodyPr wrap="square" rtlCol="0" anchor="t">
            <a:spAutoFit/>
          </a:bodyPr>
          <a:lstStyle/>
          <a:p>
            <a:r>
              <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rPr>
              <a:t>功能模块划分</a:t>
            </a:r>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a:p>
            <a:endParaRPr lang="zh-CN" altLang="en-US"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sym typeface="+mn-ea"/>
            </a:endParaRPr>
          </a:p>
        </p:txBody>
      </p:sp>
      <p:graphicFrame>
        <p:nvGraphicFramePr>
          <p:cNvPr id="2" name="Table 1"/>
          <p:cNvGraphicFramePr/>
          <p:nvPr/>
        </p:nvGraphicFramePr>
        <p:xfrm>
          <a:off x="1828800" y="2476500"/>
          <a:ext cx="8533130" cy="216408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buNone/>
                      </a:pPr>
                      <a:r>
                        <a:rPr lang="en-US"/>
                        <a:t>名称、标识符</a:t>
                      </a:r>
                      <a:endParaRPr lang="en-US"/>
                    </a:p>
                  </a:txBody>
                  <a:tcPr/>
                </a:tc>
                <a:tc>
                  <a:txBody>
                    <a:bodyPr/>
                    <a:lstStyle/>
                    <a:p>
                      <a:pPr>
                        <a:buNone/>
                      </a:pPr>
                      <a:r>
                        <a:rPr lang="en-US"/>
                        <a:t>阅读周\月报</a:t>
                      </a:r>
                      <a:endParaRPr lang="en-US"/>
                    </a:p>
                  </a:txBody>
                  <a:tcPr/>
                </a:tc>
              </a:tr>
              <a:tr h="381000">
                <a:tc>
                  <a:txBody>
                    <a:bodyPr/>
                    <a:lstStyle/>
                    <a:p>
                      <a:pPr>
                        <a:buNone/>
                      </a:pPr>
                      <a:r>
                        <a:rPr lang="en-US"/>
                        <a:t>功能描述</a:t>
                      </a:r>
                      <a:endParaRPr lang="en-US"/>
                    </a:p>
                  </a:txBody>
                  <a:tcPr/>
                </a:tc>
                <a:tc>
                  <a:txBody>
                    <a:bodyPr/>
                    <a:lstStyle/>
                    <a:p>
                      <a:pPr>
                        <a:buNone/>
                      </a:pPr>
                      <a:r>
                        <a:rPr lang="en-US"/>
                        <a:t>根据属于个人的近一周\一个月的借书阅读情况，生成阅读周报\月报。</a:t>
                      </a:r>
                      <a:endParaRPr lang="en-US"/>
                    </a:p>
                  </a:txBody>
                  <a:tcPr/>
                </a:tc>
              </a:tr>
              <a:tr h="381000">
                <a:tc>
                  <a:txBody>
                    <a:bodyPr/>
                    <a:lstStyle/>
                    <a:p>
                      <a:pPr>
                        <a:buNone/>
                      </a:pPr>
                      <a:r>
                        <a:rPr lang="en-US"/>
                        <a:t>优先级</a:t>
                      </a:r>
                      <a:endParaRPr lang="en-US"/>
                    </a:p>
                  </a:txBody>
                  <a:tcPr/>
                </a:tc>
                <a:tc>
                  <a:txBody>
                    <a:bodyPr/>
                    <a:lstStyle/>
                    <a:p>
                      <a:pPr>
                        <a:buNone/>
                      </a:pPr>
                      <a:r>
                        <a:rPr lang="en-US"/>
                        <a:t>低</a:t>
                      </a:r>
                      <a:endParaRPr lang="en-US"/>
                    </a:p>
                  </a:txBody>
                  <a:tcPr/>
                </a:tc>
              </a:tr>
              <a:tr h="381000">
                <a:tc>
                  <a:txBody>
                    <a:bodyPr/>
                    <a:lstStyle/>
                    <a:p>
                      <a:pPr>
                        <a:buNone/>
                      </a:pPr>
                      <a:r>
                        <a:rPr lang="en-US"/>
                        <a:t>输入</a:t>
                      </a:r>
                      <a:endParaRPr lang="en-US"/>
                    </a:p>
                  </a:txBody>
                  <a:tcPr/>
                </a:tc>
                <a:tc>
                  <a:txBody>
                    <a:bodyPr/>
                    <a:lstStyle/>
                    <a:p>
                      <a:pPr>
                        <a:buNone/>
                      </a:pPr>
                      <a:r>
                        <a:rPr lang="en-US"/>
                        <a:t>无</a:t>
                      </a:r>
                      <a:endParaRPr lang="en-US"/>
                    </a:p>
                  </a:txBody>
                  <a:tcPr/>
                </a:tc>
              </a:tr>
              <a:tr h="381000">
                <a:tc>
                  <a:txBody>
                    <a:bodyPr/>
                    <a:lstStyle/>
                    <a:p>
                      <a:pPr>
                        <a:buNone/>
                      </a:pPr>
                      <a:r>
                        <a:rPr lang="en-US"/>
                        <a:t>输出</a:t>
                      </a:r>
                      <a:endParaRPr lang="en-US"/>
                    </a:p>
                  </a:txBody>
                  <a:tcPr/>
                </a:tc>
                <a:tc>
                  <a:txBody>
                    <a:bodyPr/>
                    <a:lstStyle/>
                    <a:p>
                      <a:pPr>
                        <a:buNone/>
                      </a:pPr>
                      <a:r>
                        <a:rPr lang="en-US"/>
                        <a:t>周\月报界面</a:t>
                      </a:r>
                      <a:endParaRPr lang="en-US"/>
                    </a:p>
                  </a:txBody>
                  <a:tcPr/>
                </a:tc>
              </a:tr>
            </a:tbl>
          </a:graphicData>
        </a:graphic>
      </p:graphicFrame>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0435" y="3111305"/>
            <a:ext cx="5031130" cy="700405"/>
          </a:xfrm>
          <a:prstGeom prst="rect">
            <a:avLst/>
          </a:prstGeom>
          <a:noFill/>
        </p:spPr>
        <p:txBody>
          <a:bodyPr wrap="square" rtlCol="0">
            <a:spAutoFit/>
          </a:bodyPr>
          <a:lstStyle/>
          <a:p>
            <a:pPr algn="dist">
              <a:lnSpc>
                <a:spcPct val="90000"/>
              </a:lnSpc>
              <a:spcBef>
                <a:spcPct val="0"/>
              </a:spcBef>
            </a:pPr>
            <a:r>
              <a:rPr lang="zh-CN" altLang="en-US" sz="4400"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rPr>
              <a:t>第四章节原型设计</a:t>
            </a:r>
            <a:endParaRPr lang="zh-CN" altLang="en-US" sz="4400"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endParaRPr>
          </a:p>
        </p:txBody>
      </p:sp>
      <p:sp>
        <p:nvSpPr>
          <p:cNvPr id="8" name="文本框 7"/>
          <p:cNvSpPr txBox="1"/>
          <p:nvPr/>
        </p:nvSpPr>
        <p:spPr>
          <a:xfrm>
            <a:off x="5113213" y="201240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04</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sp>
        <p:nvSpPr>
          <p:cNvPr id="9" name="文本框 8"/>
          <p:cNvSpPr txBox="1"/>
          <p:nvPr/>
        </p:nvSpPr>
        <p:spPr>
          <a:xfrm>
            <a:off x="4084320" y="3874452"/>
            <a:ext cx="4023360" cy="368300"/>
          </a:xfrm>
          <a:prstGeom prst="rect">
            <a:avLst/>
          </a:prstGeom>
          <a:noFill/>
        </p:spPr>
        <p:txBody>
          <a:bodyPr wrap="square" rtlCol="0">
            <a:spAutoFit/>
          </a:bodyPr>
          <a:lstStyle/>
          <a:p>
            <a:pPr algn="dist"/>
            <a:r>
              <a:rPr lang="en-US" altLang="zh-CN" dirty="0">
                <a:solidFill>
                  <a:schemeClr val="bg2">
                    <a:lumMod val="75000"/>
                  </a:schemeClr>
                </a:solidFill>
                <a:latin typeface="OPPOSans M" panose="00020600040101010101" pitchFamily="18" charset="-122"/>
                <a:ea typeface="OPPOSans M" panose="00020600040101010101" pitchFamily="18" charset="-122"/>
                <a:cs typeface="OPPOSans M" panose="00020600040101010101" pitchFamily="18" charset="-122"/>
              </a:rPr>
              <a:t>Design</a:t>
            </a:r>
            <a:endParaRPr lang="en-US" altLang="zh-CN" dirty="0">
              <a:solidFill>
                <a:schemeClr val="bg2">
                  <a:lumMod val="75000"/>
                </a:schemeClr>
              </a:solidFill>
              <a:latin typeface="OPPOSans M" panose="00020600040101010101" pitchFamily="18" charset="-122"/>
              <a:ea typeface="OPPOSans M" panose="00020600040101010101" pitchFamily="18"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889771" y="4041648"/>
            <a:ext cx="927724" cy="588645"/>
            <a:chOff x="1889771" y="4041648"/>
            <a:chExt cx="927724" cy="588645"/>
          </a:xfrm>
        </p:grpSpPr>
        <p:sp>
          <p:nvSpPr>
            <p:cNvPr id="15" name="矩形: 圆角 14"/>
            <p:cNvSpPr/>
            <p:nvPr/>
          </p:nvSpPr>
          <p:spPr>
            <a:xfrm>
              <a:off x="1889771" y="4275329"/>
              <a:ext cx="927724" cy="7200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05577" y="4041648"/>
              <a:ext cx="896112" cy="588645"/>
            </a:xfrm>
            <a:prstGeom prst="rect">
              <a:avLst/>
            </a:prstGeom>
            <a:noFill/>
          </p:spPr>
          <p:txBody>
            <a:bodyPr wrap="square" rtlCol="0">
              <a:spAutoFit/>
            </a:bodyPr>
            <a:lstStyle/>
            <a:p>
              <a:pPr algn="dist">
                <a:lnSpc>
                  <a:spcPct val="90000"/>
                </a:lnSpc>
                <a:spcBef>
                  <a:spcPts val="1000"/>
                </a:spcBef>
                <a:spcAft>
                  <a:spcPts val="1000"/>
                </a:spcAft>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打卡首页</a:t>
              </a:r>
              <a:endPar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grpSp>
      <p:sp>
        <p:nvSpPr>
          <p:cNvPr id="14" name="文本框 13"/>
          <p:cNvSpPr txBox="1"/>
          <p:nvPr/>
        </p:nvSpPr>
        <p:spPr>
          <a:xfrm>
            <a:off x="1330316" y="4486656"/>
            <a:ext cx="2046634" cy="690510"/>
          </a:xfrm>
          <a:prstGeom prst="rect">
            <a:avLst/>
          </a:prstGeom>
          <a:noFill/>
        </p:spPr>
        <p:txBody>
          <a:bodyPr wrap="square" rtlCol="0">
            <a:spAutoFit/>
          </a:bodyPr>
          <a:lstStyle/>
          <a:p>
            <a:pPr algn="dist">
              <a:lnSpc>
                <a:spcPct val="125000"/>
              </a:lnSpc>
              <a:spcBef>
                <a:spcPts val="1000"/>
              </a:spcBef>
              <a:spcAft>
                <a:spcPts val="1000"/>
              </a:spcAft>
            </a:pPr>
            <a:r>
              <a:rPr lang="zh-CN" altLang="en-US" sz="1600" dirty="0">
                <a:solidFill>
                  <a:schemeClr val="tx1">
                    <a:lumMod val="50000"/>
                    <a:lumOff val="50000"/>
                  </a:schemeClr>
                </a:solidFill>
              </a:rPr>
              <a:t>这里正文区，在此输入对图片的一些注释</a:t>
            </a:r>
            <a:endParaRPr lang="zh-CN" altLang="en-US" sz="1600" dirty="0">
              <a:solidFill>
                <a:schemeClr val="tx1">
                  <a:lumMod val="50000"/>
                  <a:lumOff val="50000"/>
                </a:schemeClr>
              </a:solidFill>
            </a:endParaRPr>
          </a:p>
        </p:txBody>
      </p:sp>
      <p:cxnSp>
        <p:nvCxnSpPr>
          <p:cNvPr id="20" name="直接连接符 19"/>
          <p:cNvCxnSpPr/>
          <p:nvPr/>
        </p:nvCxnSpPr>
        <p:spPr>
          <a:xfrm>
            <a:off x="1388883" y="5244634"/>
            <a:ext cx="1988067" cy="0"/>
          </a:xfrm>
          <a:prstGeom prst="line">
            <a:avLst/>
          </a:prstGeom>
          <a:ln w="9525" cap="rnd">
            <a:prstDash val="lgDash"/>
            <a:round/>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3825228" y="4041648"/>
            <a:ext cx="2046634" cy="1202986"/>
            <a:chOff x="3914275" y="4041648"/>
            <a:chExt cx="2046634" cy="1202986"/>
          </a:xfrm>
        </p:grpSpPr>
        <p:grpSp>
          <p:nvGrpSpPr>
            <p:cNvPr id="21" name="组合 20"/>
            <p:cNvGrpSpPr/>
            <p:nvPr/>
          </p:nvGrpSpPr>
          <p:grpSpPr>
            <a:xfrm>
              <a:off x="4473730" y="4041648"/>
              <a:ext cx="927724" cy="720053"/>
              <a:chOff x="1889771" y="4041648"/>
              <a:chExt cx="927724" cy="720053"/>
            </a:xfrm>
          </p:grpSpPr>
          <p:sp>
            <p:nvSpPr>
              <p:cNvPr id="22" name="矩形: 圆角 21"/>
              <p:cNvSpPr/>
              <p:nvPr/>
            </p:nvSpPr>
            <p:spPr>
              <a:xfrm>
                <a:off x="1889771" y="4275329"/>
                <a:ext cx="927724" cy="7200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905577" y="4041648"/>
                <a:ext cx="896112" cy="720053"/>
              </a:xfrm>
              <a:prstGeom prst="rect">
                <a:avLst/>
              </a:prstGeom>
              <a:noFill/>
            </p:spPr>
            <p:txBody>
              <a:bodyPr wrap="square" rtlCol="0">
                <a:spAutoFit/>
              </a:bodyPr>
              <a:lstStyle/>
              <a:p>
                <a:pPr algn="dist">
                  <a:lnSpc>
                    <a:spcPct val="90000"/>
                  </a:lnSpc>
                  <a:spcBef>
                    <a:spcPts val="1000"/>
                  </a:spcBef>
                  <a:spcAft>
                    <a:spcPts val="1000"/>
                  </a:spcAft>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阅读打卡</a:t>
                </a:r>
                <a:endPar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grpSp>
        <p:sp>
          <p:nvSpPr>
            <p:cNvPr id="24" name="文本框 23"/>
            <p:cNvSpPr txBox="1"/>
            <p:nvPr/>
          </p:nvSpPr>
          <p:spPr>
            <a:xfrm>
              <a:off x="3914275" y="4486656"/>
              <a:ext cx="2046634" cy="690510"/>
            </a:xfrm>
            <a:prstGeom prst="rect">
              <a:avLst/>
            </a:prstGeom>
            <a:noFill/>
          </p:spPr>
          <p:txBody>
            <a:bodyPr wrap="square" rtlCol="0">
              <a:spAutoFit/>
            </a:bodyPr>
            <a:lstStyle/>
            <a:p>
              <a:pPr algn="dist">
                <a:lnSpc>
                  <a:spcPct val="125000"/>
                </a:lnSpc>
                <a:spcBef>
                  <a:spcPts val="1000"/>
                </a:spcBef>
                <a:spcAft>
                  <a:spcPts val="1000"/>
                </a:spcAft>
              </a:pPr>
              <a:r>
                <a:rPr lang="zh-CN" altLang="en-US" sz="1600" dirty="0">
                  <a:solidFill>
                    <a:schemeClr val="tx1">
                      <a:lumMod val="50000"/>
                      <a:lumOff val="50000"/>
                    </a:schemeClr>
                  </a:solidFill>
                </a:rPr>
                <a:t>这里正文区，在此输入对图片的一些注释</a:t>
              </a:r>
              <a:endParaRPr lang="zh-CN" altLang="en-US" sz="1600" dirty="0">
                <a:solidFill>
                  <a:schemeClr val="tx1">
                    <a:lumMod val="50000"/>
                    <a:lumOff val="50000"/>
                  </a:schemeClr>
                </a:solidFill>
              </a:endParaRPr>
            </a:p>
          </p:txBody>
        </p:sp>
        <p:cxnSp>
          <p:nvCxnSpPr>
            <p:cNvPr id="25" name="直接连接符 24"/>
            <p:cNvCxnSpPr/>
            <p:nvPr/>
          </p:nvCxnSpPr>
          <p:spPr>
            <a:xfrm>
              <a:off x="3972842" y="5244634"/>
              <a:ext cx="1988067" cy="0"/>
            </a:xfrm>
            <a:prstGeom prst="line">
              <a:avLst/>
            </a:prstGeom>
            <a:ln w="9525" cap="rnd">
              <a:prstDash val="lgDash"/>
              <a:round/>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6320140" y="4041648"/>
            <a:ext cx="2046634" cy="1202986"/>
            <a:chOff x="3914275" y="4041648"/>
            <a:chExt cx="2046634" cy="1202986"/>
          </a:xfrm>
        </p:grpSpPr>
        <p:grpSp>
          <p:nvGrpSpPr>
            <p:cNvPr id="28" name="组合 27"/>
            <p:cNvGrpSpPr/>
            <p:nvPr/>
          </p:nvGrpSpPr>
          <p:grpSpPr>
            <a:xfrm>
              <a:off x="4473730" y="4041648"/>
              <a:ext cx="927724" cy="757252"/>
              <a:chOff x="1889771" y="4041648"/>
              <a:chExt cx="927724" cy="757252"/>
            </a:xfrm>
          </p:grpSpPr>
          <p:sp>
            <p:nvSpPr>
              <p:cNvPr id="31" name="矩形: 圆角 30"/>
              <p:cNvSpPr/>
              <p:nvPr/>
            </p:nvSpPr>
            <p:spPr>
              <a:xfrm>
                <a:off x="1889771" y="4275329"/>
                <a:ext cx="927724" cy="7200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905577" y="4041648"/>
                <a:ext cx="896112" cy="757252"/>
              </a:xfrm>
              <a:prstGeom prst="rect">
                <a:avLst/>
              </a:prstGeom>
              <a:noFill/>
            </p:spPr>
            <p:txBody>
              <a:bodyPr wrap="square" rtlCol="0">
                <a:spAutoFit/>
              </a:bodyPr>
              <a:lstStyle/>
              <a:p>
                <a:pPr algn="dist">
                  <a:lnSpc>
                    <a:spcPct val="90000"/>
                  </a:lnSpc>
                  <a:spcBef>
                    <a:spcPts val="1000"/>
                  </a:spcBef>
                  <a:spcAft>
                    <a:spcPts val="1000"/>
                  </a:spcAft>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自习打卡</a:t>
                </a:r>
                <a:endPar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grpSp>
        <p:sp>
          <p:nvSpPr>
            <p:cNvPr id="29" name="文本框 28"/>
            <p:cNvSpPr txBox="1"/>
            <p:nvPr/>
          </p:nvSpPr>
          <p:spPr>
            <a:xfrm>
              <a:off x="3914275" y="4486656"/>
              <a:ext cx="2046634" cy="690510"/>
            </a:xfrm>
            <a:prstGeom prst="rect">
              <a:avLst/>
            </a:prstGeom>
            <a:noFill/>
          </p:spPr>
          <p:txBody>
            <a:bodyPr wrap="square" rtlCol="0">
              <a:spAutoFit/>
            </a:bodyPr>
            <a:lstStyle/>
            <a:p>
              <a:pPr algn="dist">
                <a:lnSpc>
                  <a:spcPct val="125000"/>
                </a:lnSpc>
                <a:spcBef>
                  <a:spcPts val="1000"/>
                </a:spcBef>
                <a:spcAft>
                  <a:spcPts val="1000"/>
                </a:spcAft>
              </a:pPr>
              <a:r>
                <a:rPr lang="zh-CN" altLang="en-US" sz="1600" dirty="0">
                  <a:solidFill>
                    <a:schemeClr val="tx1">
                      <a:lumMod val="50000"/>
                      <a:lumOff val="50000"/>
                    </a:schemeClr>
                  </a:solidFill>
                </a:rPr>
                <a:t>这里正文区，在此输入对图片的一些注释</a:t>
              </a:r>
              <a:endParaRPr lang="zh-CN" altLang="en-US" sz="1600" dirty="0">
                <a:solidFill>
                  <a:schemeClr val="tx1">
                    <a:lumMod val="50000"/>
                    <a:lumOff val="50000"/>
                  </a:schemeClr>
                </a:solidFill>
              </a:endParaRPr>
            </a:p>
          </p:txBody>
        </p:sp>
        <p:cxnSp>
          <p:nvCxnSpPr>
            <p:cNvPr id="30" name="直接连接符 29"/>
            <p:cNvCxnSpPr/>
            <p:nvPr/>
          </p:nvCxnSpPr>
          <p:spPr>
            <a:xfrm>
              <a:off x="3972842" y="5244634"/>
              <a:ext cx="1988067" cy="0"/>
            </a:xfrm>
            <a:prstGeom prst="line">
              <a:avLst/>
            </a:prstGeom>
            <a:ln w="9525" cap="rnd">
              <a:prstDash val="lgDash"/>
              <a:round/>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8815050" y="4041648"/>
            <a:ext cx="2046634" cy="1202986"/>
            <a:chOff x="3914275" y="4041648"/>
            <a:chExt cx="2046634" cy="1202986"/>
          </a:xfrm>
        </p:grpSpPr>
        <p:grpSp>
          <p:nvGrpSpPr>
            <p:cNvPr id="34" name="组合 33"/>
            <p:cNvGrpSpPr/>
            <p:nvPr/>
          </p:nvGrpSpPr>
          <p:grpSpPr>
            <a:xfrm>
              <a:off x="4473730" y="4041648"/>
              <a:ext cx="927724" cy="744644"/>
              <a:chOff x="1889771" y="4041648"/>
              <a:chExt cx="927724" cy="744644"/>
            </a:xfrm>
          </p:grpSpPr>
          <p:sp>
            <p:nvSpPr>
              <p:cNvPr id="37" name="矩形: 圆角 36"/>
              <p:cNvSpPr/>
              <p:nvPr/>
            </p:nvSpPr>
            <p:spPr>
              <a:xfrm>
                <a:off x="1889771" y="4275329"/>
                <a:ext cx="927724" cy="7200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905577" y="4041648"/>
                <a:ext cx="896112" cy="744644"/>
              </a:xfrm>
              <a:prstGeom prst="rect">
                <a:avLst/>
              </a:prstGeom>
              <a:noFill/>
            </p:spPr>
            <p:txBody>
              <a:bodyPr wrap="square" rtlCol="0">
                <a:spAutoFit/>
              </a:bodyPr>
              <a:lstStyle/>
              <a:p>
                <a:pPr algn="dist">
                  <a:lnSpc>
                    <a:spcPct val="90000"/>
                  </a:lnSpc>
                  <a:spcBef>
                    <a:spcPts val="1000"/>
                  </a:spcBef>
                  <a:spcAft>
                    <a:spcPts val="1000"/>
                  </a:spcAft>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打卡成功</a:t>
                </a:r>
                <a:endPar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grpSp>
        <p:sp>
          <p:nvSpPr>
            <p:cNvPr id="35" name="文本框 34"/>
            <p:cNvSpPr txBox="1"/>
            <p:nvPr/>
          </p:nvSpPr>
          <p:spPr>
            <a:xfrm>
              <a:off x="3914275" y="4486656"/>
              <a:ext cx="2046634" cy="690510"/>
            </a:xfrm>
            <a:prstGeom prst="rect">
              <a:avLst/>
            </a:prstGeom>
            <a:noFill/>
          </p:spPr>
          <p:txBody>
            <a:bodyPr wrap="square" rtlCol="0">
              <a:spAutoFit/>
            </a:bodyPr>
            <a:lstStyle/>
            <a:p>
              <a:pPr algn="dist">
                <a:lnSpc>
                  <a:spcPct val="125000"/>
                </a:lnSpc>
                <a:spcBef>
                  <a:spcPts val="1000"/>
                </a:spcBef>
                <a:spcAft>
                  <a:spcPts val="1000"/>
                </a:spcAft>
              </a:pPr>
              <a:r>
                <a:rPr lang="zh-CN" altLang="en-US" sz="1600" dirty="0">
                  <a:solidFill>
                    <a:schemeClr val="tx1">
                      <a:lumMod val="50000"/>
                      <a:lumOff val="50000"/>
                    </a:schemeClr>
                  </a:solidFill>
                </a:rPr>
                <a:t>这里正文区，在此输入对图片的一些注释</a:t>
              </a:r>
              <a:endParaRPr lang="zh-CN" altLang="en-US" sz="1600" dirty="0">
                <a:solidFill>
                  <a:schemeClr val="tx1">
                    <a:lumMod val="50000"/>
                    <a:lumOff val="50000"/>
                  </a:schemeClr>
                </a:solidFill>
              </a:endParaRPr>
            </a:p>
          </p:txBody>
        </p:sp>
        <p:cxnSp>
          <p:nvCxnSpPr>
            <p:cNvPr id="36" name="直接连接符 35"/>
            <p:cNvCxnSpPr/>
            <p:nvPr/>
          </p:nvCxnSpPr>
          <p:spPr>
            <a:xfrm>
              <a:off x="3972842" y="5244634"/>
              <a:ext cx="1988067" cy="0"/>
            </a:xfrm>
            <a:prstGeom prst="line">
              <a:avLst/>
            </a:prstGeom>
            <a:ln w="9525" cap="rnd">
              <a:prstDash val="lgDash"/>
              <a:round/>
            </a:ln>
          </p:spPr>
          <p:style>
            <a:lnRef idx="1">
              <a:schemeClr val="accent1"/>
            </a:lnRef>
            <a:fillRef idx="0">
              <a:schemeClr val="accent1"/>
            </a:fillRef>
            <a:effectRef idx="0">
              <a:schemeClr val="accent1"/>
            </a:effectRef>
            <a:fontRef idx="minor">
              <a:schemeClr val="tx1"/>
            </a:fontRef>
          </p:style>
        </p:cxnSp>
      </p:grpSp>
      <p:sp>
        <p:nvSpPr>
          <p:cNvPr id="39" name="标题 1"/>
          <p:cNvSpPr>
            <a:spLocks noGrp="1"/>
          </p:cNvSpPr>
          <p:nvPr>
            <p:ph type="title"/>
          </p:nvPr>
        </p:nvSpPr>
        <p:spPr>
          <a:xfrm>
            <a:off x="442261" y="401049"/>
            <a:ext cx="1943013" cy="339069"/>
          </a:xfrm>
          <a:prstGeom prst="rect">
            <a:avLst/>
          </a:prstGeom>
        </p:spPr>
        <p:txBody>
          <a:bodyPr>
            <a:normAutofit fontScale="90000"/>
          </a:bodyPr>
          <a:lstStyle/>
          <a:p>
            <a:pPr>
              <a:lnSpc>
                <a:spcPct val="110000"/>
              </a:lnSpc>
            </a:pPr>
            <a:r>
              <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演示</a:t>
            </a:r>
            <a:endPar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40" name="文本占位符 5"/>
          <p:cNvSpPr txBox="1"/>
          <p:nvPr/>
        </p:nvSpPr>
        <p:spPr>
          <a:xfrm>
            <a:off x="1052173" y="843495"/>
            <a:ext cx="2266965" cy="2980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spcAft>
                <a:spcPts val="1000"/>
              </a:spcAft>
              <a:buNone/>
            </a:pPr>
            <a:r>
              <a:rPr lang="en-US" altLang="zh-CN" sz="1200" dirty="0">
                <a:solidFill>
                  <a:schemeClr val="bg1">
                    <a:lumMod val="85000"/>
                  </a:schemeClr>
                </a:solidFill>
                <a:latin typeface="OPPOSans M" panose="00020600040101010101" pitchFamily="18" charset="-122"/>
                <a:ea typeface="OPPOSans M" panose="00020600040101010101" pitchFamily="18" charset="-122"/>
                <a:cs typeface="OPPOSans M" panose="00020600040101010101" pitchFamily="18" charset="-122"/>
              </a:rPr>
              <a:t>Demonstrate</a:t>
            </a:r>
            <a:endParaRPr lang="en-US" altLang="zh-CN" sz="1200" dirty="0">
              <a:solidFill>
                <a:schemeClr val="bg1">
                  <a:lumMod val="85000"/>
                </a:schemeClr>
              </a:solidFill>
              <a:latin typeface="OPPOSans M" panose="00020600040101010101" pitchFamily="18" charset="-122"/>
              <a:ea typeface="OPPOSans M" panose="00020600040101010101" pitchFamily="18" charset="-122"/>
              <a:cs typeface="OPPOSans M" panose="00020600040101010101" pitchFamily="18" charset="-122"/>
            </a:endParaRPr>
          </a:p>
        </p:txBody>
      </p:sp>
      <p:grpSp>
        <p:nvGrpSpPr>
          <p:cNvPr id="51" name="组合 50"/>
          <p:cNvGrpSpPr/>
          <p:nvPr/>
        </p:nvGrpSpPr>
        <p:grpSpPr>
          <a:xfrm>
            <a:off x="0" y="-841543"/>
            <a:ext cx="6904036" cy="692582"/>
            <a:chOff x="0" y="-754379"/>
            <a:chExt cx="6904036" cy="692582"/>
          </a:xfrm>
        </p:grpSpPr>
        <p:grpSp>
          <p:nvGrpSpPr>
            <p:cNvPr id="52" name="组合 51"/>
            <p:cNvGrpSpPr/>
            <p:nvPr/>
          </p:nvGrpSpPr>
          <p:grpSpPr>
            <a:xfrm>
              <a:off x="0" y="-754379"/>
              <a:ext cx="6904036" cy="692582"/>
              <a:chOff x="1786550" y="-904875"/>
              <a:chExt cx="6904036" cy="692582"/>
            </a:xfrm>
          </p:grpSpPr>
          <p:sp>
            <p:nvSpPr>
              <p:cNvPr id="54" name="矩形 53"/>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1943430" y="-776742"/>
                <a:ext cx="364639" cy="429532"/>
                <a:chOff x="202990" y="7474403"/>
                <a:chExt cx="364639" cy="429532"/>
              </a:xfrm>
            </p:grpSpPr>
            <p:sp>
              <p:nvSpPr>
                <p:cNvPr id="60" name="椭圆 59"/>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57" name="直接连接符 56"/>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8" name="等腰三角形 57"/>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2492670" y="-858624"/>
                <a:ext cx="5803849" cy="646331"/>
              </a:xfrm>
              <a:prstGeom prst="rect">
                <a:avLst/>
              </a:prstGeom>
              <a:noFill/>
            </p:spPr>
            <p:txBody>
              <a:bodyPr wrap="square" rtlCol="0">
                <a:spAutoFit/>
              </a:bodyPr>
              <a:lstStyle/>
              <a:p>
                <a:pPr lvl="0"/>
                <a:r>
                  <a:rPr lang="zh-CN" altLang="en-US" dirty="0">
                    <a:latin typeface="+mn-ea"/>
                  </a:rPr>
                  <a:t>若新插入图片无样式，选择左边的图片</a:t>
                </a:r>
                <a:r>
                  <a:rPr lang="en-US" altLang="zh-CN" dirty="0">
                    <a:latin typeface="+mn-ea"/>
                  </a:rPr>
                  <a:t>Ctrl + Shift +C</a:t>
                </a:r>
                <a:r>
                  <a:rPr lang="zh-CN" altLang="en-US" dirty="0">
                    <a:latin typeface="+mn-ea"/>
                  </a:rPr>
                  <a:t>复制，再选择新图片</a:t>
                </a:r>
                <a:r>
                  <a:rPr lang="en-US" altLang="zh-CN" dirty="0">
                    <a:latin typeface="+mn-ea"/>
                  </a:rPr>
                  <a:t>Ctrl + Shift +V</a:t>
                </a:r>
                <a:r>
                  <a:rPr lang="zh-CN" altLang="en-US" dirty="0">
                    <a:latin typeface="+mn-ea"/>
                  </a:rPr>
                  <a:t> 粘贴</a:t>
                </a:r>
                <a:endParaRPr lang="zh-CN" altLang="en-US" dirty="0">
                  <a:latin typeface="+mn-ea"/>
                </a:endParaRPr>
              </a:p>
            </p:txBody>
          </p:sp>
        </p:grpSp>
        <p:sp>
          <p:nvSpPr>
            <p:cNvPr id="53" name="文本框 52"/>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latin typeface="演示斜黑体" panose="00000A08000000000000" pitchFamily="50" charset="-122"/>
              </a:endParaRPr>
            </a:p>
          </p:txBody>
        </p:sp>
      </p:grpSp>
      <p:pic>
        <p:nvPicPr>
          <p:cNvPr id="62" name="图片占位符 11"/>
          <p:cNvPicPr>
            <a:picLocks noChangeAspect="1"/>
          </p:cNvPicPr>
          <p:nvPr/>
        </p:nvPicPr>
        <p:blipFill>
          <a:blip r:embed="rId1" cstate="print"/>
          <a:srcRect/>
          <a:stretch>
            <a:fillRect/>
          </a:stretch>
        </p:blipFill>
        <p:spPr>
          <a:xfrm>
            <a:off x="-1218212" y="-944254"/>
            <a:ext cx="944254" cy="944254"/>
          </a:xfrm>
          <a:custGeom>
            <a:avLst/>
            <a:gdLst>
              <a:gd name="connsiteX0" fmla="*/ 97478 w 1929500"/>
              <a:gd name="connsiteY0" fmla="*/ 0 h 1929500"/>
              <a:gd name="connsiteX1" fmla="*/ 1832022 w 1929500"/>
              <a:gd name="connsiteY1" fmla="*/ 0 h 1929500"/>
              <a:gd name="connsiteX2" fmla="*/ 1929500 w 1929500"/>
              <a:gd name="connsiteY2" fmla="*/ 97478 h 1929500"/>
              <a:gd name="connsiteX3" fmla="*/ 1929500 w 1929500"/>
              <a:gd name="connsiteY3" fmla="*/ 1832022 h 1929500"/>
              <a:gd name="connsiteX4" fmla="*/ 1832022 w 1929500"/>
              <a:gd name="connsiteY4" fmla="*/ 1929500 h 1929500"/>
              <a:gd name="connsiteX5" fmla="*/ 97478 w 1929500"/>
              <a:gd name="connsiteY5" fmla="*/ 1929500 h 1929500"/>
              <a:gd name="connsiteX6" fmla="*/ 0 w 1929500"/>
              <a:gd name="connsiteY6" fmla="*/ 1832022 h 1929500"/>
              <a:gd name="connsiteX7" fmla="*/ 0 w 1929500"/>
              <a:gd name="connsiteY7" fmla="*/ 97478 h 1929500"/>
              <a:gd name="connsiteX8" fmla="*/ 97478 w 1929500"/>
              <a:gd name="connsiteY8" fmla="*/ 0 h 19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500" h="1929500">
                <a:moveTo>
                  <a:pt x="97478" y="0"/>
                </a:moveTo>
                <a:lnTo>
                  <a:pt x="1832022" y="0"/>
                </a:lnTo>
                <a:cubicBezTo>
                  <a:pt x="1885858" y="0"/>
                  <a:pt x="1929500" y="43642"/>
                  <a:pt x="1929500" y="97478"/>
                </a:cubicBezTo>
                <a:lnTo>
                  <a:pt x="1929500" y="1832022"/>
                </a:lnTo>
                <a:cubicBezTo>
                  <a:pt x="1929500" y="1885858"/>
                  <a:pt x="1885858" y="1929500"/>
                  <a:pt x="1832022" y="1929500"/>
                </a:cubicBezTo>
                <a:lnTo>
                  <a:pt x="97478" y="1929500"/>
                </a:lnTo>
                <a:cubicBezTo>
                  <a:pt x="43642" y="1929500"/>
                  <a:pt x="0" y="1885858"/>
                  <a:pt x="0" y="1832022"/>
                </a:cubicBezTo>
                <a:lnTo>
                  <a:pt x="0" y="97478"/>
                </a:lnTo>
                <a:cubicBezTo>
                  <a:pt x="0" y="43642"/>
                  <a:pt x="43642" y="0"/>
                  <a:pt x="97478" y="0"/>
                </a:cubicBezTo>
                <a:close/>
              </a:path>
            </a:pathLst>
          </a:custGeom>
          <a:blipFill>
            <a:blip r:embed="rId2" cstate="print"/>
            <a:stretch>
              <a:fillRect/>
            </a:stretch>
          </a:blipFill>
          <a:ln>
            <a:solidFill>
              <a:schemeClr val="accent1"/>
            </a:solidFill>
          </a:ln>
          <a:effectLst>
            <a:outerShdw blurRad="165100" algn="ctr" rotWithShape="0">
              <a:schemeClr val="accent1">
                <a:alpha val="17000"/>
              </a:schemeClr>
            </a:outerShdw>
          </a:effectLst>
        </p:spPr>
      </p:pic>
      <p:pic>
        <p:nvPicPr>
          <p:cNvPr id="7" name="图片 7"/>
          <p:cNvPicPr>
            <a:picLocks noGrp="1" noChangeAspect="1"/>
          </p:cNvPicPr>
          <p:nvPr>
            <p:ph type="pic" sz="quarter" idx="15"/>
          </p:nvPr>
        </p:nvPicPr>
        <p:blipFill>
          <a:blip r:embed="rId3"/>
          <a:stretch>
            <a:fillRect/>
          </a:stretch>
        </p:blipFill>
        <p:spPr>
          <a:xfrm>
            <a:off x="1874520" y="1908810"/>
            <a:ext cx="956945" cy="1929765"/>
          </a:xfrm>
          <a:prstGeom prst="rect">
            <a:avLst/>
          </a:prstGeom>
        </p:spPr>
      </p:pic>
      <p:pic>
        <p:nvPicPr>
          <p:cNvPr id="6" name="图片 8"/>
          <p:cNvPicPr>
            <a:picLocks noGrp="1" noChangeAspect="1"/>
          </p:cNvPicPr>
          <p:nvPr>
            <p:ph type="pic" sz="quarter" idx="16"/>
          </p:nvPr>
        </p:nvPicPr>
        <p:blipFill>
          <a:blip r:embed="rId4"/>
          <a:stretch>
            <a:fillRect/>
          </a:stretch>
        </p:blipFill>
        <p:spPr>
          <a:xfrm>
            <a:off x="4368800" y="1908810"/>
            <a:ext cx="958215" cy="1929765"/>
          </a:xfrm>
          <a:prstGeom prst="rect">
            <a:avLst/>
          </a:prstGeom>
        </p:spPr>
      </p:pic>
      <p:pic>
        <p:nvPicPr>
          <p:cNvPr id="9" name="图片 9"/>
          <p:cNvPicPr>
            <a:picLocks noGrp="1" noChangeAspect="1"/>
          </p:cNvPicPr>
          <p:nvPr>
            <p:ph type="pic" sz="quarter" idx="17"/>
          </p:nvPr>
        </p:nvPicPr>
        <p:blipFill>
          <a:blip r:embed="rId5"/>
          <a:stretch>
            <a:fillRect/>
          </a:stretch>
        </p:blipFill>
        <p:spPr>
          <a:xfrm>
            <a:off x="6860540" y="1908810"/>
            <a:ext cx="964565" cy="1929765"/>
          </a:xfrm>
          <a:prstGeom prst="rect">
            <a:avLst/>
          </a:prstGeom>
        </p:spPr>
      </p:pic>
      <p:pic>
        <p:nvPicPr>
          <p:cNvPr id="11" name="图片占位符 10"/>
          <p:cNvPicPr>
            <a:picLocks noGrp="1" noChangeAspect="1"/>
          </p:cNvPicPr>
          <p:nvPr>
            <p:ph type="pic" sz="quarter" idx="18"/>
          </p:nvPr>
        </p:nvPicPr>
        <p:blipFill>
          <a:blip r:embed="rId6"/>
          <a:stretch>
            <a:fillRect/>
          </a:stretch>
        </p:blipFill>
        <p:spPr>
          <a:xfrm>
            <a:off x="9359265" y="1908810"/>
            <a:ext cx="956945" cy="1929765"/>
          </a:xfrm>
          <a:prstGeom prst="rect">
            <a:avLst/>
          </a:prstGeom>
        </p:spPr>
      </p:pic>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3000">
              <a:schemeClr val="accent2"/>
            </a:gs>
            <a:gs pos="42000">
              <a:schemeClr val="accent1"/>
            </a:gs>
            <a:gs pos="69000">
              <a:schemeClr val="accent1"/>
            </a:gs>
          </a:gsLst>
          <a:lin ang="2700000" scaled="1"/>
        </a:gradFill>
        <a:effectLst/>
      </p:bgPr>
    </p:bg>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gradFill flip="none" rotWithShape="1">
            <a:gsLst>
              <a:gs pos="100000">
                <a:schemeClr val="accent2"/>
              </a:gs>
              <a:gs pos="23000">
                <a:schemeClr val="accent1"/>
              </a:gs>
              <a:gs pos="64000">
                <a:schemeClr val="accent2"/>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pic>
        <p:nvPicPr>
          <p:cNvPr id="13" name="图片占位符 12"/>
          <p:cNvPicPr>
            <a:picLocks noGrp="1" noChangeAspect="1"/>
          </p:cNvPicPr>
          <p:nvPr>
            <p:ph type="pic" sz="quarter" idx="10"/>
          </p:nvPr>
        </p:nvPicPr>
        <p:blipFill>
          <a:blip r:embed="rId1">
            <a:alphaModFix amt="10000"/>
          </a:blip>
          <a:srcRect/>
          <a:stretch>
            <a:fillRect/>
          </a:stretch>
        </p:blipFill>
        <p:spPr/>
      </p:pic>
      <p:grpSp>
        <p:nvGrpSpPr>
          <p:cNvPr id="29" name="组合 28"/>
          <p:cNvGrpSpPr/>
          <p:nvPr/>
        </p:nvGrpSpPr>
        <p:grpSpPr>
          <a:xfrm>
            <a:off x="1566365" y="1480820"/>
            <a:ext cx="584298" cy="3896360"/>
            <a:chOff x="1682115" y="1480820"/>
            <a:chExt cx="584298" cy="3896360"/>
          </a:xfrm>
        </p:grpSpPr>
        <p:sp>
          <p:nvSpPr>
            <p:cNvPr id="17" name="椭圆 16"/>
            <p:cNvSpPr/>
            <p:nvPr/>
          </p:nvSpPr>
          <p:spPr>
            <a:xfrm>
              <a:off x="2207358" y="1480820"/>
              <a:ext cx="59055" cy="5905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8" name="任意多边形: 形状 17"/>
            <p:cNvSpPr/>
            <p:nvPr/>
          </p:nvSpPr>
          <p:spPr>
            <a:xfrm>
              <a:off x="1744980" y="1546860"/>
              <a:ext cx="452120" cy="528320"/>
            </a:xfrm>
            <a:custGeom>
              <a:avLst/>
              <a:gdLst>
                <a:gd name="connsiteX0" fmla="*/ 452120 w 452120"/>
                <a:gd name="connsiteY0" fmla="*/ 0 h 528320"/>
                <a:gd name="connsiteX1" fmla="*/ 10160 w 452120"/>
                <a:gd name="connsiteY1" fmla="*/ 444500 h 528320"/>
                <a:gd name="connsiteX2" fmla="*/ 0 w 452120"/>
                <a:gd name="connsiteY2" fmla="*/ 528320 h 528320"/>
              </a:gdLst>
              <a:ahLst/>
              <a:cxnLst>
                <a:cxn ang="0">
                  <a:pos x="connsiteX0" y="connsiteY0"/>
                </a:cxn>
                <a:cxn ang="0">
                  <a:pos x="connsiteX1" y="connsiteY1"/>
                </a:cxn>
                <a:cxn ang="0">
                  <a:pos x="connsiteX2" y="connsiteY2"/>
                </a:cxn>
              </a:cxnLst>
              <a:rect l="l" t="t" r="r" b="b"/>
              <a:pathLst>
                <a:path w="452120" h="528320">
                  <a:moveTo>
                    <a:pt x="452120" y="0"/>
                  </a:moveTo>
                  <a:lnTo>
                    <a:pt x="10160" y="444500"/>
                  </a:lnTo>
                  <a:lnTo>
                    <a:pt x="0" y="528320"/>
                  </a:lnTo>
                </a:path>
              </a:pathLst>
            </a:custGeom>
            <a:noFill/>
            <a:ln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20" name="任意多边形: 形状 19"/>
            <p:cNvSpPr/>
            <p:nvPr/>
          </p:nvSpPr>
          <p:spPr>
            <a:xfrm>
              <a:off x="1682115" y="1845945"/>
              <a:ext cx="129540" cy="335280"/>
            </a:xfrm>
            <a:custGeom>
              <a:avLst/>
              <a:gdLst>
                <a:gd name="connsiteX0" fmla="*/ 129540 w 129540"/>
                <a:gd name="connsiteY0" fmla="*/ 0 h 335280"/>
                <a:gd name="connsiteX1" fmla="*/ 1905 w 129540"/>
                <a:gd name="connsiteY1" fmla="*/ 133350 h 335280"/>
                <a:gd name="connsiteX2" fmla="*/ 0 w 129540"/>
                <a:gd name="connsiteY2" fmla="*/ 335280 h 335280"/>
              </a:gdLst>
              <a:ahLst/>
              <a:cxnLst>
                <a:cxn ang="0">
                  <a:pos x="connsiteX0" y="connsiteY0"/>
                </a:cxn>
                <a:cxn ang="0">
                  <a:pos x="connsiteX1" y="connsiteY1"/>
                </a:cxn>
                <a:cxn ang="0">
                  <a:pos x="connsiteX2" y="connsiteY2"/>
                </a:cxn>
              </a:cxnLst>
              <a:rect l="l" t="t" r="r" b="b"/>
              <a:pathLst>
                <a:path w="129540" h="335280">
                  <a:moveTo>
                    <a:pt x="129540" y="0"/>
                  </a:moveTo>
                  <a:lnTo>
                    <a:pt x="1905" y="133350"/>
                  </a:lnTo>
                  <a:lnTo>
                    <a:pt x="0" y="33528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cxnSp>
          <p:nvCxnSpPr>
            <p:cNvPr id="24" name="直接连接符 23"/>
            <p:cNvCxnSpPr/>
            <p:nvPr/>
          </p:nvCxnSpPr>
          <p:spPr>
            <a:xfrm>
              <a:off x="1682115" y="2279174"/>
              <a:ext cx="0" cy="2299652"/>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5" name="任意多边形: 形状 24"/>
            <p:cNvSpPr/>
            <p:nvPr/>
          </p:nvSpPr>
          <p:spPr>
            <a:xfrm flipV="1">
              <a:off x="1682115" y="4674235"/>
              <a:ext cx="129540" cy="335280"/>
            </a:xfrm>
            <a:custGeom>
              <a:avLst/>
              <a:gdLst>
                <a:gd name="connsiteX0" fmla="*/ 129540 w 129540"/>
                <a:gd name="connsiteY0" fmla="*/ 0 h 335280"/>
                <a:gd name="connsiteX1" fmla="*/ 1905 w 129540"/>
                <a:gd name="connsiteY1" fmla="*/ 133350 h 335280"/>
                <a:gd name="connsiteX2" fmla="*/ 0 w 129540"/>
                <a:gd name="connsiteY2" fmla="*/ 335280 h 335280"/>
              </a:gdLst>
              <a:ahLst/>
              <a:cxnLst>
                <a:cxn ang="0">
                  <a:pos x="connsiteX0" y="connsiteY0"/>
                </a:cxn>
                <a:cxn ang="0">
                  <a:pos x="connsiteX1" y="connsiteY1"/>
                </a:cxn>
                <a:cxn ang="0">
                  <a:pos x="connsiteX2" y="connsiteY2"/>
                </a:cxn>
              </a:cxnLst>
              <a:rect l="l" t="t" r="r" b="b"/>
              <a:pathLst>
                <a:path w="129540" h="335280">
                  <a:moveTo>
                    <a:pt x="129540" y="0"/>
                  </a:moveTo>
                  <a:lnTo>
                    <a:pt x="1905" y="133350"/>
                  </a:lnTo>
                  <a:lnTo>
                    <a:pt x="0" y="33528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nvGrpSpPr>
            <p:cNvPr id="28" name="组合 27"/>
            <p:cNvGrpSpPr/>
            <p:nvPr/>
          </p:nvGrpSpPr>
          <p:grpSpPr>
            <a:xfrm flipV="1">
              <a:off x="1744980" y="4782820"/>
              <a:ext cx="521433" cy="594360"/>
              <a:chOff x="1744980" y="4834820"/>
              <a:chExt cx="521433" cy="594360"/>
            </a:xfrm>
          </p:grpSpPr>
          <p:sp>
            <p:nvSpPr>
              <p:cNvPr id="26" name="椭圆 25"/>
              <p:cNvSpPr/>
              <p:nvPr/>
            </p:nvSpPr>
            <p:spPr>
              <a:xfrm>
                <a:off x="2207358" y="4834820"/>
                <a:ext cx="59055" cy="5905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27" name="任意多边形: 形状 26"/>
              <p:cNvSpPr/>
              <p:nvPr/>
            </p:nvSpPr>
            <p:spPr>
              <a:xfrm>
                <a:off x="1744980" y="4900860"/>
                <a:ext cx="452120" cy="528320"/>
              </a:xfrm>
              <a:custGeom>
                <a:avLst/>
                <a:gdLst>
                  <a:gd name="connsiteX0" fmla="*/ 452120 w 452120"/>
                  <a:gd name="connsiteY0" fmla="*/ 0 h 528320"/>
                  <a:gd name="connsiteX1" fmla="*/ 10160 w 452120"/>
                  <a:gd name="connsiteY1" fmla="*/ 444500 h 528320"/>
                  <a:gd name="connsiteX2" fmla="*/ 0 w 452120"/>
                  <a:gd name="connsiteY2" fmla="*/ 528320 h 528320"/>
                </a:gdLst>
                <a:ahLst/>
                <a:cxnLst>
                  <a:cxn ang="0">
                    <a:pos x="connsiteX0" y="connsiteY0"/>
                  </a:cxn>
                  <a:cxn ang="0">
                    <a:pos x="connsiteX1" y="connsiteY1"/>
                  </a:cxn>
                  <a:cxn ang="0">
                    <a:pos x="connsiteX2" y="connsiteY2"/>
                  </a:cxn>
                </a:cxnLst>
                <a:rect l="l" t="t" r="r" b="b"/>
                <a:pathLst>
                  <a:path w="452120" h="528320">
                    <a:moveTo>
                      <a:pt x="452120" y="0"/>
                    </a:moveTo>
                    <a:lnTo>
                      <a:pt x="10160" y="444500"/>
                    </a:lnTo>
                    <a:lnTo>
                      <a:pt x="0" y="528320"/>
                    </a:lnTo>
                  </a:path>
                </a:pathLst>
              </a:custGeom>
              <a:noFill/>
              <a:ln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grpSp>
      <p:grpSp>
        <p:nvGrpSpPr>
          <p:cNvPr id="30" name="组合 29"/>
          <p:cNvGrpSpPr/>
          <p:nvPr/>
        </p:nvGrpSpPr>
        <p:grpSpPr>
          <a:xfrm flipH="1">
            <a:off x="10024887" y="1480820"/>
            <a:ext cx="584298" cy="3896360"/>
            <a:chOff x="1682115" y="1480820"/>
            <a:chExt cx="584298" cy="3896360"/>
          </a:xfrm>
        </p:grpSpPr>
        <p:sp>
          <p:nvSpPr>
            <p:cNvPr id="31" name="椭圆 30"/>
            <p:cNvSpPr/>
            <p:nvPr/>
          </p:nvSpPr>
          <p:spPr>
            <a:xfrm>
              <a:off x="2207358" y="1480820"/>
              <a:ext cx="59055" cy="5905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32" name="任意多边形: 形状 31"/>
            <p:cNvSpPr/>
            <p:nvPr/>
          </p:nvSpPr>
          <p:spPr>
            <a:xfrm>
              <a:off x="1744980" y="1546860"/>
              <a:ext cx="452120" cy="528320"/>
            </a:xfrm>
            <a:custGeom>
              <a:avLst/>
              <a:gdLst>
                <a:gd name="connsiteX0" fmla="*/ 452120 w 452120"/>
                <a:gd name="connsiteY0" fmla="*/ 0 h 528320"/>
                <a:gd name="connsiteX1" fmla="*/ 10160 w 452120"/>
                <a:gd name="connsiteY1" fmla="*/ 444500 h 528320"/>
                <a:gd name="connsiteX2" fmla="*/ 0 w 452120"/>
                <a:gd name="connsiteY2" fmla="*/ 528320 h 528320"/>
              </a:gdLst>
              <a:ahLst/>
              <a:cxnLst>
                <a:cxn ang="0">
                  <a:pos x="connsiteX0" y="connsiteY0"/>
                </a:cxn>
                <a:cxn ang="0">
                  <a:pos x="connsiteX1" y="connsiteY1"/>
                </a:cxn>
                <a:cxn ang="0">
                  <a:pos x="connsiteX2" y="connsiteY2"/>
                </a:cxn>
              </a:cxnLst>
              <a:rect l="l" t="t" r="r" b="b"/>
              <a:pathLst>
                <a:path w="452120" h="528320">
                  <a:moveTo>
                    <a:pt x="452120" y="0"/>
                  </a:moveTo>
                  <a:lnTo>
                    <a:pt x="10160" y="444500"/>
                  </a:lnTo>
                  <a:lnTo>
                    <a:pt x="0" y="528320"/>
                  </a:lnTo>
                </a:path>
              </a:pathLst>
            </a:custGeom>
            <a:noFill/>
            <a:ln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33" name="任意多边形: 形状 32"/>
            <p:cNvSpPr/>
            <p:nvPr/>
          </p:nvSpPr>
          <p:spPr>
            <a:xfrm>
              <a:off x="1682115" y="1845945"/>
              <a:ext cx="129540" cy="335280"/>
            </a:xfrm>
            <a:custGeom>
              <a:avLst/>
              <a:gdLst>
                <a:gd name="connsiteX0" fmla="*/ 129540 w 129540"/>
                <a:gd name="connsiteY0" fmla="*/ 0 h 335280"/>
                <a:gd name="connsiteX1" fmla="*/ 1905 w 129540"/>
                <a:gd name="connsiteY1" fmla="*/ 133350 h 335280"/>
                <a:gd name="connsiteX2" fmla="*/ 0 w 129540"/>
                <a:gd name="connsiteY2" fmla="*/ 335280 h 335280"/>
              </a:gdLst>
              <a:ahLst/>
              <a:cxnLst>
                <a:cxn ang="0">
                  <a:pos x="connsiteX0" y="connsiteY0"/>
                </a:cxn>
                <a:cxn ang="0">
                  <a:pos x="connsiteX1" y="connsiteY1"/>
                </a:cxn>
                <a:cxn ang="0">
                  <a:pos x="connsiteX2" y="connsiteY2"/>
                </a:cxn>
              </a:cxnLst>
              <a:rect l="l" t="t" r="r" b="b"/>
              <a:pathLst>
                <a:path w="129540" h="335280">
                  <a:moveTo>
                    <a:pt x="129540" y="0"/>
                  </a:moveTo>
                  <a:lnTo>
                    <a:pt x="1905" y="133350"/>
                  </a:lnTo>
                  <a:lnTo>
                    <a:pt x="0" y="33528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cxnSp>
          <p:nvCxnSpPr>
            <p:cNvPr id="34" name="直接连接符 33"/>
            <p:cNvCxnSpPr/>
            <p:nvPr/>
          </p:nvCxnSpPr>
          <p:spPr>
            <a:xfrm>
              <a:off x="1682115" y="2279174"/>
              <a:ext cx="0" cy="2299652"/>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35" name="任意多边形: 形状 34"/>
            <p:cNvSpPr/>
            <p:nvPr/>
          </p:nvSpPr>
          <p:spPr>
            <a:xfrm flipV="1">
              <a:off x="1682115" y="4674235"/>
              <a:ext cx="129540" cy="335280"/>
            </a:xfrm>
            <a:custGeom>
              <a:avLst/>
              <a:gdLst>
                <a:gd name="connsiteX0" fmla="*/ 129540 w 129540"/>
                <a:gd name="connsiteY0" fmla="*/ 0 h 335280"/>
                <a:gd name="connsiteX1" fmla="*/ 1905 w 129540"/>
                <a:gd name="connsiteY1" fmla="*/ 133350 h 335280"/>
                <a:gd name="connsiteX2" fmla="*/ 0 w 129540"/>
                <a:gd name="connsiteY2" fmla="*/ 335280 h 335280"/>
              </a:gdLst>
              <a:ahLst/>
              <a:cxnLst>
                <a:cxn ang="0">
                  <a:pos x="connsiteX0" y="connsiteY0"/>
                </a:cxn>
                <a:cxn ang="0">
                  <a:pos x="connsiteX1" y="connsiteY1"/>
                </a:cxn>
                <a:cxn ang="0">
                  <a:pos x="connsiteX2" y="connsiteY2"/>
                </a:cxn>
              </a:cxnLst>
              <a:rect l="l" t="t" r="r" b="b"/>
              <a:pathLst>
                <a:path w="129540" h="335280">
                  <a:moveTo>
                    <a:pt x="129540" y="0"/>
                  </a:moveTo>
                  <a:lnTo>
                    <a:pt x="1905" y="133350"/>
                  </a:lnTo>
                  <a:lnTo>
                    <a:pt x="0" y="33528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nvGrpSpPr>
            <p:cNvPr id="36" name="组合 35"/>
            <p:cNvGrpSpPr/>
            <p:nvPr/>
          </p:nvGrpSpPr>
          <p:grpSpPr>
            <a:xfrm flipV="1">
              <a:off x="1744980" y="4782820"/>
              <a:ext cx="521433" cy="594360"/>
              <a:chOff x="1744980" y="4834820"/>
              <a:chExt cx="521433" cy="594360"/>
            </a:xfrm>
          </p:grpSpPr>
          <p:sp>
            <p:nvSpPr>
              <p:cNvPr id="37" name="椭圆 36"/>
              <p:cNvSpPr/>
              <p:nvPr/>
            </p:nvSpPr>
            <p:spPr>
              <a:xfrm>
                <a:off x="2207358" y="4834820"/>
                <a:ext cx="59055" cy="5905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38" name="任意多边形: 形状 37"/>
              <p:cNvSpPr/>
              <p:nvPr/>
            </p:nvSpPr>
            <p:spPr>
              <a:xfrm>
                <a:off x="1744980" y="4900860"/>
                <a:ext cx="452120" cy="528320"/>
              </a:xfrm>
              <a:custGeom>
                <a:avLst/>
                <a:gdLst>
                  <a:gd name="connsiteX0" fmla="*/ 452120 w 452120"/>
                  <a:gd name="connsiteY0" fmla="*/ 0 h 528320"/>
                  <a:gd name="connsiteX1" fmla="*/ 10160 w 452120"/>
                  <a:gd name="connsiteY1" fmla="*/ 444500 h 528320"/>
                  <a:gd name="connsiteX2" fmla="*/ 0 w 452120"/>
                  <a:gd name="connsiteY2" fmla="*/ 528320 h 528320"/>
                </a:gdLst>
                <a:ahLst/>
                <a:cxnLst>
                  <a:cxn ang="0">
                    <a:pos x="connsiteX0" y="connsiteY0"/>
                  </a:cxn>
                  <a:cxn ang="0">
                    <a:pos x="connsiteX1" y="connsiteY1"/>
                  </a:cxn>
                  <a:cxn ang="0">
                    <a:pos x="connsiteX2" y="connsiteY2"/>
                  </a:cxn>
                </a:cxnLst>
                <a:rect l="l" t="t" r="r" b="b"/>
                <a:pathLst>
                  <a:path w="452120" h="528320">
                    <a:moveTo>
                      <a:pt x="452120" y="0"/>
                    </a:moveTo>
                    <a:lnTo>
                      <a:pt x="10160" y="444500"/>
                    </a:lnTo>
                    <a:lnTo>
                      <a:pt x="0" y="528320"/>
                    </a:lnTo>
                  </a:path>
                </a:pathLst>
              </a:custGeom>
              <a:noFill/>
              <a:ln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grpSp>
      <p:sp>
        <p:nvSpPr>
          <p:cNvPr id="8" name="文本框 7"/>
          <p:cNvSpPr txBox="1"/>
          <p:nvPr/>
        </p:nvSpPr>
        <p:spPr>
          <a:xfrm>
            <a:off x="3721100" y="1153160"/>
            <a:ext cx="4663440" cy="9220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prstClr val="white"/>
                </a:solidFill>
                <a:effectLst/>
                <a:uLnTx/>
                <a:uFillTx/>
                <a:latin typeface="演示斜黑体" panose="00000A08000000000000" pitchFamily="50" charset="-122"/>
                <a:ea typeface="演示斜黑体" panose="00000A08000000000000" pitchFamily="50" charset="-122"/>
                <a:cs typeface="+mn-cs"/>
              </a:rPr>
              <a:t>第一章引言</a:t>
            </a:r>
            <a:endParaRPr kumimoji="0" lang="zh-CN" altLang="en-US" sz="5400" b="0" i="0" u="none" strike="noStrike" kern="1200" cap="none" spc="0" normalizeH="0" baseline="0" noProof="0" dirty="0">
              <a:ln>
                <a:noFill/>
              </a:ln>
              <a:solidFill>
                <a:prstClr val="white"/>
              </a:solidFill>
              <a:effectLst/>
              <a:uLnTx/>
              <a:uFillTx/>
              <a:latin typeface="演示斜黑体" panose="00000A08000000000000" pitchFamily="50" charset="-122"/>
              <a:ea typeface="演示斜黑体" panose="00000A08000000000000" pitchFamily="50" charset="-122"/>
              <a:cs typeface="+mn-cs"/>
            </a:endParaRPr>
          </a:p>
        </p:txBody>
      </p:sp>
      <p:sp>
        <p:nvSpPr>
          <p:cNvPr id="3" name="矩形: 圆角 2"/>
          <p:cNvSpPr/>
          <p:nvPr/>
        </p:nvSpPr>
        <p:spPr>
          <a:xfrm>
            <a:off x="4655820" y="2551754"/>
            <a:ext cx="2880358" cy="40011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9" name="文本框 8"/>
          <p:cNvSpPr txBox="1"/>
          <p:nvPr/>
        </p:nvSpPr>
        <p:spPr>
          <a:xfrm>
            <a:off x="5113213" y="1390010"/>
            <a:ext cx="1965574" cy="18620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w="28575">
                  <a:gradFill flip="none" rotWithShape="1">
                    <a:gsLst>
                      <a:gs pos="16000">
                        <a:srgbClr val="E20010">
                          <a:lumMod val="5000"/>
                          <a:lumOff val="95000"/>
                          <a:alpha val="0"/>
                        </a:srgbClr>
                      </a:gs>
                      <a:gs pos="34000">
                        <a:srgbClr val="FAFBFD">
                          <a:alpha val="0"/>
                        </a:srgbClr>
                      </a:gs>
                      <a:gs pos="75000">
                        <a:prstClr val="white"/>
                      </a:gs>
                      <a:gs pos="100000">
                        <a:prstClr val="white"/>
                      </a:gs>
                    </a:gsLst>
                    <a:lin ang="16200000" scaled="1"/>
                    <a:tileRect/>
                  </a:gradFill>
                </a:ln>
                <a:noFill/>
                <a:effectLst/>
                <a:uLnTx/>
                <a:uFillTx/>
                <a:latin typeface="演示斜黑体" panose="00000A08000000000000" pitchFamily="50" charset="-122"/>
                <a:ea typeface="演示斜黑体" panose="00000A08000000000000" pitchFamily="50" charset="-122"/>
                <a:cs typeface="OPPOSans M" panose="00020600040101010101" pitchFamily="18" charset="-122"/>
              </a:rPr>
              <a:t>01</a:t>
            </a:r>
            <a:endParaRPr kumimoji="0" lang="zh-CN" altLang="en-US" sz="11500" b="0" i="0" u="none" strike="noStrike" kern="1200" cap="none" spc="0" normalizeH="0" baseline="0" noProof="0" dirty="0">
              <a:ln w="28575">
                <a:gradFill flip="none" rotWithShape="1">
                  <a:gsLst>
                    <a:gs pos="16000">
                      <a:srgbClr val="E20010">
                        <a:lumMod val="5000"/>
                        <a:lumOff val="95000"/>
                        <a:alpha val="0"/>
                      </a:srgbClr>
                    </a:gs>
                    <a:gs pos="34000">
                      <a:srgbClr val="FAFBFD">
                        <a:alpha val="0"/>
                      </a:srgbClr>
                    </a:gs>
                    <a:gs pos="75000">
                      <a:prstClr val="white"/>
                    </a:gs>
                    <a:gs pos="100000">
                      <a:prstClr val="white"/>
                    </a:gs>
                  </a:gsLst>
                  <a:lin ang="16200000" scaled="1"/>
                  <a:tileRect/>
                </a:gradFill>
              </a:ln>
              <a:noFill/>
              <a:effectLst/>
              <a:uLnTx/>
              <a:uFillTx/>
              <a:latin typeface="演示斜黑体" panose="00000A08000000000000" pitchFamily="50" charset="-122"/>
              <a:ea typeface="演示斜黑体" panose="00000A08000000000000" pitchFamily="50" charset="-122"/>
              <a:cs typeface="OPPOSans M" panose="00020600040101010101" pitchFamily="18" charset="-122"/>
            </a:endParaRPr>
          </a:p>
        </p:txBody>
      </p:sp>
      <p:sp>
        <p:nvSpPr>
          <p:cNvPr id="11" name="文本框 10"/>
          <p:cNvSpPr txBox="1"/>
          <p:nvPr/>
        </p:nvSpPr>
        <p:spPr>
          <a:xfrm>
            <a:off x="4906826" y="2551904"/>
            <a:ext cx="2378347" cy="368300"/>
          </a:xfrm>
          <a:prstGeom prst="rect">
            <a:avLst/>
          </a:prstGeom>
          <a:noFill/>
        </p:spPr>
        <p:txBody>
          <a:bodyPr wrap="square" rtlCol="0">
            <a:spAutoFit/>
          </a:bodyPr>
          <a:lstStyle/>
          <a:p>
            <a:pPr algn="dist"/>
            <a:r>
              <a:rPr lang="zh-CN" altLang="en-US" dirty="0">
                <a:gradFill flip="none" rotWithShape="1">
                  <a:gsLst>
                    <a:gs pos="82000">
                      <a:schemeClr val="accent2"/>
                    </a:gs>
                    <a:gs pos="13636">
                      <a:schemeClr val="accent1"/>
                    </a:gs>
                    <a:gs pos="46000">
                      <a:schemeClr val="accent1"/>
                    </a:gs>
                  </a:gsLst>
                  <a:lin ang="2700000" scaled="1"/>
                  <a:tileRect/>
                </a:gradFill>
                <a:latin typeface="OPPOSans M" panose="00020600040101010101" pitchFamily="18" charset="-122"/>
                <a:ea typeface="OPPOSans M" panose="00020600040101010101" pitchFamily="18" charset="-122"/>
                <a:cs typeface="OPPOSans M" panose="00020600040101010101" pitchFamily="18" charset="-122"/>
              </a:rPr>
              <a:t>编写目的</a:t>
            </a:r>
            <a:endParaRPr lang="zh-CN" altLang="en-US" dirty="0">
              <a:gradFill flip="none" rotWithShape="1">
                <a:gsLst>
                  <a:gs pos="82000">
                    <a:schemeClr val="accent2"/>
                  </a:gs>
                  <a:gs pos="13636">
                    <a:schemeClr val="accent1"/>
                  </a:gs>
                  <a:gs pos="46000">
                    <a:schemeClr val="accent1"/>
                  </a:gs>
                </a:gsLst>
                <a:lin ang="2700000" scaled="1"/>
                <a:tileRect/>
              </a:gradFill>
              <a:latin typeface="OPPOSans M" panose="00020600040101010101" pitchFamily="18" charset="-122"/>
              <a:ea typeface="OPPOSans M" panose="00020600040101010101" pitchFamily="18" charset="-122"/>
              <a:cs typeface="OPPOSans M" panose="00020600040101010101" pitchFamily="18" charset="-122"/>
            </a:endParaRPr>
          </a:p>
        </p:txBody>
      </p:sp>
      <p:grpSp>
        <p:nvGrpSpPr>
          <p:cNvPr id="41" name="组合 40"/>
          <p:cNvGrpSpPr/>
          <p:nvPr/>
        </p:nvGrpSpPr>
        <p:grpSpPr>
          <a:xfrm>
            <a:off x="0" y="-866151"/>
            <a:ext cx="6904036" cy="685799"/>
            <a:chOff x="0" y="-754379"/>
            <a:chExt cx="6904036" cy="685799"/>
          </a:xfrm>
        </p:grpSpPr>
        <p:grpSp>
          <p:nvGrpSpPr>
            <p:cNvPr id="45" name="组合 44"/>
            <p:cNvGrpSpPr/>
            <p:nvPr/>
          </p:nvGrpSpPr>
          <p:grpSpPr>
            <a:xfrm>
              <a:off x="0" y="-754379"/>
              <a:ext cx="6904036" cy="685799"/>
              <a:chOff x="1786550" y="-904875"/>
              <a:chExt cx="6904036" cy="685799"/>
            </a:xfrm>
          </p:grpSpPr>
          <p:sp>
            <p:nvSpPr>
              <p:cNvPr id="47" name="矩形 46"/>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48" name="矩形 47"/>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nvGrpSpPr>
              <p:cNvPr id="49" name="组合 48"/>
              <p:cNvGrpSpPr/>
              <p:nvPr/>
            </p:nvGrpSpPr>
            <p:grpSpPr>
              <a:xfrm>
                <a:off x="1943430" y="-776742"/>
                <a:ext cx="364639" cy="429532"/>
                <a:chOff x="202990" y="7474403"/>
                <a:chExt cx="364639" cy="429532"/>
              </a:xfrm>
            </p:grpSpPr>
            <p:sp>
              <p:nvSpPr>
                <p:cNvPr id="53" name="椭圆 52"/>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54"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cxnSp>
            <p:nvCxnSpPr>
              <p:cNvPr id="50" name="直接连接符 49"/>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 name="等腰三角形 50"/>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52" name="文本框 51"/>
              <p:cNvSpPr txBox="1"/>
              <p:nvPr/>
            </p:nvSpPr>
            <p:spPr>
              <a:xfrm>
                <a:off x="2492670" y="-746642"/>
                <a:ext cx="58038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OPPOSans R"/>
                    <a:ea typeface="OPPOSans R"/>
                    <a:cs typeface="+mn-cs"/>
                  </a:rPr>
                  <a:t>选中图片</a:t>
                </a:r>
                <a:r>
                  <a:rPr kumimoji="0" lang="en-US" altLang="zh-CN" sz="1800" b="0" i="0" u="none" strike="noStrike" kern="1200" cap="none" spc="0" normalizeH="0" baseline="0" noProof="0" dirty="0">
                    <a:ln>
                      <a:noFill/>
                    </a:ln>
                    <a:solidFill>
                      <a:prstClr val="black"/>
                    </a:solidFill>
                    <a:effectLst/>
                    <a:uLnTx/>
                    <a:uFillTx/>
                    <a:latin typeface="OPPOSans R"/>
                    <a:ea typeface="OPPOSans R"/>
                    <a:cs typeface="+mn-cs"/>
                  </a:rPr>
                  <a:t>Delete</a:t>
                </a:r>
                <a:r>
                  <a:rPr kumimoji="0" lang="zh-CN" altLang="en-US" sz="1800" b="0" i="0" u="none" strike="noStrike" kern="1200" cap="none" spc="0" normalizeH="0" baseline="0" noProof="0" dirty="0">
                    <a:ln>
                      <a:noFill/>
                    </a:ln>
                    <a:solidFill>
                      <a:prstClr val="black"/>
                    </a:solidFill>
                    <a:effectLst/>
                    <a:uLnTx/>
                    <a:uFillTx/>
                    <a:latin typeface="OPPOSans R"/>
                    <a:ea typeface="OPPOSans R"/>
                    <a:cs typeface="+mn-cs"/>
                  </a:rPr>
                  <a:t>，点击中间图标即可插入新图片</a:t>
                </a:r>
                <a:endParaRPr kumimoji="0" lang="zh-CN" altLang="en-US" sz="1800" b="0" i="0" u="none" strike="noStrike" kern="1200" cap="none" spc="0" normalizeH="0" baseline="0" noProof="0" dirty="0">
                  <a:ln>
                    <a:noFill/>
                  </a:ln>
                  <a:solidFill>
                    <a:prstClr val="black"/>
                  </a:solidFill>
                  <a:effectLst/>
                  <a:uLnTx/>
                  <a:uFillTx/>
                  <a:latin typeface="OPPOSans R"/>
                  <a:ea typeface="OPPOSans R"/>
                  <a:cs typeface="+mn-cs"/>
                </a:endParaRPr>
              </a:p>
            </p:txBody>
          </p:sp>
        </p:grpSp>
        <p:sp>
          <p:nvSpPr>
            <p:cNvPr id="46" name="文本框 45"/>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100" normalizeH="0" baseline="0" noProof="0" dirty="0">
                <a:ln>
                  <a:noFill/>
                </a:ln>
                <a:solidFill>
                  <a:prstClr val="black">
                    <a:lumMod val="65000"/>
                    <a:lumOff val="35000"/>
                  </a:prstClr>
                </a:solidFill>
                <a:effectLst/>
                <a:uLnTx/>
                <a:uFillTx/>
                <a:latin typeface="演示斜黑体" panose="00000A08000000000000" pitchFamily="50" charset="-122"/>
                <a:ea typeface="OPPOSans R"/>
                <a:cs typeface="+mn-cs"/>
              </a:endParaRPr>
            </a:p>
          </p:txBody>
        </p:sp>
      </p:grpSp>
      <p:grpSp>
        <p:nvGrpSpPr>
          <p:cNvPr id="43" name="组合 42"/>
          <p:cNvGrpSpPr/>
          <p:nvPr/>
        </p:nvGrpSpPr>
        <p:grpSpPr>
          <a:xfrm>
            <a:off x="5441420" y="6301475"/>
            <a:ext cx="1309158" cy="126000"/>
            <a:chOff x="5446494" y="5415276"/>
            <a:chExt cx="1309158" cy="126000"/>
          </a:xfrm>
        </p:grpSpPr>
        <p:sp>
          <p:nvSpPr>
            <p:cNvPr id="44" name="椭圆 43"/>
            <p:cNvSpPr/>
            <p:nvPr/>
          </p:nvSpPr>
          <p:spPr>
            <a:xfrm>
              <a:off x="5446494" y="5415276"/>
              <a:ext cx="126000" cy="126000"/>
            </a:xfrm>
            <a:prstGeom prst="ellipse">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60" name="椭圆 59"/>
            <p:cNvSpPr/>
            <p:nvPr/>
          </p:nvSpPr>
          <p:spPr>
            <a:xfrm>
              <a:off x="5840880" y="5415276"/>
              <a:ext cx="126000" cy="126000"/>
            </a:xfrm>
            <a:prstGeom prst="ellipse">
              <a:avLst/>
            </a:prstGeom>
            <a:solidFill>
              <a:schemeClr val="bg1">
                <a:alpha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61" name="椭圆 60"/>
            <p:cNvSpPr/>
            <p:nvPr/>
          </p:nvSpPr>
          <p:spPr>
            <a:xfrm>
              <a:off x="6235266" y="5415276"/>
              <a:ext cx="126000" cy="126000"/>
            </a:xfrm>
            <a:prstGeom prst="ellipse">
              <a:avLst/>
            </a:prstGeom>
            <a:solidFill>
              <a:schemeClr val="bg1">
                <a:alpha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62" name="椭圆 61"/>
            <p:cNvSpPr/>
            <p:nvPr/>
          </p:nvSpPr>
          <p:spPr>
            <a:xfrm>
              <a:off x="6629652" y="5415276"/>
              <a:ext cx="126000" cy="126000"/>
            </a:xfrm>
            <a:prstGeom prst="ellipse">
              <a:avLst/>
            </a:prstGeom>
            <a:solidFill>
              <a:schemeClr val="bg1">
                <a:alpha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sp>
        <p:nvSpPr>
          <p:cNvPr id="2" name="Text Box 1"/>
          <p:cNvSpPr txBox="1"/>
          <p:nvPr/>
        </p:nvSpPr>
        <p:spPr>
          <a:xfrm>
            <a:off x="2449195" y="2952115"/>
            <a:ext cx="7407275" cy="2584450"/>
          </a:xfrm>
          <a:prstGeom prst="rect">
            <a:avLst/>
          </a:prstGeom>
          <a:noFill/>
        </p:spPr>
        <p:txBody>
          <a:bodyPr wrap="square" rtlCol="0">
            <a:spAutoFit/>
          </a:bodyPr>
          <a:lstStyle/>
          <a:p>
            <a:r>
              <a:rPr lang="en-US"/>
              <a:t>随着计算机技术日渐成熟，其强大的功能已为人们所接受，并已进入人类社会的各个领域，发挥着越来越重要的作用。使用计算机对打卡进行管理，具有手工管理所无法比拟的优点，其检索迅速、查找方便、可靠性高、存储量大、保密性强、寿命长、成本低等优点不仅能够极大地提高打卡管理的效率，而且还能够促进科学化、正规化管理。软件需求规格说明描述了“i打卡”1.0版本的软件功能性需求和非功能性需求。编写本报告的目的是明确本系统的详细需求，为了让用户和软件开发者双方对该开发软件的初始规定有一个共同的理解，使之成为整个项目中软件产品开发设计与实现的根据，也是软件产品的测试和验收的依据.</a:t>
            </a:r>
            <a:endParaRPr lang="en-US"/>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889771" y="4041648"/>
            <a:ext cx="927724" cy="339725"/>
            <a:chOff x="1889771" y="4041648"/>
            <a:chExt cx="927724" cy="339725"/>
          </a:xfrm>
        </p:grpSpPr>
        <p:sp>
          <p:nvSpPr>
            <p:cNvPr id="15" name="矩形: 圆角 14"/>
            <p:cNvSpPr/>
            <p:nvPr/>
          </p:nvSpPr>
          <p:spPr>
            <a:xfrm>
              <a:off x="1889771" y="4275329"/>
              <a:ext cx="927724" cy="7200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05577" y="4041648"/>
              <a:ext cx="896112" cy="339725"/>
            </a:xfrm>
            <a:prstGeom prst="rect">
              <a:avLst/>
            </a:prstGeom>
            <a:noFill/>
          </p:spPr>
          <p:txBody>
            <a:bodyPr wrap="square" rtlCol="0">
              <a:spAutoFit/>
            </a:bodyPr>
            <a:lstStyle/>
            <a:p>
              <a:pPr algn="ctr">
                <a:lnSpc>
                  <a:spcPct val="90000"/>
                </a:lnSpc>
                <a:spcBef>
                  <a:spcPts val="1000"/>
                </a:spcBef>
                <a:spcAft>
                  <a:spcPts val="1000"/>
                </a:spcAft>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排行榜</a:t>
              </a:r>
              <a:endPar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grpSp>
      <p:sp>
        <p:nvSpPr>
          <p:cNvPr id="14" name="文本框 13"/>
          <p:cNvSpPr txBox="1"/>
          <p:nvPr/>
        </p:nvSpPr>
        <p:spPr>
          <a:xfrm>
            <a:off x="1330316" y="4486656"/>
            <a:ext cx="2046634" cy="690510"/>
          </a:xfrm>
          <a:prstGeom prst="rect">
            <a:avLst/>
          </a:prstGeom>
          <a:noFill/>
        </p:spPr>
        <p:txBody>
          <a:bodyPr wrap="square" rtlCol="0">
            <a:spAutoFit/>
          </a:bodyPr>
          <a:lstStyle/>
          <a:p>
            <a:pPr algn="ctr">
              <a:lnSpc>
                <a:spcPct val="125000"/>
              </a:lnSpc>
              <a:spcBef>
                <a:spcPts val="1000"/>
              </a:spcBef>
              <a:spcAft>
                <a:spcPts val="1000"/>
              </a:spcAft>
            </a:pPr>
            <a:r>
              <a:rPr lang="zh-CN" altLang="en-US" sz="1600" dirty="0">
                <a:solidFill>
                  <a:schemeClr val="tx1">
                    <a:lumMod val="50000"/>
                    <a:lumOff val="50000"/>
                  </a:schemeClr>
                </a:solidFill>
              </a:rPr>
              <a:t>这里正文区，在此输入对图片的一些注释</a:t>
            </a:r>
            <a:endParaRPr lang="zh-CN" altLang="en-US" sz="1600" dirty="0">
              <a:solidFill>
                <a:schemeClr val="tx1">
                  <a:lumMod val="50000"/>
                  <a:lumOff val="50000"/>
                </a:schemeClr>
              </a:solidFill>
            </a:endParaRPr>
          </a:p>
        </p:txBody>
      </p:sp>
      <p:cxnSp>
        <p:nvCxnSpPr>
          <p:cNvPr id="20" name="直接连接符 19"/>
          <p:cNvCxnSpPr/>
          <p:nvPr/>
        </p:nvCxnSpPr>
        <p:spPr>
          <a:xfrm>
            <a:off x="1388883" y="5244634"/>
            <a:ext cx="1988067" cy="0"/>
          </a:xfrm>
          <a:prstGeom prst="line">
            <a:avLst/>
          </a:prstGeom>
          <a:ln w="9525" cap="rnd">
            <a:prstDash val="lgDash"/>
            <a:round/>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043305" y="4041648"/>
            <a:ext cx="1988067" cy="1202986"/>
            <a:chOff x="3972842" y="4041648"/>
            <a:chExt cx="1988067" cy="1202986"/>
          </a:xfrm>
        </p:grpSpPr>
        <p:grpSp>
          <p:nvGrpSpPr>
            <p:cNvPr id="21" name="组合 20"/>
            <p:cNvGrpSpPr/>
            <p:nvPr/>
          </p:nvGrpSpPr>
          <p:grpSpPr>
            <a:xfrm>
              <a:off x="4473730" y="4041648"/>
              <a:ext cx="927724" cy="1191746"/>
              <a:chOff x="1889771" y="4041648"/>
              <a:chExt cx="927724" cy="1191746"/>
            </a:xfrm>
          </p:grpSpPr>
          <p:sp>
            <p:nvSpPr>
              <p:cNvPr id="22" name="矩形: 圆角 21"/>
              <p:cNvSpPr/>
              <p:nvPr/>
            </p:nvSpPr>
            <p:spPr>
              <a:xfrm>
                <a:off x="1889771" y="4275329"/>
                <a:ext cx="927724" cy="7200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905577" y="4041648"/>
                <a:ext cx="896112" cy="1191746"/>
              </a:xfrm>
              <a:prstGeom prst="rect">
                <a:avLst/>
              </a:prstGeom>
              <a:noFill/>
            </p:spPr>
            <p:txBody>
              <a:bodyPr wrap="square" rtlCol="0">
                <a:spAutoFit/>
              </a:bodyPr>
              <a:lstStyle/>
              <a:p>
                <a:pPr algn="ctr">
                  <a:lnSpc>
                    <a:spcPct val="90000"/>
                  </a:lnSpc>
                  <a:spcBef>
                    <a:spcPts val="1000"/>
                  </a:spcBef>
                  <a:spcAft>
                    <a:spcPts val="1000"/>
                  </a:spcAft>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自习打卡时间记录</a:t>
                </a:r>
                <a:endPar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grpSp>
        <p:cxnSp>
          <p:nvCxnSpPr>
            <p:cNvPr id="25" name="直接连接符 24"/>
            <p:cNvCxnSpPr/>
            <p:nvPr/>
          </p:nvCxnSpPr>
          <p:spPr>
            <a:xfrm>
              <a:off x="3972842" y="5244634"/>
              <a:ext cx="1988067" cy="0"/>
            </a:xfrm>
            <a:prstGeom prst="line">
              <a:avLst/>
            </a:prstGeom>
            <a:ln w="9525" cap="rnd">
              <a:prstDash val="lgDash"/>
              <a:round/>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045560" y="4119753"/>
            <a:ext cx="2046634" cy="1202986"/>
            <a:chOff x="3914275" y="4041648"/>
            <a:chExt cx="2046634" cy="1202986"/>
          </a:xfrm>
        </p:grpSpPr>
        <p:grpSp>
          <p:nvGrpSpPr>
            <p:cNvPr id="28" name="组合 27"/>
            <p:cNvGrpSpPr/>
            <p:nvPr/>
          </p:nvGrpSpPr>
          <p:grpSpPr>
            <a:xfrm>
              <a:off x="4473730" y="4041648"/>
              <a:ext cx="927724" cy="757252"/>
              <a:chOff x="1889771" y="4041648"/>
              <a:chExt cx="927724" cy="757252"/>
            </a:xfrm>
          </p:grpSpPr>
          <p:sp>
            <p:nvSpPr>
              <p:cNvPr id="31" name="矩形: 圆角 30"/>
              <p:cNvSpPr/>
              <p:nvPr/>
            </p:nvSpPr>
            <p:spPr>
              <a:xfrm>
                <a:off x="1889771" y="4275329"/>
                <a:ext cx="927724" cy="7200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905577" y="4041648"/>
                <a:ext cx="896112" cy="757252"/>
              </a:xfrm>
              <a:prstGeom prst="rect">
                <a:avLst/>
              </a:prstGeom>
              <a:noFill/>
            </p:spPr>
            <p:txBody>
              <a:bodyPr wrap="square" rtlCol="0">
                <a:spAutoFit/>
              </a:bodyPr>
              <a:lstStyle/>
              <a:p>
                <a:pPr algn="dist">
                  <a:lnSpc>
                    <a:spcPct val="90000"/>
                  </a:lnSpc>
                  <a:spcBef>
                    <a:spcPts val="1000"/>
                  </a:spcBef>
                  <a:spcAft>
                    <a:spcPts val="1000"/>
                  </a:spcAft>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rPr>
                  <a:t>自习打卡</a:t>
                </a:r>
                <a:endPar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a typeface="+mj-ea"/>
                  <a:cs typeface="OPPOSans B" panose="00020600040101010101" pitchFamily="18" charset="-122"/>
                </a:endParaRPr>
              </a:p>
            </p:txBody>
          </p:sp>
        </p:grpSp>
        <p:sp>
          <p:nvSpPr>
            <p:cNvPr id="29" name="文本框 28"/>
            <p:cNvSpPr txBox="1"/>
            <p:nvPr/>
          </p:nvSpPr>
          <p:spPr>
            <a:xfrm>
              <a:off x="3914275" y="4486656"/>
              <a:ext cx="2046634" cy="690510"/>
            </a:xfrm>
            <a:prstGeom prst="rect">
              <a:avLst/>
            </a:prstGeom>
            <a:noFill/>
          </p:spPr>
          <p:txBody>
            <a:bodyPr wrap="square" rtlCol="0">
              <a:spAutoFit/>
            </a:bodyPr>
            <a:lstStyle/>
            <a:p>
              <a:pPr algn="dist">
                <a:lnSpc>
                  <a:spcPct val="125000"/>
                </a:lnSpc>
                <a:spcBef>
                  <a:spcPts val="1000"/>
                </a:spcBef>
                <a:spcAft>
                  <a:spcPts val="1000"/>
                </a:spcAft>
              </a:pPr>
              <a:r>
                <a:rPr lang="zh-CN" altLang="en-US" sz="1600" dirty="0">
                  <a:solidFill>
                    <a:schemeClr val="tx1">
                      <a:lumMod val="50000"/>
                      <a:lumOff val="50000"/>
                    </a:schemeClr>
                  </a:solidFill>
                </a:rPr>
                <a:t>这里正文区，在此输入对图片的一些注释</a:t>
              </a:r>
              <a:endParaRPr lang="zh-CN" altLang="en-US" sz="1600" dirty="0">
                <a:solidFill>
                  <a:schemeClr val="tx1">
                    <a:lumMod val="50000"/>
                    <a:lumOff val="50000"/>
                  </a:schemeClr>
                </a:solidFill>
              </a:endParaRPr>
            </a:p>
          </p:txBody>
        </p:sp>
        <p:cxnSp>
          <p:nvCxnSpPr>
            <p:cNvPr id="30" name="直接连接符 29"/>
            <p:cNvCxnSpPr/>
            <p:nvPr/>
          </p:nvCxnSpPr>
          <p:spPr>
            <a:xfrm>
              <a:off x="3972842" y="5244634"/>
              <a:ext cx="1988067" cy="0"/>
            </a:xfrm>
            <a:prstGeom prst="line">
              <a:avLst/>
            </a:prstGeom>
            <a:ln w="9525" cap="rnd">
              <a:prstDash val="lgDash"/>
              <a:round/>
            </a:ln>
          </p:spPr>
          <p:style>
            <a:lnRef idx="1">
              <a:schemeClr val="accent1"/>
            </a:lnRef>
            <a:fillRef idx="0">
              <a:schemeClr val="accent1"/>
            </a:fillRef>
            <a:effectRef idx="0">
              <a:schemeClr val="accent1"/>
            </a:effectRef>
            <a:fontRef idx="minor">
              <a:schemeClr val="tx1"/>
            </a:fontRef>
          </p:style>
        </p:cxnSp>
      </p:grpSp>
      <p:sp>
        <p:nvSpPr>
          <p:cNvPr id="39" name="标题 1"/>
          <p:cNvSpPr>
            <a:spLocks noGrp="1"/>
          </p:cNvSpPr>
          <p:nvPr>
            <p:ph type="title"/>
          </p:nvPr>
        </p:nvSpPr>
        <p:spPr>
          <a:xfrm>
            <a:off x="442261" y="401049"/>
            <a:ext cx="1943013" cy="339069"/>
          </a:xfrm>
          <a:prstGeom prst="rect">
            <a:avLst/>
          </a:prstGeom>
        </p:spPr>
        <p:txBody>
          <a:bodyPr>
            <a:normAutofit fontScale="90000"/>
          </a:bodyPr>
          <a:lstStyle/>
          <a:p>
            <a:pPr>
              <a:lnSpc>
                <a:spcPct val="110000"/>
              </a:lnSpc>
            </a:pPr>
            <a:r>
              <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演示</a:t>
            </a:r>
            <a:endPar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40" name="文本占位符 5"/>
          <p:cNvSpPr txBox="1"/>
          <p:nvPr/>
        </p:nvSpPr>
        <p:spPr>
          <a:xfrm>
            <a:off x="1052173" y="843495"/>
            <a:ext cx="2266965" cy="2980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spcAft>
                <a:spcPts val="1000"/>
              </a:spcAft>
              <a:buNone/>
            </a:pPr>
            <a:r>
              <a:rPr lang="en-US" altLang="zh-CN" sz="1200" dirty="0">
                <a:solidFill>
                  <a:schemeClr val="bg1">
                    <a:lumMod val="85000"/>
                  </a:schemeClr>
                </a:solidFill>
                <a:latin typeface="OPPOSans M" panose="00020600040101010101" pitchFamily="18" charset="-122"/>
                <a:ea typeface="OPPOSans M" panose="00020600040101010101" pitchFamily="18" charset="-122"/>
                <a:cs typeface="OPPOSans M" panose="00020600040101010101" pitchFamily="18" charset="-122"/>
              </a:rPr>
              <a:t>Demonstrate</a:t>
            </a:r>
            <a:endParaRPr lang="en-US" altLang="zh-CN" sz="1200" dirty="0">
              <a:solidFill>
                <a:schemeClr val="bg1">
                  <a:lumMod val="85000"/>
                </a:schemeClr>
              </a:solidFill>
              <a:latin typeface="OPPOSans M" panose="00020600040101010101" pitchFamily="18" charset="-122"/>
              <a:ea typeface="OPPOSans M" panose="00020600040101010101" pitchFamily="18" charset="-122"/>
              <a:cs typeface="OPPOSans M" panose="00020600040101010101" pitchFamily="18" charset="-122"/>
            </a:endParaRPr>
          </a:p>
        </p:txBody>
      </p:sp>
      <p:grpSp>
        <p:nvGrpSpPr>
          <p:cNvPr id="51" name="组合 50"/>
          <p:cNvGrpSpPr/>
          <p:nvPr/>
        </p:nvGrpSpPr>
        <p:grpSpPr>
          <a:xfrm>
            <a:off x="0" y="-841543"/>
            <a:ext cx="6904036" cy="692582"/>
            <a:chOff x="0" y="-754379"/>
            <a:chExt cx="6904036" cy="692582"/>
          </a:xfrm>
        </p:grpSpPr>
        <p:grpSp>
          <p:nvGrpSpPr>
            <p:cNvPr id="52" name="组合 51"/>
            <p:cNvGrpSpPr/>
            <p:nvPr/>
          </p:nvGrpSpPr>
          <p:grpSpPr>
            <a:xfrm>
              <a:off x="0" y="-754379"/>
              <a:ext cx="6904036" cy="692582"/>
              <a:chOff x="1786550" y="-904875"/>
              <a:chExt cx="6904036" cy="692582"/>
            </a:xfrm>
          </p:grpSpPr>
          <p:sp>
            <p:nvSpPr>
              <p:cNvPr id="54" name="矩形 53"/>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1943430" y="-776742"/>
                <a:ext cx="364639" cy="429532"/>
                <a:chOff x="202990" y="7474403"/>
                <a:chExt cx="364639" cy="429532"/>
              </a:xfrm>
            </p:grpSpPr>
            <p:sp>
              <p:nvSpPr>
                <p:cNvPr id="60" name="椭圆 59"/>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57" name="直接连接符 56"/>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8" name="等腰三角形 57"/>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2492670" y="-858624"/>
                <a:ext cx="5803849" cy="646331"/>
              </a:xfrm>
              <a:prstGeom prst="rect">
                <a:avLst/>
              </a:prstGeom>
              <a:noFill/>
            </p:spPr>
            <p:txBody>
              <a:bodyPr wrap="square" rtlCol="0">
                <a:spAutoFit/>
              </a:bodyPr>
              <a:lstStyle/>
              <a:p>
                <a:pPr lvl="0"/>
                <a:r>
                  <a:rPr lang="zh-CN" altLang="en-US" dirty="0">
                    <a:latin typeface="+mn-ea"/>
                  </a:rPr>
                  <a:t>若新插入图片无样式，选择左边的图片</a:t>
                </a:r>
                <a:r>
                  <a:rPr lang="en-US" altLang="zh-CN" dirty="0">
                    <a:latin typeface="+mn-ea"/>
                  </a:rPr>
                  <a:t>Ctrl + Shift +C</a:t>
                </a:r>
                <a:r>
                  <a:rPr lang="zh-CN" altLang="en-US" dirty="0">
                    <a:latin typeface="+mn-ea"/>
                  </a:rPr>
                  <a:t>复制，再选择新图片</a:t>
                </a:r>
                <a:r>
                  <a:rPr lang="en-US" altLang="zh-CN" dirty="0">
                    <a:latin typeface="+mn-ea"/>
                  </a:rPr>
                  <a:t>Ctrl + Shift +V</a:t>
                </a:r>
                <a:r>
                  <a:rPr lang="zh-CN" altLang="en-US" dirty="0">
                    <a:latin typeface="+mn-ea"/>
                  </a:rPr>
                  <a:t> 粘贴</a:t>
                </a:r>
                <a:endParaRPr lang="zh-CN" altLang="en-US" dirty="0">
                  <a:latin typeface="+mn-ea"/>
                </a:endParaRPr>
              </a:p>
            </p:txBody>
          </p:sp>
        </p:grpSp>
        <p:sp>
          <p:nvSpPr>
            <p:cNvPr id="53" name="文本框 52"/>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latin typeface="演示斜黑体" panose="00000A08000000000000" pitchFamily="50" charset="-122"/>
              </a:endParaRPr>
            </a:p>
          </p:txBody>
        </p:sp>
      </p:grpSp>
      <p:pic>
        <p:nvPicPr>
          <p:cNvPr id="62" name="图片占位符 11"/>
          <p:cNvPicPr>
            <a:picLocks noChangeAspect="1"/>
          </p:cNvPicPr>
          <p:nvPr/>
        </p:nvPicPr>
        <p:blipFill>
          <a:blip r:embed="rId1" cstate="print"/>
          <a:srcRect/>
          <a:stretch>
            <a:fillRect/>
          </a:stretch>
        </p:blipFill>
        <p:spPr>
          <a:xfrm>
            <a:off x="-1218212" y="-944254"/>
            <a:ext cx="944254" cy="944254"/>
          </a:xfrm>
          <a:custGeom>
            <a:avLst/>
            <a:gdLst>
              <a:gd name="connsiteX0" fmla="*/ 97478 w 1929500"/>
              <a:gd name="connsiteY0" fmla="*/ 0 h 1929500"/>
              <a:gd name="connsiteX1" fmla="*/ 1832022 w 1929500"/>
              <a:gd name="connsiteY1" fmla="*/ 0 h 1929500"/>
              <a:gd name="connsiteX2" fmla="*/ 1929500 w 1929500"/>
              <a:gd name="connsiteY2" fmla="*/ 97478 h 1929500"/>
              <a:gd name="connsiteX3" fmla="*/ 1929500 w 1929500"/>
              <a:gd name="connsiteY3" fmla="*/ 1832022 h 1929500"/>
              <a:gd name="connsiteX4" fmla="*/ 1832022 w 1929500"/>
              <a:gd name="connsiteY4" fmla="*/ 1929500 h 1929500"/>
              <a:gd name="connsiteX5" fmla="*/ 97478 w 1929500"/>
              <a:gd name="connsiteY5" fmla="*/ 1929500 h 1929500"/>
              <a:gd name="connsiteX6" fmla="*/ 0 w 1929500"/>
              <a:gd name="connsiteY6" fmla="*/ 1832022 h 1929500"/>
              <a:gd name="connsiteX7" fmla="*/ 0 w 1929500"/>
              <a:gd name="connsiteY7" fmla="*/ 97478 h 1929500"/>
              <a:gd name="connsiteX8" fmla="*/ 97478 w 1929500"/>
              <a:gd name="connsiteY8" fmla="*/ 0 h 19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500" h="1929500">
                <a:moveTo>
                  <a:pt x="97478" y="0"/>
                </a:moveTo>
                <a:lnTo>
                  <a:pt x="1832022" y="0"/>
                </a:lnTo>
                <a:cubicBezTo>
                  <a:pt x="1885858" y="0"/>
                  <a:pt x="1929500" y="43642"/>
                  <a:pt x="1929500" y="97478"/>
                </a:cubicBezTo>
                <a:lnTo>
                  <a:pt x="1929500" y="1832022"/>
                </a:lnTo>
                <a:cubicBezTo>
                  <a:pt x="1929500" y="1885858"/>
                  <a:pt x="1885858" y="1929500"/>
                  <a:pt x="1832022" y="1929500"/>
                </a:cubicBezTo>
                <a:lnTo>
                  <a:pt x="97478" y="1929500"/>
                </a:lnTo>
                <a:cubicBezTo>
                  <a:pt x="43642" y="1929500"/>
                  <a:pt x="0" y="1885858"/>
                  <a:pt x="0" y="1832022"/>
                </a:cubicBezTo>
                <a:lnTo>
                  <a:pt x="0" y="97478"/>
                </a:lnTo>
                <a:cubicBezTo>
                  <a:pt x="0" y="43642"/>
                  <a:pt x="43642" y="0"/>
                  <a:pt x="97478" y="0"/>
                </a:cubicBezTo>
                <a:close/>
              </a:path>
            </a:pathLst>
          </a:custGeom>
          <a:blipFill>
            <a:blip r:embed="rId2" cstate="print"/>
            <a:stretch>
              <a:fillRect/>
            </a:stretch>
          </a:blipFill>
          <a:ln>
            <a:solidFill>
              <a:schemeClr val="accent1"/>
            </a:solidFill>
          </a:ln>
          <a:effectLst>
            <a:outerShdw blurRad="165100" algn="ctr" rotWithShape="0">
              <a:schemeClr val="accent1">
                <a:alpha val="17000"/>
              </a:schemeClr>
            </a:outerShdw>
          </a:effectLst>
        </p:spPr>
      </p:pic>
      <p:pic>
        <p:nvPicPr>
          <p:cNvPr id="8" name="图片 11"/>
          <p:cNvPicPr>
            <a:picLocks noGrp="1" noChangeAspect="1"/>
          </p:cNvPicPr>
          <p:nvPr>
            <p:ph type="pic" sz="quarter" idx="15"/>
          </p:nvPr>
        </p:nvPicPr>
        <p:blipFill>
          <a:blip r:embed="rId3"/>
          <a:stretch>
            <a:fillRect/>
          </a:stretch>
        </p:blipFill>
        <p:spPr>
          <a:xfrm>
            <a:off x="1875155" y="1908810"/>
            <a:ext cx="955675" cy="1929765"/>
          </a:xfrm>
          <a:prstGeom prst="rect">
            <a:avLst/>
          </a:prstGeom>
        </p:spPr>
      </p:pic>
      <p:pic>
        <p:nvPicPr>
          <p:cNvPr id="12" name="图片 12"/>
          <p:cNvPicPr>
            <a:picLocks noGrp="1" noChangeAspect="1"/>
          </p:cNvPicPr>
          <p:nvPr>
            <p:ph type="pic" sz="quarter" idx="16"/>
          </p:nvPr>
        </p:nvPicPr>
        <p:blipFill>
          <a:blip r:embed="rId4"/>
          <a:stretch>
            <a:fillRect/>
          </a:stretch>
        </p:blipFill>
        <p:spPr>
          <a:xfrm>
            <a:off x="5585460" y="1908810"/>
            <a:ext cx="960755" cy="1929765"/>
          </a:xfrm>
          <a:prstGeom prst="rect">
            <a:avLst/>
          </a:prstGeom>
        </p:spPr>
      </p:pic>
      <p:pic>
        <p:nvPicPr>
          <p:cNvPr id="10" name="图片 13"/>
          <p:cNvPicPr>
            <a:picLocks noGrp="1" noChangeAspect="1"/>
          </p:cNvPicPr>
          <p:nvPr>
            <p:ph type="pic" sz="quarter" idx="17"/>
          </p:nvPr>
        </p:nvPicPr>
        <p:blipFill>
          <a:blip r:embed="rId5"/>
          <a:stretch>
            <a:fillRect/>
          </a:stretch>
        </p:blipFill>
        <p:spPr>
          <a:xfrm>
            <a:off x="9536430" y="1908810"/>
            <a:ext cx="947420" cy="1929765"/>
          </a:xfrm>
          <a:prstGeom prst="rect">
            <a:avLst/>
          </a:prstGeom>
        </p:spPr>
      </p:pic>
    </p:spTree>
    <p:custDataLst>
      <p:tags r:id="rId6"/>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80435" y="3111305"/>
            <a:ext cx="5031130" cy="700405"/>
          </a:xfrm>
          <a:prstGeom prst="rect">
            <a:avLst/>
          </a:prstGeom>
          <a:noFill/>
        </p:spPr>
        <p:txBody>
          <a:bodyPr wrap="square" rtlCol="0">
            <a:spAutoFit/>
          </a:bodyPr>
          <a:lstStyle/>
          <a:p>
            <a:pPr algn="dist">
              <a:lnSpc>
                <a:spcPct val="90000"/>
              </a:lnSpc>
              <a:spcBef>
                <a:spcPct val="0"/>
              </a:spcBef>
            </a:pPr>
            <a:r>
              <a:rPr lang="zh-CN" altLang="en-US" sz="4400"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rPr>
              <a:t>第五章节数据库</a:t>
            </a:r>
            <a:endParaRPr lang="zh-CN" altLang="en-US" sz="4400" spc="300" dirty="0">
              <a:gradFill flip="none" rotWithShape="1">
                <a:gsLst>
                  <a:gs pos="100000">
                    <a:schemeClr val="accent2"/>
                  </a:gs>
                  <a:gs pos="50000">
                    <a:schemeClr val="accent1"/>
                  </a:gs>
                  <a:gs pos="77000">
                    <a:schemeClr val="accent2"/>
                  </a:gs>
                </a:gsLst>
                <a:lin ang="2700000" scaled="0"/>
                <a:tileRect/>
              </a:gradFill>
              <a:effectLst>
                <a:outerShdw dist="38100" dir="2700000" algn="tl" rotWithShape="0">
                  <a:schemeClr val="accent1">
                    <a:alpha val="20000"/>
                  </a:schemeClr>
                </a:outerShdw>
              </a:effectLst>
              <a:latin typeface="演示斜黑体" panose="00000A08000000000000" pitchFamily="50" charset="-122"/>
              <a:ea typeface="演示斜黑体" panose="00000A08000000000000" pitchFamily="50" charset="-122"/>
              <a:cs typeface="OPPOSans R" panose="00020600040101010101" pitchFamily="18" charset="-122"/>
            </a:endParaRPr>
          </a:p>
        </p:txBody>
      </p:sp>
      <p:sp>
        <p:nvSpPr>
          <p:cNvPr id="8" name="文本框 7"/>
          <p:cNvSpPr txBox="1"/>
          <p:nvPr/>
        </p:nvSpPr>
        <p:spPr>
          <a:xfrm>
            <a:off x="5113213" y="2012404"/>
            <a:ext cx="1965574" cy="1861185"/>
          </a:xfrm>
          <a:prstGeom prst="rect">
            <a:avLst/>
          </a:prstGeom>
          <a:noFill/>
        </p:spPr>
        <p:txBody>
          <a:bodyPr wrap="square" rtlCol="0">
            <a:spAutoFit/>
          </a:bodyPr>
          <a:lstStyle/>
          <a:p>
            <a:r>
              <a:rPr lang="en-US" altLang="zh-CN"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rPr>
              <a:t>05</a:t>
            </a:r>
            <a:endParaRPr lang="zh-CN" altLang="en-US" sz="11500" dirty="0">
              <a:ln w="28575">
                <a:noFill/>
              </a:ln>
              <a:gradFill flip="none" rotWithShape="1">
                <a:gsLst>
                  <a:gs pos="50000">
                    <a:schemeClr val="accent1">
                      <a:alpha val="35000"/>
                    </a:schemeClr>
                  </a:gs>
                  <a:gs pos="68000">
                    <a:schemeClr val="accent1">
                      <a:alpha val="52000"/>
                    </a:schemeClr>
                  </a:gs>
                  <a:gs pos="23000">
                    <a:schemeClr val="accent1">
                      <a:alpha val="0"/>
                    </a:schemeClr>
                  </a:gs>
                  <a:gs pos="94000">
                    <a:schemeClr val="accent1"/>
                  </a:gs>
                </a:gsLst>
                <a:lin ang="16200000" scaled="1"/>
                <a:tileRect/>
              </a:gradFill>
              <a:latin typeface="演示斜黑体" panose="00000A08000000000000" pitchFamily="50" charset="-122"/>
              <a:ea typeface="演示斜黑体" panose="00000A08000000000000" pitchFamily="50" charset="-122"/>
              <a:cs typeface="OPPOSans M" panose="00020600040101010101" pitchFamily="18" charset="-122"/>
            </a:endParaRPr>
          </a:p>
        </p:txBody>
      </p:sp>
      <p:sp>
        <p:nvSpPr>
          <p:cNvPr id="9" name="文本框 8"/>
          <p:cNvSpPr txBox="1"/>
          <p:nvPr/>
        </p:nvSpPr>
        <p:spPr>
          <a:xfrm>
            <a:off x="4084320" y="3874452"/>
            <a:ext cx="4023360" cy="368300"/>
          </a:xfrm>
          <a:prstGeom prst="rect">
            <a:avLst/>
          </a:prstGeom>
          <a:noFill/>
        </p:spPr>
        <p:txBody>
          <a:bodyPr wrap="square" rtlCol="0">
            <a:spAutoFit/>
          </a:bodyPr>
          <a:lstStyle/>
          <a:p>
            <a:pPr algn="dist"/>
            <a:r>
              <a:rPr lang="en-US" altLang="zh-CN" dirty="0">
                <a:solidFill>
                  <a:schemeClr val="bg2">
                    <a:lumMod val="75000"/>
                  </a:schemeClr>
                </a:solidFill>
                <a:latin typeface="OPPOSans M" panose="00020600040101010101" pitchFamily="18" charset="-122"/>
                <a:ea typeface="OPPOSans M" panose="00020600040101010101" pitchFamily="18" charset="-122"/>
                <a:cs typeface="OPPOSans M" panose="00020600040101010101" pitchFamily="18" charset="-122"/>
              </a:rPr>
              <a:t>Database</a:t>
            </a:r>
            <a:endParaRPr lang="en-US" altLang="zh-CN" dirty="0">
              <a:solidFill>
                <a:schemeClr val="bg2">
                  <a:lumMod val="75000"/>
                </a:schemeClr>
              </a:solidFill>
              <a:latin typeface="OPPOSans M" panose="00020600040101010101" pitchFamily="18" charset="-122"/>
              <a:ea typeface="OPPOSans M" panose="00020600040101010101" pitchFamily="18" charset="-122"/>
              <a:cs typeface="OPPOSans M" panose="00020600040101010101" pitchFamily="18" charset="-122"/>
            </a:endParaRPr>
          </a:p>
        </p:txBody>
      </p:sp>
      <p:cxnSp>
        <p:nvCxnSpPr>
          <p:cNvPr id="14" name="直接连接符 13"/>
          <p:cNvCxnSpPr/>
          <p:nvPr/>
        </p:nvCxnSpPr>
        <p:spPr>
          <a:xfrm>
            <a:off x="5113213" y="4376021"/>
            <a:ext cx="1965574" cy="0"/>
          </a:xfrm>
          <a:prstGeom prst="line">
            <a:avLst/>
          </a:prstGeom>
          <a:ln w="22225" cap="rnd">
            <a:rou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334428" y="4305200"/>
            <a:ext cx="1017304" cy="146265"/>
            <a:chOff x="6334428" y="4259024"/>
            <a:chExt cx="1017304" cy="146265"/>
          </a:xfrm>
        </p:grpSpPr>
        <p:sp>
          <p:nvSpPr>
            <p:cNvPr id="15" name="矩形: 圆角 14"/>
            <p:cNvSpPr/>
            <p:nvPr/>
          </p:nvSpPr>
          <p:spPr>
            <a:xfrm>
              <a:off x="6451732"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6334428"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flipH="1">
            <a:off x="4782527" y="4305200"/>
            <a:ext cx="1017304" cy="146265"/>
            <a:chOff x="4215223" y="4259024"/>
            <a:chExt cx="1017304" cy="146265"/>
          </a:xfrm>
        </p:grpSpPr>
        <p:sp>
          <p:nvSpPr>
            <p:cNvPr id="17" name="矩形: 圆角 16"/>
            <p:cNvSpPr/>
            <p:nvPr/>
          </p:nvSpPr>
          <p:spPr>
            <a:xfrm>
              <a:off x="4332527" y="4387289"/>
              <a:ext cx="900000" cy="18000"/>
            </a:xfrm>
            <a:prstGeom prst="roundRect">
              <a:avLst>
                <a:gd name="adj" fmla="val 50000"/>
              </a:avLst>
            </a:prstGeom>
            <a:gradFill>
              <a:gsLst>
                <a:gs pos="32000">
                  <a:schemeClr val="accent1">
                    <a:alpha val="0"/>
                  </a:schemeClr>
                </a:gs>
                <a:gs pos="63000">
                  <a:schemeClr val="accent2">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4215223" y="4259024"/>
              <a:ext cx="900000" cy="18000"/>
            </a:xfrm>
            <a:prstGeom prst="roundRect">
              <a:avLst>
                <a:gd name="adj" fmla="val 50000"/>
              </a:avLst>
            </a:prstGeom>
            <a:gradFill>
              <a:gsLst>
                <a:gs pos="32000">
                  <a:schemeClr val="accent1">
                    <a:alpha val="0"/>
                  </a:schemeClr>
                </a:gs>
                <a:gs pos="64000">
                  <a:schemeClr val="accent1">
                    <a:alpha val="12000"/>
                  </a:schemeClr>
                </a:gs>
                <a:gs pos="96000">
                  <a:schemeClr val="accent2">
                    <a:alpha val="25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1741" y="1854835"/>
            <a:ext cx="8748518" cy="4247317"/>
          </a:xfrm>
          <a:prstGeom prst="rect">
            <a:avLst/>
          </a:prstGeom>
          <a:noFill/>
        </p:spPr>
        <p:txBody>
          <a:bodyPr wrap="square" rtlCol="0">
            <a:spAutoFit/>
          </a:bodyPr>
          <a:lstStyle/>
          <a:p>
            <a:pPr>
              <a:lnSpc>
                <a:spcPct val="150000"/>
              </a:lnSpc>
            </a:pPr>
            <a:r>
              <a:rPr lang="zh-CN" altLang="zh-CN" sz="2000" dirty="0"/>
              <a:t>数</a:t>
            </a:r>
            <a:r>
              <a:rPr lang="en-US" altLang="zh-CN" sz="2000" dirty="0"/>
              <a:t>     </a:t>
            </a:r>
            <a:r>
              <a:rPr lang="zh-CN" altLang="zh-CN" sz="2000" kern="100" dirty="0">
                <a:solidFill>
                  <a:srgbClr val="000000"/>
                </a:solidFill>
                <a:cs typeface="Times New Roman" panose="02020603050405020304"/>
              </a:rPr>
              <a:t>数据库是数据管理的最新技术，是计算机科学的重要分支。由于数据库具有数据结构化、最低冗余度、较高的程序与数据独立性、易于扩充、易于编制应用程序等优点，较大的信息系统都是建立在数据库设计之上的。此系统用到的数据表格较少，安卓系统软件自带数据库</a:t>
            </a:r>
            <a:r>
              <a:rPr lang="en-US" altLang="zh-CN" sz="2000" kern="100" dirty="0">
                <a:solidFill>
                  <a:srgbClr val="000000"/>
                </a:solidFill>
                <a:cs typeface="Times New Roman" panose="02020603050405020304"/>
              </a:rPr>
              <a:t> DATABASE</a:t>
            </a:r>
            <a:r>
              <a:rPr lang="zh-CN" altLang="zh-CN" sz="2000" kern="100" dirty="0">
                <a:solidFill>
                  <a:srgbClr val="000000"/>
                </a:solidFill>
                <a:cs typeface="Times New Roman" panose="02020603050405020304"/>
              </a:rPr>
              <a:t>。能够存放和读取大量的数据。管理众多并发的用户</a:t>
            </a:r>
            <a:r>
              <a:rPr lang="en-US" altLang="zh-CN" sz="2000" kern="100" dirty="0">
                <a:solidFill>
                  <a:srgbClr val="000000"/>
                </a:solidFill>
                <a:cs typeface="Times New Roman" panose="02020603050405020304"/>
              </a:rPr>
              <a:t>,</a:t>
            </a:r>
            <a:r>
              <a:rPr lang="zh-CN" altLang="zh-CN" sz="2000" kern="100" dirty="0">
                <a:solidFill>
                  <a:srgbClr val="000000"/>
                </a:solidFill>
                <a:cs typeface="Times New Roman" panose="02020603050405020304"/>
              </a:rPr>
              <a:t>故选用安卓自带的</a:t>
            </a:r>
            <a:r>
              <a:rPr lang="en-US" altLang="zh-CN" sz="2000" kern="100" dirty="0">
                <a:solidFill>
                  <a:srgbClr val="000000"/>
                </a:solidFill>
                <a:cs typeface="Times New Roman" panose="02020603050405020304"/>
              </a:rPr>
              <a:t> DATABASE</a:t>
            </a:r>
            <a:r>
              <a:rPr lang="zh-CN" altLang="zh-CN" sz="2000" kern="100" dirty="0">
                <a:solidFill>
                  <a:srgbClr val="000000"/>
                </a:solidFill>
                <a:cs typeface="Times New Roman" panose="02020603050405020304"/>
              </a:rPr>
              <a:t>数据库。</a:t>
            </a:r>
            <a:endParaRPr lang="zh-CN" altLang="zh-CN" sz="2000" kern="100" dirty="0">
              <a:ea typeface="宋体" panose="02010600030101010101" pitchFamily="2" charset="-122"/>
              <a:cs typeface="Times New Roman" panose="02020603050405020304"/>
            </a:endParaRPr>
          </a:p>
          <a:p>
            <a:pPr>
              <a:lnSpc>
                <a:spcPct val="150000"/>
              </a:lnSpc>
            </a:pPr>
            <a:r>
              <a:rPr lang="zh-CN" altLang="zh-CN" sz="2000" dirty="0"/>
              <a:t>据库是数据管理的最新技术，是计算机科学的重要分支。由于数据库具有</a:t>
            </a:r>
            <a:r>
              <a:rPr lang="zh-CN" altLang="en-US" sz="2000" dirty="0">
                <a:solidFill>
                  <a:schemeClr val="tx1">
                    <a:lumMod val="65000"/>
                    <a:lumOff val="35000"/>
                  </a:schemeClr>
                </a:solidFill>
              </a:rPr>
              <a:t>我对自己事业的热爱。你必须去寻找自己所爱</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当你真的发现时你就会感到，就像任何伟大的感情关系一样，岁月的更迭只会让这份情愈发深刻，所以千万不要放弃，要继续寻找。</a:t>
            </a:r>
            <a:endParaRPr lang="zh-CN" altLang="en-US" sz="2000" dirty="0">
              <a:solidFill>
                <a:schemeClr val="tx1">
                  <a:lumMod val="65000"/>
                  <a:lumOff val="35000"/>
                </a:schemeClr>
              </a:solidFill>
            </a:endParaRPr>
          </a:p>
        </p:txBody>
      </p:sp>
      <p:sp>
        <p:nvSpPr>
          <p:cNvPr id="10" name="矩形: 圆角 9"/>
          <p:cNvSpPr/>
          <p:nvPr/>
        </p:nvSpPr>
        <p:spPr>
          <a:xfrm>
            <a:off x="1804503" y="4209357"/>
            <a:ext cx="8577988" cy="5649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975961" y="1688792"/>
            <a:ext cx="627013" cy="576853"/>
          </a:xfrm>
          <a:custGeom>
            <a:avLst/>
            <a:gdLst/>
            <a:ahLst/>
            <a:cxnLst/>
            <a:rect l="l" t="t" r="r" b="b"/>
            <a:pathLst>
              <a:path w="200918" h="184845">
                <a:moveTo>
                  <a:pt x="192881" y="0"/>
                </a:moveTo>
                <a:lnTo>
                  <a:pt x="192881" y="34826"/>
                </a:lnTo>
                <a:cubicBezTo>
                  <a:pt x="166092" y="47327"/>
                  <a:pt x="154483" y="68759"/>
                  <a:pt x="158055" y="99120"/>
                </a:cubicBezTo>
                <a:lnTo>
                  <a:pt x="200918" y="99120"/>
                </a:lnTo>
                <a:lnTo>
                  <a:pt x="200918" y="184845"/>
                </a:lnTo>
                <a:lnTo>
                  <a:pt x="120550" y="184845"/>
                </a:lnTo>
                <a:lnTo>
                  <a:pt x="120550" y="91083"/>
                </a:lnTo>
                <a:cubicBezTo>
                  <a:pt x="124122" y="48220"/>
                  <a:pt x="148232" y="17859"/>
                  <a:pt x="192881" y="0"/>
                </a:cubicBezTo>
                <a:close/>
                <a:moveTo>
                  <a:pt x="72330" y="0"/>
                </a:moveTo>
                <a:lnTo>
                  <a:pt x="72330" y="34826"/>
                </a:lnTo>
                <a:cubicBezTo>
                  <a:pt x="45541" y="54471"/>
                  <a:pt x="33039" y="75902"/>
                  <a:pt x="34825" y="99120"/>
                </a:cubicBezTo>
                <a:lnTo>
                  <a:pt x="77688" y="99120"/>
                </a:lnTo>
                <a:lnTo>
                  <a:pt x="77688" y="184845"/>
                </a:lnTo>
                <a:lnTo>
                  <a:pt x="0" y="184845"/>
                </a:lnTo>
                <a:lnTo>
                  <a:pt x="0" y="93762"/>
                </a:lnTo>
                <a:cubicBezTo>
                  <a:pt x="1786" y="52685"/>
                  <a:pt x="25896" y="21431"/>
                  <a:pt x="72330" y="0"/>
                </a:cubicBez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p:cNvSpPr>
            <a:spLocks noGrp="1"/>
          </p:cNvSpPr>
          <p:nvPr>
            <p:ph type="title"/>
          </p:nvPr>
        </p:nvSpPr>
        <p:spPr>
          <a:xfrm>
            <a:off x="437715" y="416438"/>
            <a:ext cx="1878765" cy="373579"/>
          </a:xfrm>
        </p:spPr>
        <p:txBody>
          <a:bodyPr>
            <a:normAutofit fontScale="90000"/>
          </a:bodyPr>
          <a:lstStyle/>
          <a:p>
            <a:pPr>
              <a:lnSpc>
                <a:spcPct val="110000"/>
              </a:lnSpc>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数据库概述</a:t>
            </a:r>
            <a:endPar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13" name="文本占位符 3"/>
          <p:cNvSpPr>
            <a:spLocks noGrp="1"/>
          </p:cNvSpPr>
          <p:nvPr>
            <p:ph type="body" sz="quarter" idx="15"/>
          </p:nvPr>
        </p:nvSpPr>
        <p:spPr>
          <a:xfrm>
            <a:off x="1052174" y="865394"/>
            <a:ext cx="1683406" cy="373063"/>
          </a:xfrm>
        </p:spPr>
        <p:txBody>
          <a:bodyPr/>
          <a:lstStyle/>
          <a:p>
            <a:pPr algn="dist">
              <a:spcAft>
                <a:spcPts val="1000"/>
              </a:spcAft>
            </a:pPr>
            <a:r>
              <a:rPr lang="en-US" altLang="zh-CN" dirty="0">
                <a:solidFill>
                  <a:srgbClr val="E5E5E5"/>
                </a:solidFill>
                <a:latin typeface="OPPOSans M" panose="00020600040101010101" pitchFamily="18" charset="-122"/>
                <a:ea typeface="OPPOSans M" panose="00020600040101010101" pitchFamily="18" charset="-122"/>
                <a:cs typeface="OPPOSans M" panose="00020600040101010101" pitchFamily="18" charset="-122"/>
              </a:rPr>
              <a:t>FAMOUS QUOTES</a:t>
            </a:r>
            <a:endParaRPr lang="zh-CN" altLang="zh-CN" sz="4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矩形: 圆角 169"/>
          <p:cNvSpPr/>
          <p:nvPr/>
        </p:nvSpPr>
        <p:spPr>
          <a:xfrm flipH="1">
            <a:off x="11507641" y="2399557"/>
            <a:ext cx="821804" cy="974921"/>
          </a:xfrm>
          <a:prstGeom prst="roundRect">
            <a:avLst/>
          </a:prstGeom>
          <a:gradFill flip="none" rotWithShape="1">
            <a:gsLst>
              <a:gs pos="10000">
                <a:schemeClr val="accent2">
                  <a:alpha val="0"/>
                </a:schemeClr>
              </a:gs>
              <a:gs pos="67000">
                <a:schemeClr val="accent1">
                  <a:alpha val="35000"/>
                </a:schemeClr>
              </a:gs>
              <a:gs pos="89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圆角 168"/>
          <p:cNvSpPr/>
          <p:nvPr/>
        </p:nvSpPr>
        <p:spPr>
          <a:xfrm>
            <a:off x="-103245" y="4158726"/>
            <a:ext cx="821804" cy="974921"/>
          </a:xfrm>
          <a:prstGeom prst="roundRect">
            <a:avLst/>
          </a:prstGeom>
          <a:gradFill flip="none" rotWithShape="1">
            <a:gsLst>
              <a:gs pos="10000">
                <a:schemeClr val="accent2">
                  <a:alpha val="0"/>
                </a:schemeClr>
              </a:gs>
              <a:gs pos="67000">
                <a:schemeClr val="accent1">
                  <a:alpha val="35000"/>
                </a:schemeClr>
              </a:gs>
              <a:gs pos="89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p:cNvSpPr/>
          <p:nvPr/>
        </p:nvSpPr>
        <p:spPr>
          <a:xfrm>
            <a:off x="509285" y="1668349"/>
            <a:ext cx="2391107" cy="3256032"/>
          </a:xfrm>
          <a:prstGeom prst="roundRect">
            <a:avLst>
              <a:gd name="adj" fmla="val 6117"/>
            </a:avLst>
          </a:prstGeom>
          <a:gradFill flip="none" rotWithShape="1">
            <a:gsLst>
              <a:gs pos="23000">
                <a:schemeClr val="accent2"/>
              </a:gs>
              <a:gs pos="53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6" name="矩形: 圆角 15"/>
          <p:cNvSpPr/>
          <p:nvPr/>
        </p:nvSpPr>
        <p:spPr>
          <a:xfrm>
            <a:off x="509285" y="2130204"/>
            <a:ext cx="2391107" cy="3256032"/>
          </a:xfrm>
          <a:prstGeom prst="roundRect">
            <a:avLst>
              <a:gd name="adj" fmla="val 6117"/>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p:cNvSpPr txBox="1"/>
          <p:nvPr/>
        </p:nvSpPr>
        <p:spPr>
          <a:xfrm>
            <a:off x="662499" y="2708828"/>
            <a:ext cx="2139815" cy="1569660"/>
          </a:xfrm>
          <a:prstGeom prst="rect">
            <a:avLst/>
          </a:prstGeom>
          <a:noFill/>
        </p:spPr>
        <p:txBody>
          <a:bodyPr wrap="square" rtlCol="0">
            <a:spAutoFit/>
          </a:bodyPr>
          <a:lstStyle/>
          <a:p>
            <a:pPr algn="just">
              <a:lnSpc>
                <a:spcPct val="120000"/>
              </a:lnSpc>
            </a:pPr>
            <a:r>
              <a:rPr lang="zh-CN" altLang="zh-CN" sz="1600" dirty="0"/>
              <a:t>在精度需求上，根据使用需求，在各项数据的输入，输出及传输过程中，可以满足各种精度的需求</a:t>
            </a:r>
            <a:r>
              <a:rPr lang="zh-CN" altLang="en-US" sz="1600" dirty="0"/>
              <a:t>。</a:t>
            </a:r>
            <a:endParaRPr lang="zh-CN" altLang="en-US" sz="1600" dirty="0">
              <a:solidFill>
                <a:schemeClr val="tx1">
                  <a:lumMod val="50000"/>
                  <a:lumOff val="50000"/>
                </a:schemeClr>
              </a:solidFill>
            </a:endParaRPr>
          </a:p>
        </p:txBody>
      </p:sp>
      <p:sp>
        <p:nvSpPr>
          <p:cNvPr id="74" name="矩形: 圆角 73"/>
          <p:cNvSpPr/>
          <p:nvPr/>
        </p:nvSpPr>
        <p:spPr>
          <a:xfrm>
            <a:off x="3436726" y="1668349"/>
            <a:ext cx="2391107" cy="3256032"/>
          </a:xfrm>
          <a:prstGeom prst="roundRect">
            <a:avLst>
              <a:gd name="adj" fmla="val 6117"/>
            </a:avLst>
          </a:prstGeom>
          <a:gradFill flip="none" rotWithShape="1">
            <a:gsLst>
              <a:gs pos="23000">
                <a:schemeClr val="accent2"/>
              </a:gs>
              <a:gs pos="53000">
                <a:schemeClr val="accent1"/>
              </a:gs>
              <a:gs pos="93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5" name="矩形: 圆角 74"/>
          <p:cNvSpPr/>
          <p:nvPr/>
        </p:nvSpPr>
        <p:spPr>
          <a:xfrm>
            <a:off x="3436726" y="2130204"/>
            <a:ext cx="2391107" cy="3256032"/>
          </a:xfrm>
          <a:prstGeom prst="roundRect">
            <a:avLst>
              <a:gd name="adj" fmla="val 6117"/>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3586154" y="1699019"/>
            <a:ext cx="2130040" cy="461665"/>
          </a:xfrm>
          <a:prstGeom prst="rect">
            <a:avLst/>
          </a:prstGeom>
          <a:noFill/>
        </p:spPr>
        <p:txBody>
          <a:bodyPr wrap="square" rtlCol="0">
            <a:spAutoFit/>
          </a:bodyPr>
          <a:lstStyle/>
          <a:p>
            <a:pPr algn="dist"/>
            <a:r>
              <a:rPr lang="zh-CN" altLang="en-US" sz="2400" dirty="0">
                <a:solidFill>
                  <a:schemeClr val="bg1"/>
                </a:solidFill>
              </a:rPr>
              <a:t>│时间性要求</a:t>
            </a:r>
            <a:r>
              <a:rPr lang="zh-CN" altLang="en-US" sz="2400" dirty="0">
                <a:solidFill>
                  <a:schemeClr val="bg1"/>
                </a:solidFill>
                <a:latin typeface="+mj-lt"/>
              </a:rPr>
              <a:t>│</a:t>
            </a:r>
            <a:endParaRPr lang="zh-CN" altLang="en-US" sz="2400" dirty="0">
              <a:solidFill>
                <a:schemeClr val="bg1"/>
              </a:solidFill>
              <a:latin typeface="+mj-lt"/>
            </a:endParaRPr>
          </a:p>
        </p:txBody>
      </p:sp>
      <p:sp>
        <p:nvSpPr>
          <p:cNvPr id="128" name="文本框 127"/>
          <p:cNvSpPr txBox="1"/>
          <p:nvPr/>
        </p:nvSpPr>
        <p:spPr>
          <a:xfrm>
            <a:off x="3586154" y="2708828"/>
            <a:ext cx="2107632" cy="1838051"/>
          </a:xfrm>
          <a:prstGeom prst="rect">
            <a:avLst/>
          </a:prstGeom>
          <a:noFill/>
        </p:spPr>
        <p:txBody>
          <a:bodyPr wrap="square" rtlCol="0">
            <a:noAutofit/>
          </a:bodyPr>
          <a:lstStyle/>
          <a:p>
            <a:pPr algn="just">
              <a:lnSpc>
                <a:spcPct val="120000"/>
              </a:lnSpc>
            </a:pPr>
            <a:r>
              <a:rPr lang="zh-CN" altLang="zh-CN" sz="1600" dirty="0"/>
              <a:t>在软件方面，响应时间，更新处理时间都比较快且迅速，完全满足用户要求</a:t>
            </a:r>
            <a:r>
              <a:rPr lang="zh-CN" altLang="en-US" sz="1600" dirty="0"/>
              <a:t>。</a:t>
            </a:r>
            <a:endParaRPr lang="zh-CN" altLang="en-US" sz="1600" dirty="0">
              <a:solidFill>
                <a:schemeClr val="tx1">
                  <a:lumMod val="50000"/>
                  <a:lumOff val="50000"/>
                </a:schemeClr>
              </a:solidFill>
            </a:endParaRPr>
          </a:p>
        </p:txBody>
      </p:sp>
      <p:sp>
        <p:nvSpPr>
          <p:cNvPr id="77" name="矩形: 圆角 76"/>
          <p:cNvSpPr/>
          <p:nvPr/>
        </p:nvSpPr>
        <p:spPr>
          <a:xfrm>
            <a:off x="6364167" y="1668349"/>
            <a:ext cx="2391107" cy="3256032"/>
          </a:xfrm>
          <a:prstGeom prst="roundRect">
            <a:avLst>
              <a:gd name="adj" fmla="val 6117"/>
            </a:avLst>
          </a:prstGeom>
          <a:gradFill flip="none" rotWithShape="1">
            <a:gsLst>
              <a:gs pos="23000">
                <a:schemeClr val="accent2"/>
              </a:gs>
              <a:gs pos="53000">
                <a:schemeClr val="accent1"/>
              </a:gs>
              <a:gs pos="9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8" name="矩形: 圆角 77"/>
          <p:cNvSpPr/>
          <p:nvPr/>
        </p:nvSpPr>
        <p:spPr>
          <a:xfrm>
            <a:off x="6364167" y="2130204"/>
            <a:ext cx="2391107" cy="3256032"/>
          </a:xfrm>
          <a:prstGeom prst="roundRect">
            <a:avLst>
              <a:gd name="adj" fmla="val 6117"/>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p:cNvSpPr txBox="1"/>
          <p:nvPr/>
        </p:nvSpPr>
        <p:spPr>
          <a:xfrm>
            <a:off x="6550308" y="2708828"/>
            <a:ext cx="2033707" cy="2136867"/>
          </a:xfrm>
          <a:prstGeom prst="rect">
            <a:avLst/>
          </a:prstGeom>
          <a:noFill/>
        </p:spPr>
        <p:txBody>
          <a:bodyPr wrap="square" rtlCol="0">
            <a:spAutoFit/>
          </a:bodyPr>
          <a:lstStyle/>
          <a:p>
            <a:pPr algn="just">
              <a:lnSpc>
                <a:spcPct val="120000"/>
              </a:lnSpc>
            </a:pPr>
            <a:r>
              <a:rPr lang="zh-CN" altLang="zh-CN" sz="1600" dirty="0"/>
              <a:t>当用户需求，如操作方式，运行环境，结果精度，数据结构与其他软件接口等发生变化时，设计的软件要做适当调整，灵活性非常大。</a:t>
            </a:r>
            <a:endParaRPr lang="zh-CN" altLang="en-US" sz="1600" dirty="0">
              <a:solidFill>
                <a:schemeClr val="tx1">
                  <a:lumMod val="50000"/>
                  <a:lumOff val="50000"/>
                </a:schemeClr>
              </a:solidFill>
            </a:endParaRPr>
          </a:p>
        </p:txBody>
      </p:sp>
      <p:sp>
        <p:nvSpPr>
          <p:cNvPr id="124" name="矩形: 圆角 123"/>
          <p:cNvSpPr/>
          <p:nvPr/>
        </p:nvSpPr>
        <p:spPr>
          <a:xfrm>
            <a:off x="9291608" y="1668349"/>
            <a:ext cx="2391107" cy="3256032"/>
          </a:xfrm>
          <a:prstGeom prst="roundRect">
            <a:avLst>
              <a:gd name="adj" fmla="val 6117"/>
            </a:avLst>
          </a:prstGeom>
          <a:gradFill flip="none" rotWithShape="1">
            <a:gsLst>
              <a:gs pos="23000">
                <a:schemeClr val="accent2"/>
              </a:gs>
              <a:gs pos="53000">
                <a:schemeClr val="accent1"/>
              </a:gs>
              <a:gs pos="92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5" name="矩形: 圆角 124"/>
          <p:cNvSpPr/>
          <p:nvPr/>
        </p:nvSpPr>
        <p:spPr>
          <a:xfrm>
            <a:off x="9291608" y="2130204"/>
            <a:ext cx="2391107" cy="3256032"/>
          </a:xfrm>
          <a:prstGeom prst="roundRect">
            <a:avLst>
              <a:gd name="adj" fmla="val 6117"/>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图形 4"/>
          <p:cNvGrpSpPr/>
          <p:nvPr/>
        </p:nvGrpSpPr>
        <p:grpSpPr>
          <a:xfrm>
            <a:off x="7596629" y="4202265"/>
            <a:ext cx="987386" cy="987386"/>
            <a:chOff x="2170087" y="915201"/>
            <a:chExt cx="987386" cy="987386"/>
          </a:xfrm>
          <a:solidFill>
            <a:schemeClr val="accent1">
              <a:alpha val="6000"/>
            </a:schemeClr>
          </a:solidFill>
        </p:grpSpPr>
        <p:sp>
          <p:nvSpPr>
            <p:cNvPr id="132" name="任意多边形: 形状 131"/>
            <p:cNvSpPr/>
            <p:nvPr/>
          </p:nvSpPr>
          <p:spPr>
            <a:xfrm>
              <a:off x="2555784" y="1300898"/>
              <a:ext cx="215990" cy="215990"/>
            </a:xfrm>
            <a:custGeom>
              <a:avLst/>
              <a:gdLst>
                <a:gd name="connsiteX0" fmla="*/ 107995 w 215990"/>
                <a:gd name="connsiteY0" fmla="*/ 215991 h 215990"/>
                <a:gd name="connsiteX1" fmla="*/ 215991 w 215990"/>
                <a:gd name="connsiteY1" fmla="*/ 107995 h 215990"/>
                <a:gd name="connsiteX2" fmla="*/ 107995 w 215990"/>
                <a:gd name="connsiteY2" fmla="*/ 0 h 215990"/>
                <a:gd name="connsiteX3" fmla="*/ 0 w 215990"/>
                <a:gd name="connsiteY3" fmla="*/ 107995 h 215990"/>
                <a:gd name="connsiteX4" fmla="*/ 107995 w 215990"/>
                <a:gd name="connsiteY4" fmla="*/ 215991 h 215990"/>
                <a:gd name="connsiteX5" fmla="*/ 107995 w 215990"/>
                <a:gd name="connsiteY5" fmla="*/ 30856 h 215990"/>
                <a:gd name="connsiteX6" fmla="*/ 185135 w 215990"/>
                <a:gd name="connsiteY6" fmla="*/ 107995 h 215990"/>
                <a:gd name="connsiteX7" fmla="*/ 107995 w 215990"/>
                <a:gd name="connsiteY7" fmla="*/ 185135 h 215990"/>
                <a:gd name="connsiteX8" fmla="*/ 30856 w 215990"/>
                <a:gd name="connsiteY8" fmla="*/ 107995 h 215990"/>
                <a:gd name="connsiteX9" fmla="*/ 107995 w 215990"/>
                <a:gd name="connsiteY9" fmla="*/ 30856 h 21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990" h="215990">
                  <a:moveTo>
                    <a:pt x="107995" y="215991"/>
                  </a:moveTo>
                  <a:cubicBezTo>
                    <a:pt x="167532" y="215991"/>
                    <a:pt x="215991" y="167547"/>
                    <a:pt x="215991" y="107995"/>
                  </a:cubicBezTo>
                  <a:cubicBezTo>
                    <a:pt x="215991" y="48444"/>
                    <a:pt x="167532" y="0"/>
                    <a:pt x="107995" y="0"/>
                  </a:cubicBezTo>
                  <a:cubicBezTo>
                    <a:pt x="48459" y="0"/>
                    <a:pt x="0" y="48444"/>
                    <a:pt x="0" y="107995"/>
                  </a:cubicBezTo>
                  <a:cubicBezTo>
                    <a:pt x="0" y="167547"/>
                    <a:pt x="48459" y="215991"/>
                    <a:pt x="107995" y="215991"/>
                  </a:cubicBezTo>
                  <a:close/>
                  <a:moveTo>
                    <a:pt x="107995" y="30856"/>
                  </a:moveTo>
                  <a:cubicBezTo>
                    <a:pt x="150530" y="30856"/>
                    <a:pt x="185135" y="65461"/>
                    <a:pt x="185135" y="107995"/>
                  </a:cubicBezTo>
                  <a:cubicBezTo>
                    <a:pt x="185135" y="150530"/>
                    <a:pt x="150530" y="185135"/>
                    <a:pt x="107995" y="185135"/>
                  </a:cubicBezTo>
                  <a:cubicBezTo>
                    <a:pt x="65461" y="185135"/>
                    <a:pt x="30856" y="150530"/>
                    <a:pt x="30856" y="107995"/>
                  </a:cubicBezTo>
                  <a:cubicBezTo>
                    <a:pt x="30856" y="65461"/>
                    <a:pt x="65461" y="30856"/>
                    <a:pt x="107995" y="30856"/>
                  </a:cubicBezTo>
                  <a:close/>
                </a:path>
              </a:pathLst>
            </a:custGeom>
            <a:grpFill/>
            <a:ln w="15329" cap="flat">
              <a:noFill/>
              <a:prstDash val="solid"/>
              <a:miter/>
            </a:ln>
          </p:spPr>
          <p:txBody>
            <a:bodyPr rtlCol="0" anchor="ctr"/>
            <a:lstStyle/>
            <a:p>
              <a:endParaRPr lang="zh-CN" altLang="en-US"/>
            </a:p>
          </p:txBody>
        </p:sp>
        <p:sp>
          <p:nvSpPr>
            <p:cNvPr id="133" name="任意多边形: 形状 132"/>
            <p:cNvSpPr/>
            <p:nvPr/>
          </p:nvSpPr>
          <p:spPr>
            <a:xfrm>
              <a:off x="2463217" y="1208331"/>
              <a:ext cx="401125" cy="401125"/>
            </a:xfrm>
            <a:custGeom>
              <a:avLst/>
              <a:gdLst>
                <a:gd name="connsiteX0" fmla="*/ 17511 w 401125"/>
                <a:gd name="connsiteY0" fmla="*/ 301137 h 401125"/>
                <a:gd name="connsiteX1" fmla="*/ 99988 w 401125"/>
                <a:gd name="connsiteY1" fmla="*/ 383630 h 401125"/>
                <a:gd name="connsiteX2" fmla="*/ 132942 w 401125"/>
                <a:gd name="connsiteY2" fmla="*/ 363867 h 401125"/>
                <a:gd name="connsiteX3" fmla="*/ 142230 w 401125"/>
                <a:gd name="connsiteY3" fmla="*/ 401126 h 401125"/>
                <a:gd name="connsiteX4" fmla="*/ 258896 w 401125"/>
                <a:gd name="connsiteY4" fmla="*/ 401126 h 401125"/>
                <a:gd name="connsiteX5" fmla="*/ 268199 w 401125"/>
                <a:gd name="connsiteY5" fmla="*/ 363852 h 401125"/>
                <a:gd name="connsiteX6" fmla="*/ 301153 w 401125"/>
                <a:gd name="connsiteY6" fmla="*/ 383615 h 401125"/>
                <a:gd name="connsiteX7" fmla="*/ 383630 w 401125"/>
                <a:gd name="connsiteY7" fmla="*/ 301122 h 401125"/>
                <a:gd name="connsiteX8" fmla="*/ 363883 w 401125"/>
                <a:gd name="connsiteY8" fmla="*/ 268183 h 401125"/>
                <a:gd name="connsiteX9" fmla="*/ 401126 w 401125"/>
                <a:gd name="connsiteY9" fmla="*/ 258896 h 401125"/>
                <a:gd name="connsiteX10" fmla="*/ 401126 w 401125"/>
                <a:gd name="connsiteY10" fmla="*/ 142230 h 401125"/>
                <a:gd name="connsiteX11" fmla="*/ 363852 w 401125"/>
                <a:gd name="connsiteY11" fmla="*/ 132927 h 401125"/>
                <a:gd name="connsiteX12" fmla="*/ 383615 w 401125"/>
                <a:gd name="connsiteY12" fmla="*/ 100004 h 401125"/>
                <a:gd name="connsiteX13" fmla="*/ 301137 w 401125"/>
                <a:gd name="connsiteY13" fmla="*/ 17511 h 401125"/>
                <a:gd name="connsiteX14" fmla="*/ 268183 w 401125"/>
                <a:gd name="connsiteY14" fmla="*/ 37274 h 401125"/>
                <a:gd name="connsiteX15" fmla="*/ 258896 w 401125"/>
                <a:gd name="connsiteY15" fmla="*/ 0 h 401125"/>
                <a:gd name="connsiteX16" fmla="*/ 142230 w 401125"/>
                <a:gd name="connsiteY16" fmla="*/ 0 h 401125"/>
                <a:gd name="connsiteX17" fmla="*/ 132927 w 401125"/>
                <a:gd name="connsiteY17" fmla="*/ 37274 h 401125"/>
                <a:gd name="connsiteX18" fmla="*/ 99973 w 401125"/>
                <a:gd name="connsiteY18" fmla="*/ 17511 h 401125"/>
                <a:gd name="connsiteX19" fmla="*/ 17495 w 401125"/>
                <a:gd name="connsiteY19" fmla="*/ 100004 h 401125"/>
                <a:gd name="connsiteX20" fmla="*/ 37258 w 401125"/>
                <a:gd name="connsiteY20" fmla="*/ 132927 h 401125"/>
                <a:gd name="connsiteX21" fmla="*/ 0 w 401125"/>
                <a:gd name="connsiteY21" fmla="*/ 142230 h 401125"/>
                <a:gd name="connsiteX22" fmla="*/ 0 w 401125"/>
                <a:gd name="connsiteY22" fmla="*/ 258896 h 401125"/>
                <a:gd name="connsiteX23" fmla="*/ 37258 w 401125"/>
                <a:gd name="connsiteY23" fmla="*/ 268199 h 401125"/>
                <a:gd name="connsiteX24" fmla="*/ 30856 w 401125"/>
                <a:gd name="connsiteY24" fmla="*/ 234797 h 401125"/>
                <a:gd name="connsiteX25" fmla="*/ 30856 w 401125"/>
                <a:gd name="connsiteY25" fmla="*/ 166328 h 401125"/>
                <a:gd name="connsiteX26" fmla="*/ 60925 w 401125"/>
                <a:gd name="connsiteY26" fmla="*/ 158815 h 401125"/>
                <a:gd name="connsiteX27" fmla="*/ 69179 w 401125"/>
                <a:gd name="connsiteY27" fmla="*/ 155683 h 401125"/>
                <a:gd name="connsiteX28" fmla="*/ 76337 w 401125"/>
                <a:gd name="connsiteY28" fmla="*/ 138064 h 401125"/>
                <a:gd name="connsiteX29" fmla="*/ 56343 w 401125"/>
                <a:gd name="connsiteY29" fmla="*/ 104771 h 401125"/>
                <a:gd name="connsiteX30" fmla="*/ 104771 w 401125"/>
                <a:gd name="connsiteY30" fmla="*/ 56358 h 401125"/>
                <a:gd name="connsiteX31" fmla="*/ 138080 w 401125"/>
                <a:gd name="connsiteY31" fmla="*/ 76353 h 401125"/>
                <a:gd name="connsiteX32" fmla="*/ 156902 w 401125"/>
                <a:gd name="connsiteY32" fmla="*/ 68592 h 401125"/>
                <a:gd name="connsiteX33" fmla="*/ 166328 w 401125"/>
                <a:gd name="connsiteY33" fmla="*/ 30856 h 401125"/>
                <a:gd name="connsiteX34" fmla="*/ 234797 w 401125"/>
                <a:gd name="connsiteY34" fmla="*/ 30856 h 401125"/>
                <a:gd name="connsiteX35" fmla="*/ 244224 w 401125"/>
                <a:gd name="connsiteY35" fmla="*/ 68592 h 401125"/>
                <a:gd name="connsiteX36" fmla="*/ 263046 w 401125"/>
                <a:gd name="connsiteY36" fmla="*/ 76353 h 401125"/>
                <a:gd name="connsiteX37" fmla="*/ 296355 w 401125"/>
                <a:gd name="connsiteY37" fmla="*/ 56358 h 401125"/>
                <a:gd name="connsiteX38" fmla="*/ 344783 w 401125"/>
                <a:gd name="connsiteY38" fmla="*/ 104771 h 401125"/>
                <a:gd name="connsiteX39" fmla="*/ 324788 w 401125"/>
                <a:gd name="connsiteY39" fmla="*/ 138064 h 401125"/>
                <a:gd name="connsiteX40" fmla="*/ 332441 w 401125"/>
                <a:gd name="connsiteY40" fmla="*/ 156886 h 401125"/>
                <a:gd name="connsiteX41" fmla="*/ 370270 w 401125"/>
                <a:gd name="connsiteY41" fmla="*/ 166328 h 401125"/>
                <a:gd name="connsiteX42" fmla="*/ 370270 w 401125"/>
                <a:gd name="connsiteY42" fmla="*/ 234797 h 401125"/>
                <a:gd name="connsiteX43" fmla="*/ 340201 w 401125"/>
                <a:gd name="connsiteY43" fmla="*/ 242311 h 401125"/>
                <a:gd name="connsiteX44" fmla="*/ 331962 w 401125"/>
                <a:gd name="connsiteY44" fmla="*/ 245427 h 401125"/>
                <a:gd name="connsiteX45" fmla="*/ 324788 w 401125"/>
                <a:gd name="connsiteY45" fmla="*/ 263046 h 401125"/>
                <a:gd name="connsiteX46" fmla="*/ 344783 w 401125"/>
                <a:gd name="connsiteY46" fmla="*/ 296370 h 401125"/>
                <a:gd name="connsiteX47" fmla="*/ 296355 w 401125"/>
                <a:gd name="connsiteY47" fmla="*/ 344783 h 401125"/>
                <a:gd name="connsiteX48" fmla="*/ 263046 w 401125"/>
                <a:gd name="connsiteY48" fmla="*/ 324788 h 401125"/>
                <a:gd name="connsiteX49" fmla="*/ 244224 w 401125"/>
                <a:gd name="connsiteY49" fmla="*/ 332549 h 401125"/>
                <a:gd name="connsiteX50" fmla="*/ 234797 w 401125"/>
                <a:gd name="connsiteY50" fmla="*/ 370270 h 401125"/>
                <a:gd name="connsiteX51" fmla="*/ 166328 w 401125"/>
                <a:gd name="connsiteY51" fmla="*/ 370270 h 401125"/>
                <a:gd name="connsiteX52" fmla="*/ 156902 w 401125"/>
                <a:gd name="connsiteY52" fmla="*/ 332533 h 401125"/>
                <a:gd name="connsiteX53" fmla="*/ 138080 w 401125"/>
                <a:gd name="connsiteY53" fmla="*/ 324773 h 401125"/>
                <a:gd name="connsiteX54" fmla="*/ 104771 w 401125"/>
                <a:gd name="connsiteY54" fmla="*/ 344767 h 401125"/>
                <a:gd name="connsiteX55" fmla="*/ 56343 w 401125"/>
                <a:gd name="connsiteY55" fmla="*/ 296355 h 401125"/>
                <a:gd name="connsiteX56" fmla="*/ 76337 w 401125"/>
                <a:gd name="connsiteY56" fmla="*/ 263030 h 401125"/>
                <a:gd name="connsiteX57" fmla="*/ 68685 w 401125"/>
                <a:gd name="connsiteY57" fmla="*/ 244239 h 40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01125" h="401125">
                  <a:moveTo>
                    <a:pt x="17511" y="301137"/>
                  </a:moveTo>
                  <a:lnTo>
                    <a:pt x="99988" y="383630"/>
                  </a:lnTo>
                  <a:lnTo>
                    <a:pt x="132942" y="363867"/>
                  </a:lnTo>
                  <a:lnTo>
                    <a:pt x="142230" y="401126"/>
                  </a:lnTo>
                  <a:lnTo>
                    <a:pt x="258896" y="401126"/>
                  </a:lnTo>
                  <a:lnTo>
                    <a:pt x="268199" y="363852"/>
                  </a:lnTo>
                  <a:lnTo>
                    <a:pt x="301153" y="383615"/>
                  </a:lnTo>
                  <a:lnTo>
                    <a:pt x="383630" y="301122"/>
                  </a:lnTo>
                  <a:lnTo>
                    <a:pt x="363883" y="268183"/>
                  </a:lnTo>
                  <a:lnTo>
                    <a:pt x="401126" y="258896"/>
                  </a:lnTo>
                  <a:lnTo>
                    <a:pt x="401126" y="142230"/>
                  </a:lnTo>
                  <a:lnTo>
                    <a:pt x="363852" y="132927"/>
                  </a:lnTo>
                  <a:lnTo>
                    <a:pt x="383615" y="100004"/>
                  </a:lnTo>
                  <a:lnTo>
                    <a:pt x="301137" y="17511"/>
                  </a:lnTo>
                  <a:lnTo>
                    <a:pt x="268183" y="37274"/>
                  </a:lnTo>
                  <a:lnTo>
                    <a:pt x="258896" y="0"/>
                  </a:lnTo>
                  <a:lnTo>
                    <a:pt x="142230" y="0"/>
                  </a:lnTo>
                  <a:lnTo>
                    <a:pt x="132927" y="37274"/>
                  </a:lnTo>
                  <a:lnTo>
                    <a:pt x="99973" y="17511"/>
                  </a:lnTo>
                  <a:lnTo>
                    <a:pt x="17495" y="100004"/>
                  </a:lnTo>
                  <a:lnTo>
                    <a:pt x="37258" y="132927"/>
                  </a:lnTo>
                  <a:lnTo>
                    <a:pt x="0" y="142230"/>
                  </a:lnTo>
                  <a:lnTo>
                    <a:pt x="0" y="258896"/>
                  </a:lnTo>
                  <a:lnTo>
                    <a:pt x="37258" y="268199"/>
                  </a:lnTo>
                  <a:close/>
                  <a:moveTo>
                    <a:pt x="30856" y="234797"/>
                  </a:moveTo>
                  <a:lnTo>
                    <a:pt x="30856" y="166328"/>
                  </a:lnTo>
                  <a:lnTo>
                    <a:pt x="60925" y="158815"/>
                  </a:lnTo>
                  <a:lnTo>
                    <a:pt x="69179" y="155683"/>
                  </a:lnTo>
                  <a:lnTo>
                    <a:pt x="76337" y="138064"/>
                  </a:lnTo>
                  <a:lnTo>
                    <a:pt x="56343" y="104771"/>
                  </a:lnTo>
                  <a:lnTo>
                    <a:pt x="104771" y="56358"/>
                  </a:lnTo>
                  <a:lnTo>
                    <a:pt x="138080" y="76353"/>
                  </a:lnTo>
                  <a:lnTo>
                    <a:pt x="156902" y="68592"/>
                  </a:lnTo>
                  <a:lnTo>
                    <a:pt x="166328" y="30856"/>
                  </a:lnTo>
                  <a:lnTo>
                    <a:pt x="234797" y="30856"/>
                  </a:lnTo>
                  <a:lnTo>
                    <a:pt x="244224" y="68592"/>
                  </a:lnTo>
                  <a:lnTo>
                    <a:pt x="263046" y="76353"/>
                  </a:lnTo>
                  <a:lnTo>
                    <a:pt x="296355" y="56358"/>
                  </a:lnTo>
                  <a:lnTo>
                    <a:pt x="344783" y="104771"/>
                  </a:lnTo>
                  <a:lnTo>
                    <a:pt x="324788" y="138064"/>
                  </a:lnTo>
                  <a:lnTo>
                    <a:pt x="332441" y="156886"/>
                  </a:lnTo>
                  <a:lnTo>
                    <a:pt x="370270" y="166328"/>
                  </a:lnTo>
                  <a:lnTo>
                    <a:pt x="370270" y="234797"/>
                  </a:lnTo>
                  <a:lnTo>
                    <a:pt x="340201" y="242311"/>
                  </a:lnTo>
                  <a:lnTo>
                    <a:pt x="331962" y="245427"/>
                  </a:lnTo>
                  <a:lnTo>
                    <a:pt x="324788" y="263046"/>
                  </a:lnTo>
                  <a:lnTo>
                    <a:pt x="344783" y="296370"/>
                  </a:lnTo>
                  <a:lnTo>
                    <a:pt x="296355" y="344783"/>
                  </a:lnTo>
                  <a:lnTo>
                    <a:pt x="263046" y="324788"/>
                  </a:lnTo>
                  <a:lnTo>
                    <a:pt x="244224" y="332549"/>
                  </a:lnTo>
                  <a:lnTo>
                    <a:pt x="234797" y="370270"/>
                  </a:lnTo>
                  <a:lnTo>
                    <a:pt x="166328" y="370270"/>
                  </a:lnTo>
                  <a:lnTo>
                    <a:pt x="156902" y="332533"/>
                  </a:lnTo>
                  <a:lnTo>
                    <a:pt x="138080" y="324773"/>
                  </a:lnTo>
                  <a:lnTo>
                    <a:pt x="104771" y="344767"/>
                  </a:lnTo>
                  <a:lnTo>
                    <a:pt x="56343" y="296355"/>
                  </a:lnTo>
                  <a:lnTo>
                    <a:pt x="76337" y="263030"/>
                  </a:lnTo>
                  <a:lnTo>
                    <a:pt x="68685" y="244239"/>
                  </a:lnTo>
                  <a:close/>
                </a:path>
              </a:pathLst>
            </a:custGeom>
            <a:grpFill/>
            <a:ln w="15329" cap="flat">
              <a:noFill/>
              <a:prstDash val="solid"/>
              <a:miter/>
            </a:ln>
          </p:spPr>
          <p:txBody>
            <a:bodyPr rtlCol="0" anchor="ctr"/>
            <a:lstStyle/>
            <a:p>
              <a:endParaRPr lang="zh-CN" altLang="en-US"/>
            </a:p>
          </p:txBody>
        </p:sp>
        <p:sp>
          <p:nvSpPr>
            <p:cNvPr id="134" name="任意多边形: 形状 133"/>
            <p:cNvSpPr/>
            <p:nvPr/>
          </p:nvSpPr>
          <p:spPr>
            <a:xfrm>
              <a:off x="2247157" y="992340"/>
              <a:ext cx="190572" cy="93539"/>
            </a:xfrm>
            <a:custGeom>
              <a:avLst/>
              <a:gdLst>
                <a:gd name="connsiteX0" fmla="*/ 19740 w 190572"/>
                <a:gd name="connsiteY0" fmla="*/ 19655 h 93539"/>
                <a:gd name="connsiteX1" fmla="*/ 393 w 190572"/>
                <a:gd name="connsiteY1" fmla="*/ 93539 h 93539"/>
                <a:gd name="connsiteX2" fmla="*/ 31187 w 190572"/>
                <a:gd name="connsiteY2" fmla="*/ 91580 h 93539"/>
                <a:gd name="connsiteX3" fmla="*/ 41555 w 190572"/>
                <a:gd name="connsiteY3" fmla="*/ 41470 h 93539"/>
                <a:gd name="connsiteX4" fmla="*/ 80865 w 190572"/>
                <a:gd name="connsiteY4" fmla="*/ 30856 h 93539"/>
                <a:gd name="connsiteX5" fmla="*/ 179820 w 190572"/>
                <a:gd name="connsiteY5" fmla="*/ 52470 h 93539"/>
                <a:gd name="connsiteX6" fmla="*/ 190573 w 190572"/>
                <a:gd name="connsiteY6" fmla="*/ 23543 h 93539"/>
                <a:gd name="connsiteX7" fmla="*/ 80865 w 190572"/>
                <a:gd name="connsiteY7" fmla="*/ 0 h 93539"/>
                <a:gd name="connsiteX8" fmla="*/ 19740 w 190572"/>
                <a:gd name="connsiteY8" fmla="*/ 19655 h 9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72" h="93539">
                  <a:moveTo>
                    <a:pt x="19740" y="19655"/>
                  </a:moveTo>
                  <a:cubicBezTo>
                    <a:pt x="9418" y="29976"/>
                    <a:pt x="-2307" y="51174"/>
                    <a:pt x="393" y="93539"/>
                  </a:cubicBezTo>
                  <a:lnTo>
                    <a:pt x="31187" y="91580"/>
                  </a:lnTo>
                  <a:cubicBezTo>
                    <a:pt x="28981" y="56929"/>
                    <a:pt x="38577" y="44463"/>
                    <a:pt x="41555" y="41470"/>
                  </a:cubicBezTo>
                  <a:cubicBezTo>
                    <a:pt x="48389" y="34636"/>
                    <a:pt x="62367" y="30856"/>
                    <a:pt x="80865" y="30856"/>
                  </a:cubicBezTo>
                  <a:cubicBezTo>
                    <a:pt x="107540" y="30856"/>
                    <a:pt x="141759" y="38323"/>
                    <a:pt x="179820" y="52470"/>
                  </a:cubicBezTo>
                  <a:lnTo>
                    <a:pt x="190573" y="23543"/>
                  </a:lnTo>
                  <a:cubicBezTo>
                    <a:pt x="149103" y="8131"/>
                    <a:pt x="111181" y="0"/>
                    <a:pt x="80865" y="0"/>
                  </a:cubicBezTo>
                  <a:cubicBezTo>
                    <a:pt x="53342" y="15"/>
                    <a:pt x="32776" y="6619"/>
                    <a:pt x="19740" y="19655"/>
                  </a:cubicBezTo>
                  <a:close/>
                </a:path>
              </a:pathLst>
            </a:custGeom>
            <a:grpFill/>
            <a:ln w="15329" cap="flat">
              <a:noFill/>
              <a:prstDash val="solid"/>
              <a:miter/>
            </a:ln>
          </p:spPr>
          <p:txBody>
            <a:bodyPr rtlCol="0" anchor="ctr"/>
            <a:lstStyle/>
            <a:p>
              <a:endParaRPr lang="zh-CN" altLang="en-US"/>
            </a:p>
          </p:txBody>
        </p:sp>
        <p:sp>
          <p:nvSpPr>
            <p:cNvPr id="135" name="任意多边形: 形状 134"/>
            <p:cNvSpPr/>
            <p:nvPr/>
          </p:nvSpPr>
          <p:spPr>
            <a:xfrm>
              <a:off x="2447264" y="1024384"/>
              <a:ext cx="46684" cy="43537"/>
            </a:xfrm>
            <a:custGeom>
              <a:avLst/>
              <a:gdLst>
                <a:gd name="connsiteX0" fmla="*/ 16060 w 46684"/>
                <a:gd name="connsiteY0" fmla="*/ 1759 h 43537"/>
                <a:gd name="connsiteX1" fmla="*/ 11926 w 46684"/>
                <a:gd name="connsiteY1" fmla="*/ 0 h 43537"/>
                <a:gd name="connsiteX2" fmla="*/ 0 w 46684"/>
                <a:gd name="connsiteY2" fmla="*/ 28464 h 43537"/>
                <a:gd name="connsiteX3" fmla="*/ 3872 w 46684"/>
                <a:gd name="connsiteY3" fmla="*/ 30100 h 43537"/>
                <a:gd name="connsiteX4" fmla="*/ 33185 w 46684"/>
                <a:gd name="connsiteY4" fmla="*/ 43538 h 43537"/>
                <a:gd name="connsiteX5" fmla="*/ 46685 w 46684"/>
                <a:gd name="connsiteY5" fmla="*/ 15783 h 43537"/>
                <a:gd name="connsiteX6" fmla="*/ 16060 w 46684"/>
                <a:gd name="connsiteY6" fmla="*/ 1759 h 4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4" h="43537">
                  <a:moveTo>
                    <a:pt x="16060" y="1759"/>
                  </a:moveTo>
                  <a:lnTo>
                    <a:pt x="11926" y="0"/>
                  </a:lnTo>
                  <a:lnTo>
                    <a:pt x="0" y="28464"/>
                  </a:lnTo>
                  <a:lnTo>
                    <a:pt x="3872" y="30100"/>
                  </a:lnTo>
                  <a:cubicBezTo>
                    <a:pt x="13546" y="34250"/>
                    <a:pt x="23327" y="38739"/>
                    <a:pt x="33185" y="43538"/>
                  </a:cubicBezTo>
                  <a:lnTo>
                    <a:pt x="46685" y="15783"/>
                  </a:lnTo>
                  <a:cubicBezTo>
                    <a:pt x="36364" y="10769"/>
                    <a:pt x="26135" y="6079"/>
                    <a:pt x="16060" y="1759"/>
                  </a:cubicBezTo>
                  <a:close/>
                </a:path>
              </a:pathLst>
            </a:custGeom>
            <a:grpFill/>
            <a:ln w="15329" cap="flat">
              <a:noFill/>
              <a:prstDash val="solid"/>
              <a:miter/>
            </a:ln>
          </p:spPr>
          <p:txBody>
            <a:bodyPr rtlCol="0" anchor="ctr"/>
            <a:lstStyle/>
            <a:p>
              <a:endParaRPr lang="zh-CN" altLang="en-US"/>
            </a:p>
          </p:txBody>
        </p:sp>
        <p:sp>
          <p:nvSpPr>
            <p:cNvPr id="136" name="任意多边形: 形状 135"/>
            <p:cNvSpPr/>
            <p:nvPr/>
          </p:nvSpPr>
          <p:spPr>
            <a:xfrm>
              <a:off x="2367271" y="1783344"/>
              <a:ext cx="37273" cy="37335"/>
            </a:xfrm>
            <a:custGeom>
              <a:avLst/>
              <a:gdLst>
                <a:gd name="connsiteX0" fmla="*/ 0 w 37273"/>
                <a:gd name="connsiteY0" fmla="*/ 7051 h 37335"/>
                <a:gd name="connsiteX1" fmla="*/ 5971 w 37273"/>
                <a:gd name="connsiteY1" fmla="*/ 37336 h 37335"/>
                <a:gd name="connsiteX2" fmla="*/ 37274 w 37273"/>
                <a:gd name="connsiteY2" fmla="*/ 29622 h 37335"/>
                <a:gd name="connsiteX3" fmla="*/ 28603 w 37273"/>
                <a:gd name="connsiteY3" fmla="*/ 0 h 37335"/>
                <a:gd name="connsiteX4" fmla="*/ 0 w 37273"/>
                <a:gd name="connsiteY4" fmla="*/ 7051 h 37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73" h="37335">
                  <a:moveTo>
                    <a:pt x="0" y="7051"/>
                  </a:moveTo>
                  <a:lnTo>
                    <a:pt x="5971" y="37336"/>
                  </a:lnTo>
                  <a:cubicBezTo>
                    <a:pt x="15983" y="35361"/>
                    <a:pt x="26521" y="32769"/>
                    <a:pt x="37274" y="29622"/>
                  </a:cubicBezTo>
                  <a:lnTo>
                    <a:pt x="28603" y="0"/>
                  </a:lnTo>
                  <a:cubicBezTo>
                    <a:pt x="18745" y="2885"/>
                    <a:pt x="9118" y="5261"/>
                    <a:pt x="0" y="7051"/>
                  </a:cubicBezTo>
                  <a:close/>
                </a:path>
              </a:pathLst>
            </a:custGeom>
            <a:grpFill/>
            <a:ln w="15329" cap="flat">
              <a:noFill/>
              <a:prstDash val="solid"/>
              <a:miter/>
            </a:ln>
          </p:spPr>
          <p:txBody>
            <a:bodyPr rtlCol="0" anchor="ctr"/>
            <a:lstStyle/>
            <a:p>
              <a:endParaRPr lang="zh-CN" altLang="en-US"/>
            </a:p>
          </p:txBody>
        </p:sp>
        <p:sp>
          <p:nvSpPr>
            <p:cNvPr id="137" name="任意多边形: 形状 136"/>
            <p:cNvSpPr/>
            <p:nvPr/>
          </p:nvSpPr>
          <p:spPr>
            <a:xfrm>
              <a:off x="2424169" y="1762825"/>
              <a:ext cx="40066" cy="40112"/>
            </a:xfrm>
            <a:custGeom>
              <a:avLst/>
              <a:gdLst>
                <a:gd name="connsiteX0" fmla="*/ 0 w 40066"/>
                <a:gd name="connsiteY0" fmla="*/ 11154 h 40112"/>
                <a:gd name="connsiteX1" fmla="*/ 10661 w 40066"/>
                <a:gd name="connsiteY1" fmla="*/ 40113 h 40112"/>
                <a:gd name="connsiteX2" fmla="*/ 40066 w 40066"/>
                <a:gd name="connsiteY2" fmla="*/ 28341 h 40112"/>
                <a:gd name="connsiteX3" fmla="*/ 27863 w 40066"/>
                <a:gd name="connsiteY3" fmla="*/ 0 h 40112"/>
                <a:gd name="connsiteX4" fmla="*/ 0 w 40066"/>
                <a:gd name="connsiteY4" fmla="*/ 11154 h 40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66" h="40112">
                  <a:moveTo>
                    <a:pt x="0" y="11154"/>
                  </a:moveTo>
                  <a:lnTo>
                    <a:pt x="10661" y="40113"/>
                  </a:lnTo>
                  <a:cubicBezTo>
                    <a:pt x="20087" y="36641"/>
                    <a:pt x="29899" y="32723"/>
                    <a:pt x="40066" y="28341"/>
                  </a:cubicBezTo>
                  <a:lnTo>
                    <a:pt x="27863" y="0"/>
                  </a:lnTo>
                  <a:cubicBezTo>
                    <a:pt x="18236" y="4150"/>
                    <a:pt x="8948" y="7868"/>
                    <a:pt x="0" y="11154"/>
                  </a:cubicBezTo>
                  <a:close/>
                </a:path>
              </a:pathLst>
            </a:custGeom>
            <a:grpFill/>
            <a:ln w="15329" cap="flat">
              <a:noFill/>
              <a:prstDash val="solid"/>
              <a:miter/>
            </a:ln>
          </p:spPr>
          <p:txBody>
            <a:bodyPr rtlCol="0" anchor="ctr"/>
            <a:lstStyle/>
            <a:p>
              <a:endParaRPr lang="zh-CN" altLang="en-US"/>
            </a:p>
          </p:txBody>
        </p:sp>
        <p:sp>
          <p:nvSpPr>
            <p:cNvPr id="138" name="任意多边形: 形状 137"/>
            <p:cNvSpPr/>
            <p:nvPr/>
          </p:nvSpPr>
          <p:spPr>
            <a:xfrm>
              <a:off x="2306485" y="1793326"/>
              <a:ext cx="34219" cy="32120"/>
            </a:xfrm>
            <a:custGeom>
              <a:avLst/>
              <a:gdLst>
                <a:gd name="connsiteX0" fmla="*/ 4906 w 34219"/>
                <a:gd name="connsiteY0" fmla="*/ 0 h 32120"/>
                <a:gd name="connsiteX1" fmla="*/ 0 w 34219"/>
                <a:gd name="connsiteY1" fmla="*/ 30470 h 32120"/>
                <a:gd name="connsiteX2" fmla="*/ 22185 w 34219"/>
                <a:gd name="connsiteY2" fmla="*/ 32121 h 32120"/>
                <a:gd name="connsiteX3" fmla="*/ 34219 w 34219"/>
                <a:gd name="connsiteY3" fmla="*/ 31720 h 32120"/>
                <a:gd name="connsiteX4" fmla="*/ 32229 w 34219"/>
                <a:gd name="connsiteY4" fmla="*/ 926 h 32120"/>
                <a:gd name="connsiteX5" fmla="*/ 4906 w 34219"/>
                <a:gd name="connsiteY5" fmla="*/ 0 h 32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19" h="32120">
                  <a:moveTo>
                    <a:pt x="4906" y="0"/>
                  </a:moveTo>
                  <a:lnTo>
                    <a:pt x="0" y="30470"/>
                  </a:lnTo>
                  <a:cubicBezTo>
                    <a:pt x="6804" y="31566"/>
                    <a:pt x="14286" y="32121"/>
                    <a:pt x="22185" y="32121"/>
                  </a:cubicBezTo>
                  <a:cubicBezTo>
                    <a:pt x="26027" y="32121"/>
                    <a:pt x="30038" y="31997"/>
                    <a:pt x="34219" y="31720"/>
                  </a:cubicBezTo>
                  <a:lnTo>
                    <a:pt x="32229" y="926"/>
                  </a:lnTo>
                  <a:cubicBezTo>
                    <a:pt x="21908" y="1605"/>
                    <a:pt x="12743" y="1265"/>
                    <a:pt x="4906" y="0"/>
                  </a:cubicBezTo>
                  <a:close/>
                </a:path>
              </a:pathLst>
            </a:custGeom>
            <a:grpFill/>
            <a:ln w="15329" cap="flat">
              <a:noFill/>
              <a:prstDash val="solid"/>
              <a:miter/>
            </a:ln>
          </p:spPr>
          <p:txBody>
            <a:bodyPr rtlCol="0" anchor="ctr"/>
            <a:lstStyle/>
            <a:p>
              <a:endParaRPr lang="zh-CN" altLang="en-US"/>
            </a:p>
          </p:txBody>
        </p:sp>
        <p:sp>
          <p:nvSpPr>
            <p:cNvPr id="139" name="任意多边形: 形状 138"/>
            <p:cNvSpPr/>
            <p:nvPr/>
          </p:nvSpPr>
          <p:spPr>
            <a:xfrm>
              <a:off x="3002777" y="992571"/>
              <a:ext cx="77801" cy="158444"/>
            </a:xfrm>
            <a:custGeom>
              <a:avLst/>
              <a:gdLst>
                <a:gd name="connsiteX0" fmla="*/ 35145 w 77801"/>
                <a:gd name="connsiteY0" fmla="*/ 149651 h 158444"/>
                <a:gd name="connsiteX1" fmla="*/ 64735 w 77801"/>
                <a:gd name="connsiteY1" fmla="*/ 158445 h 158444"/>
                <a:gd name="connsiteX2" fmla="*/ 57901 w 77801"/>
                <a:gd name="connsiteY2" fmla="*/ 19424 h 158444"/>
                <a:gd name="connsiteX3" fmla="*/ 849 w 77801"/>
                <a:gd name="connsiteY3" fmla="*/ 0 h 158444"/>
                <a:gd name="connsiteX4" fmla="*/ 0 w 77801"/>
                <a:gd name="connsiteY4" fmla="*/ 30840 h 158444"/>
                <a:gd name="connsiteX5" fmla="*/ 36086 w 77801"/>
                <a:gd name="connsiteY5" fmla="*/ 41239 h 158444"/>
                <a:gd name="connsiteX6" fmla="*/ 35145 w 77801"/>
                <a:gd name="connsiteY6" fmla="*/ 149651 h 15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801" h="158444">
                  <a:moveTo>
                    <a:pt x="35145" y="149651"/>
                  </a:moveTo>
                  <a:lnTo>
                    <a:pt x="64735" y="158445"/>
                  </a:lnTo>
                  <a:cubicBezTo>
                    <a:pt x="84267" y="92737"/>
                    <a:pt x="81830" y="43368"/>
                    <a:pt x="57901" y="19424"/>
                  </a:cubicBezTo>
                  <a:cubicBezTo>
                    <a:pt x="45898" y="7421"/>
                    <a:pt x="26166" y="694"/>
                    <a:pt x="849" y="0"/>
                  </a:cubicBezTo>
                  <a:lnTo>
                    <a:pt x="0" y="30840"/>
                  </a:lnTo>
                  <a:cubicBezTo>
                    <a:pt x="16786" y="31303"/>
                    <a:pt x="29930" y="35098"/>
                    <a:pt x="36086" y="41239"/>
                  </a:cubicBezTo>
                  <a:cubicBezTo>
                    <a:pt x="47734" y="52918"/>
                    <a:pt x="53612" y="87523"/>
                    <a:pt x="35145" y="149651"/>
                  </a:cubicBezTo>
                  <a:close/>
                </a:path>
              </a:pathLst>
            </a:custGeom>
            <a:grpFill/>
            <a:ln w="15329" cap="flat">
              <a:noFill/>
              <a:prstDash val="solid"/>
              <a:miter/>
            </a:ln>
          </p:spPr>
          <p:txBody>
            <a:bodyPr rtlCol="0" anchor="ctr"/>
            <a:lstStyle/>
            <a:p>
              <a:endParaRPr lang="zh-CN" altLang="en-US"/>
            </a:p>
          </p:txBody>
        </p:sp>
        <p:sp>
          <p:nvSpPr>
            <p:cNvPr id="140" name="任意多边形: 形状 139"/>
            <p:cNvSpPr/>
            <p:nvPr/>
          </p:nvSpPr>
          <p:spPr>
            <a:xfrm>
              <a:off x="3021985" y="1157095"/>
              <a:ext cx="40467" cy="41655"/>
            </a:xfrm>
            <a:custGeom>
              <a:avLst/>
              <a:gdLst>
                <a:gd name="connsiteX0" fmla="*/ 0 w 40467"/>
                <a:gd name="connsiteY0" fmla="*/ 29961 h 41655"/>
                <a:gd name="connsiteX1" fmla="*/ 28573 w 40467"/>
                <a:gd name="connsiteY1" fmla="*/ 41655 h 41655"/>
                <a:gd name="connsiteX2" fmla="*/ 40467 w 40467"/>
                <a:gd name="connsiteY2" fmla="*/ 9889 h 41655"/>
                <a:gd name="connsiteX3" fmla="*/ 11232 w 40467"/>
                <a:gd name="connsiteY3" fmla="*/ 0 h 41655"/>
                <a:gd name="connsiteX4" fmla="*/ 0 w 40467"/>
                <a:gd name="connsiteY4" fmla="*/ 29961 h 41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7" h="41655">
                  <a:moveTo>
                    <a:pt x="0" y="29961"/>
                  </a:moveTo>
                  <a:lnTo>
                    <a:pt x="28573" y="41655"/>
                  </a:lnTo>
                  <a:cubicBezTo>
                    <a:pt x="32969" y="30902"/>
                    <a:pt x="36981" y="20211"/>
                    <a:pt x="40467" y="9889"/>
                  </a:cubicBezTo>
                  <a:lnTo>
                    <a:pt x="11232" y="0"/>
                  </a:lnTo>
                  <a:cubicBezTo>
                    <a:pt x="7930" y="9735"/>
                    <a:pt x="4166" y="19809"/>
                    <a:pt x="0" y="29961"/>
                  </a:cubicBezTo>
                  <a:close/>
                </a:path>
              </a:pathLst>
            </a:custGeom>
            <a:grpFill/>
            <a:ln w="15329" cap="flat">
              <a:noFill/>
              <a:prstDash val="solid"/>
              <a:miter/>
            </a:ln>
          </p:spPr>
          <p:txBody>
            <a:bodyPr rtlCol="0" anchor="ctr"/>
            <a:lstStyle/>
            <a:p>
              <a:endParaRPr lang="zh-CN" altLang="en-US"/>
            </a:p>
          </p:txBody>
        </p:sp>
        <p:sp>
          <p:nvSpPr>
            <p:cNvPr id="141" name="任意多边形: 形状 140"/>
            <p:cNvSpPr/>
            <p:nvPr/>
          </p:nvSpPr>
          <p:spPr>
            <a:xfrm>
              <a:off x="3001342" y="1202098"/>
              <a:ext cx="42473" cy="44000"/>
            </a:xfrm>
            <a:custGeom>
              <a:avLst/>
              <a:gdLst>
                <a:gd name="connsiteX0" fmla="*/ 42473 w 42473"/>
                <a:gd name="connsiteY0" fmla="*/ 12466 h 44000"/>
                <a:gd name="connsiteX1" fmla="*/ 14240 w 42473"/>
                <a:gd name="connsiteY1" fmla="*/ 0 h 44000"/>
                <a:gd name="connsiteX2" fmla="*/ 0 w 42473"/>
                <a:gd name="connsiteY2" fmla="*/ 30192 h 44000"/>
                <a:gd name="connsiteX3" fmla="*/ 27600 w 42473"/>
                <a:gd name="connsiteY3" fmla="*/ 44000 h 44000"/>
                <a:gd name="connsiteX4" fmla="*/ 42473 w 42473"/>
                <a:gd name="connsiteY4" fmla="*/ 12466 h 4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73" h="44000">
                  <a:moveTo>
                    <a:pt x="42473" y="12466"/>
                  </a:moveTo>
                  <a:lnTo>
                    <a:pt x="14240" y="0"/>
                  </a:lnTo>
                  <a:cubicBezTo>
                    <a:pt x="9936" y="9781"/>
                    <a:pt x="5184" y="19840"/>
                    <a:pt x="0" y="30192"/>
                  </a:cubicBezTo>
                  <a:lnTo>
                    <a:pt x="27600" y="44000"/>
                  </a:lnTo>
                  <a:cubicBezTo>
                    <a:pt x="33000" y="33201"/>
                    <a:pt x="37953" y="22679"/>
                    <a:pt x="42473" y="12466"/>
                  </a:cubicBezTo>
                  <a:close/>
                </a:path>
              </a:pathLst>
            </a:custGeom>
            <a:grpFill/>
            <a:ln w="15329" cap="flat">
              <a:noFill/>
              <a:prstDash val="solid"/>
              <a:miter/>
            </a:ln>
          </p:spPr>
          <p:txBody>
            <a:bodyPr rtlCol="0" anchor="ctr"/>
            <a:lstStyle/>
            <a:p>
              <a:endParaRPr lang="zh-CN" altLang="en-US"/>
            </a:p>
          </p:txBody>
        </p:sp>
        <p:sp>
          <p:nvSpPr>
            <p:cNvPr id="142" name="任意多边形: 形状 141"/>
            <p:cNvSpPr/>
            <p:nvPr/>
          </p:nvSpPr>
          <p:spPr>
            <a:xfrm>
              <a:off x="2749559" y="1704415"/>
              <a:ext cx="42395" cy="42411"/>
            </a:xfrm>
            <a:custGeom>
              <a:avLst/>
              <a:gdLst>
                <a:gd name="connsiteX0" fmla="*/ 0 w 42395"/>
                <a:gd name="connsiteY0" fmla="*/ 26089 h 42411"/>
                <a:gd name="connsiteX1" fmla="*/ 26783 w 42395"/>
                <a:gd name="connsiteY1" fmla="*/ 42411 h 42411"/>
                <a:gd name="connsiteX2" fmla="*/ 42396 w 42395"/>
                <a:gd name="connsiteY2" fmla="*/ 15783 h 42411"/>
                <a:gd name="connsiteX3" fmla="*/ 16477 w 42395"/>
                <a:gd name="connsiteY3" fmla="*/ 0 h 42411"/>
              </a:gdLst>
              <a:ahLst/>
              <a:cxnLst>
                <a:cxn ang="0">
                  <a:pos x="connsiteX0" y="connsiteY0"/>
                </a:cxn>
                <a:cxn ang="0">
                  <a:pos x="connsiteX1" y="connsiteY1"/>
                </a:cxn>
                <a:cxn ang="0">
                  <a:pos x="connsiteX2" y="connsiteY2"/>
                </a:cxn>
                <a:cxn ang="0">
                  <a:pos x="connsiteX3" y="connsiteY3"/>
                </a:cxn>
              </a:cxnLst>
              <a:rect l="l" t="t" r="r" b="b"/>
              <a:pathLst>
                <a:path w="42395" h="42411">
                  <a:moveTo>
                    <a:pt x="0" y="26089"/>
                  </a:moveTo>
                  <a:cubicBezTo>
                    <a:pt x="8964" y="31751"/>
                    <a:pt x="17896" y="37197"/>
                    <a:pt x="26783" y="42411"/>
                  </a:cubicBezTo>
                  <a:lnTo>
                    <a:pt x="42396" y="15783"/>
                  </a:lnTo>
                  <a:cubicBezTo>
                    <a:pt x="33772" y="10738"/>
                    <a:pt x="25147" y="5477"/>
                    <a:pt x="16477" y="0"/>
                  </a:cubicBezTo>
                  <a:close/>
                </a:path>
              </a:pathLst>
            </a:custGeom>
            <a:grpFill/>
            <a:ln w="15329" cap="flat">
              <a:noFill/>
              <a:prstDash val="solid"/>
              <a:miter/>
            </a:ln>
          </p:spPr>
          <p:txBody>
            <a:bodyPr rtlCol="0" anchor="ctr"/>
            <a:lstStyle/>
            <a:p>
              <a:endParaRPr lang="zh-CN" altLang="en-US"/>
            </a:p>
          </p:txBody>
        </p:sp>
        <p:sp>
          <p:nvSpPr>
            <p:cNvPr id="143" name="任意多边形: 形状 142"/>
            <p:cNvSpPr/>
            <p:nvPr/>
          </p:nvSpPr>
          <p:spPr>
            <a:xfrm>
              <a:off x="2803695" y="1735086"/>
              <a:ext cx="41578" cy="41562"/>
            </a:xfrm>
            <a:custGeom>
              <a:avLst/>
              <a:gdLst>
                <a:gd name="connsiteX0" fmla="*/ 0 w 41578"/>
                <a:gd name="connsiteY0" fmla="*/ 27138 h 41562"/>
                <a:gd name="connsiteX1" fmla="*/ 27955 w 41578"/>
                <a:gd name="connsiteY1" fmla="*/ 41563 h 41562"/>
                <a:gd name="connsiteX2" fmla="*/ 41578 w 41578"/>
                <a:gd name="connsiteY2" fmla="*/ 13870 h 41562"/>
                <a:gd name="connsiteX3" fmla="*/ 14687 w 41578"/>
                <a:gd name="connsiteY3" fmla="*/ 0 h 41562"/>
              </a:gdLst>
              <a:ahLst/>
              <a:cxnLst>
                <a:cxn ang="0">
                  <a:pos x="connsiteX0" y="connsiteY0"/>
                </a:cxn>
                <a:cxn ang="0">
                  <a:pos x="connsiteX1" y="connsiteY1"/>
                </a:cxn>
                <a:cxn ang="0">
                  <a:pos x="connsiteX2" y="connsiteY2"/>
                </a:cxn>
                <a:cxn ang="0">
                  <a:pos x="connsiteX3" y="connsiteY3"/>
                </a:cxn>
              </a:cxnLst>
              <a:rect l="l" t="t" r="r" b="b"/>
              <a:pathLst>
                <a:path w="41578" h="41562">
                  <a:moveTo>
                    <a:pt x="0" y="27138"/>
                  </a:moveTo>
                  <a:cubicBezTo>
                    <a:pt x="9380" y="32213"/>
                    <a:pt x="18714" y="37012"/>
                    <a:pt x="27955" y="41563"/>
                  </a:cubicBezTo>
                  <a:lnTo>
                    <a:pt x="41578" y="13870"/>
                  </a:lnTo>
                  <a:cubicBezTo>
                    <a:pt x="32676" y="9488"/>
                    <a:pt x="23713" y="4875"/>
                    <a:pt x="14687" y="0"/>
                  </a:cubicBezTo>
                  <a:close/>
                </a:path>
              </a:pathLst>
            </a:custGeom>
            <a:grpFill/>
            <a:ln w="15329" cap="flat">
              <a:noFill/>
              <a:prstDash val="solid"/>
              <a:miter/>
            </a:ln>
          </p:spPr>
          <p:txBody>
            <a:bodyPr rtlCol="0" anchor="ctr"/>
            <a:lstStyle/>
            <a:p>
              <a:endParaRPr lang="zh-CN" altLang="en-US"/>
            </a:p>
          </p:txBody>
        </p:sp>
        <p:sp>
          <p:nvSpPr>
            <p:cNvPr id="144" name="任意多边形: 形状 143"/>
            <p:cNvSpPr/>
            <p:nvPr/>
          </p:nvSpPr>
          <p:spPr>
            <a:xfrm>
              <a:off x="2860269" y="1761653"/>
              <a:ext cx="40158" cy="40174"/>
            </a:xfrm>
            <a:custGeom>
              <a:avLst/>
              <a:gdLst>
                <a:gd name="connsiteX0" fmla="*/ 12358 w 40158"/>
                <a:gd name="connsiteY0" fmla="*/ 0 h 40174"/>
                <a:gd name="connsiteX1" fmla="*/ 0 w 40158"/>
                <a:gd name="connsiteY1" fmla="*/ 28279 h 40174"/>
                <a:gd name="connsiteX2" fmla="*/ 3996 w 40158"/>
                <a:gd name="connsiteY2" fmla="*/ 30007 h 40174"/>
                <a:gd name="connsiteX3" fmla="*/ 29375 w 40158"/>
                <a:gd name="connsiteY3" fmla="*/ 40174 h 40174"/>
                <a:gd name="connsiteX4" fmla="*/ 40159 w 40158"/>
                <a:gd name="connsiteY4" fmla="*/ 11262 h 40174"/>
                <a:gd name="connsiteX5" fmla="*/ 16107 w 40158"/>
                <a:gd name="connsiteY5" fmla="*/ 1620 h 4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58" h="40174">
                  <a:moveTo>
                    <a:pt x="12358" y="0"/>
                  </a:moveTo>
                  <a:lnTo>
                    <a:pt x="0" y="28279"/>
                  </a:lnTo>
                  <a:lnTo>
                    <a:pt x="3996" y="30007"/>
                  </a:lnTo>
                  <a:cubicBezTo>
                    <a:pt x="12605" y="33695"/>
                    <a:pt x="21075" y="37089"/>
                    <a:pt x="29375" y="40174"/>
                  </a:cubicBezTo>
                  <a:lnTo>
                    <a:pt x="40159" y="11262"/>
                  </a:lnTo>
                  <a:cubicBezTo>
                    <a:pt x="32321" y="8346"/>
                    <a:pt x="24299" y="5137"/>
                    <a:pt x="16107" y="1620"/>
                  </a:cubicBezTo>
                  <a:close/>
                </a:path>
              </a:pathLst>
            </a:custGeom>
            <a:grpFill/>
            <a:ln w="15329" cap="flat">
              <a:noFill/>
              <a:prstDash val="solid"/>
              <a:miter/>
            </a:ln>
          </p:spPr>
          <p:txBody>
            <a:bodyPr rtlCol="0" anchor="ctr"/>
            <a:lstStyle/>
            <a:p>
              <a:endParaRPr lang="zh-CN" altLang="en-US"/>
            </a:p>
          </p:txBody>
        </p:sp>
        <p:sp>
          <p:nvSpPr>
            <p:cNvPr id="145" name="任意多边形: 形状 144"/>
            <p:cNvSpPr/>
            <p:nvPr/>
          </p:nvSpPr>
          <p:spPr>
            <a:xfrm>
              <a:off x="2185514" y="930636"/>
              <a:ext cx="956436" cy="956522"/>
            </a:xfrm>
            <a:custGeom>
              <a:avLst/>
              <a:gdLst>
                <a:gd name="connsiteX0" fmla="*/ 920938 w 956436"/>
                <a:gd name="connsiteY0" fmla="*/ 662436 h 956522"/>
                <a:gd name="connsiteX1" fmla="*/ 941102 w 956436"/>
                <a:gd name="connsiteY1" fmla="*/ 617108 h 956522"/>
                <a:gd name="connsiteX2" fmla="*/ 879391 w 956436"/>
                <a:gd name="connsiteY2" fmla="*/ 555397 h 956522"/>
                <a:gd name="connsiteX3" fmla="*/ 867311 w 956436"/>
                <a:gd name="connsiteY3" fmla="*/ 556616 h 956522"/>
                <a:gd name="connsiteX4" fmla="*/ 836995 w 956436"/>
                <a:gd name="connsiteY4" fmla="*/ 508511 h 956522"/>
                <a:gd name="connsiteX5" fmla="*/ 848535 w 956436"/>
                <a:gd name="connsiteY5" fmla="*/ 478257 h 956522"/>
                <a:gd name="connsiteX6" fmla="*/ 837010 w 956436"/>
                <a:gd name="connsiteY6" fmla="*/ 448019 h 956522"/>
                <a:gd name="connsiteX7" fmla="*/ 918794 w 956436"/>
                <a:gd name="connsiteY7" fmla="*/ 37729 h 956522"/>
                <a:gd name="connsiteX8" fmla="*/ 630569 w 956436"/>
                <a:gd name="connsiteY8" fmla="*/ 49763 h 956522"/>
                <a:gd name="connsiteX9" fmla="*/ 586260 w 956436"/>
                <a:gd name="connsiteY9" fmla="*/ 30848 h 956522"/>
                <a:gd name="connsiteX10" fmla="*/ 524549 w 956436"/>
                <a:gd name="connsiteY10" fmla="*/ 92560 h 956522"/>
                <a:gd name="connsiteX11" fmla="*/ 526647 w 956436"/>
                <a:gd name="connsiteY11" fmla="*/ 107694 h 956522"/>
                <a:gd name="connsiteX12" fmla="*/ 478389 w 956436"/>
                <a:gd name="connsiteY12" fmla="*/ 140139 h 956522"/>
                <a:gd name="connsiteX13" fmla="*/ 302063 w 956436"/>
                <a:gd name="connsiteY13" fmla="*/ 38793 h 956522"/>
                <a:gd name="connsiteX14" fmla="*/ 37737 w 956436"/>
                <a:gd name="connsiteY14" fmla="*/ 37729 h 956522"/>
                <a:gd name="connsiteX15" fmla="*/ 29652 w 956436"/>
                <a:gd name="connsiteY15" fmla="*/ 279083 h 956522"/>
                <a:gd name="connsiteX16" fmla="*/ 0 w 956436"/>
                <a:gd name="connsiteY16" fmla="*/ 339406 h 956522"/>
                <a:gd name="connsiteX17" fmla="*/ 77140 w 956436"/>
                <a:gd name="connsiteY17" fmla="*/ 416546 h 956522"/>
                <a:gd name="connsiteX18" fmla="*/ 97458 w 956436"/>
                <a:gd name="connsiteY18" fmla="*/ 413491 h 956522"/>
                <a:gd name="connsiteX19" fmla="*/ 140178 w 956436"/>
                <a:gd name="connsiteY19" fmla="*/ 478088 h 956522"/>
                <a:gd name="connsiteX20" fmla="*/ 38786 w 956436"/>
                <a:gd name="connsiteY20" fmla="*/ 654459 h 956522"/>
                <a:gd name="connsiteX21" fmla="*/ 37752 w 956436"/>
                <a:gd name="connsiteY21" fmla="*/ 918786 h 956522"/>
                <a:gd name="connsiteX22" fmla="*/ 143017 w 956436"/>
                <a:gd name="connsiteY22" fmla="*/ 956322 h 956522"/>
                <a:gd name="connsiteX23" fmla="*/ 337007 w 956436"/>
                <a:gd name="connsiteY23" fmla="*/ 901429 h 956522"/>
                <a:gd name="connsiteX24" fmla="*/ 385698 w 956436"/>
                <a:gd name="connsiteY24" fmla="*/ 925667 h 956522"/>
                <a:gd name="connsiteX25" fmla="*/ 447409 w 956436"/>
                <a:gd name="connsiteY25" fmla="*/ 863955 h 956522"/>
                <a:gd name="connsiteX26" fmla="*/ 442735 w 956436"/>
                <a:gd name="connsiteY26" fmla="*/ 840551 h 956522"/>
                <a:gd name="connsiteX27" fmla="*/ 478095 w 956436"/>
                <a:gd name="connsiteY27" fmla="*/ 816360 h 956522"/>
                <a:gd name="connsiteX28" fmla="*/ 654467 w 956436"/>
                <a:gd name="connsiteY28" fmla="*/ 917737 h 956522"/>
                <a:gd name="connsiteX29" fmla="*/ 813483 w 956436"/>
                <a:gd name="connsiteY29" fmla="*/ 956522 h 956522"/>
                <a:gd name="connsiteX30" fmla="*/ 918794 w 956436"/>
                <a:gd name="connsiteY30" fmla="*/ 918786 h 956522"/>
                <a:gd name="connsiteX31" fmla="*/ 920938 w 956436"/>
                <a:gd name="connsiteY31" fmla="*/ 662436 h 956522"/>
                <a:gd name="connsiteX32" fmla="*/ 910247 w 956436"/>
                <a:gd name="connsiteY32" fmla="*/ 617108 h 956522"/>
                <a:gd name="connsiteX33" fmla="*/ 879391 w 956436"/>
                <a:gd name="connsiteY33" fmla="*/ 647964 h 956522"/>
                <a:gd name="connsiteX34" fmla="*/ 848535 w 956436"/>
                <a:gd name="connsiteY34" fmla="*/ 617108 h 956522"/>
                <a:gd name="connsiteX35" fmla="*/ 879391 w 956436"/>
                <a:gd name="connsiteY35" fmla="*/ 586253 h 956522"/>
                <a:gd name="connsiteX36" fmla="*/ 910247 w 956436"/>
                <a:gd name="connsiteY36" fmla="*/ 617108 h 956522"/>
                <a:gd name="connsiteX37" fmla="*/ 215991 w 956436"/>
                <a:gd name="connsiteY37" fmla="*/ 539969 h 956522"/>
                <a:gd name="connsiteX38" fmla="*/ 231419 w 956436"/>
                <a:gd name="connsiteY38" fmla="*/ 555397 h 956522"/>
                <a:gd name="connsiteX39" fmla="*/ 215991 w 956436"/>
                <a:gd name="connsiteY39" fmla="*/ 570825 h 956522"/>
                <a:gd name="connsiteX40" fmla="*/ 200563 w 956436"/>
                <a:gd name="connsiteY40" fmla="*/ 555397 h 956522"/>
                <a:gd name="connsiteX41" fmla="*/ 215991 w 956436"/>
                <a:gd name="connsiteY41" fmla="*/ 539969 h 956522"/>
                <a:gd name="connsiteX42" fmla="*/ 215991 w 956436"/>
                <a:gd name="connsiteY42" fmla="*/ 509113 h 956522"/>
                <a:gd name="connsiteX43" fmla="*/ 203448 w 956436"/>
                <a:gd name="connsiteY43" fmla="*/ 511057 h 956522"/>
                <a:gd name="connsiteX44" fmla="*/ 178300 w 956436"/>
                <a:gd name="connsiteY44" fmla="*/ 478088 h 956522"/>
                <a:gd name="connsiteX45" fmla="*/ 317337 w 956436"/>
                <a:gd name="connsiteY45" fmla="*/ 317329 h 956522"/>
                <a:gd name="connsiteX46" fmla="*/ 478466 w 956436"/>
                <a:gd name="connsiteY46" fmla="*/ 178308 h 956522"/>
                <a:gd name="connsiteX47" fmla="*/ 639209 w 956436"/>
                <a:gd name="connsiteY47" fmla="*/ 317329 h 956522"/>
                <a:gd name="connsiteX48" fmla="*/ 761660 w 956436"/>
                <a:gd name="connsiteY48" fmla="*/ 456504 h 956522"/>
                <a:gd name="connsiteX49" fmla="*/ 755967 w 956436"/>
                <a:gd name="connsiteY49" fmla="*/ 478257 h 956522"/>
                <a:gd name="connsiteX50" fmla="*/ 761660 w 956436"/>
                <a:gd name="connsiteY50" fmla="*/ 500026 h 956522"/>
                <a:gd name="connsiteX51" fmla="*/ 639209 w 956436"/>
                <a:gd name="connsiteY51" fmla="*/ 639201 h 956522"/>
                <a:gd name="connsiteX52" fmla="*/ 478142 w 956436"/>
                <a:gd name="connsiteY52" fmla="*/ 778268 h 956522"/>
                <a:gd name="connsiteX53" fmla="*/ 317337 w 956436"/>
                <a:gd name="connsiteY53" fmla="*/ 639201 h 956522"/>
                <a:gd name="connsiteX54" fmla="*/ 257492 w 956436"/>
                <a:gd name="connsiteY54" fmla="*/ 575515 h 956522"/>
                <a:gd name="connsiteX55" fmla="*/ 262274 w 956436"/>
                <a:gd name="connsiteY55" fmla="*/ 555397 h 956522"/>
                <a:gd name="connsiteX56" fmla="*/ 215991 w 956436"/>
                <a:gd name="connsiteY56" fmla="*/ 509113 h 956522"/>
                <a:gd name="connsiteX57" fmla="*/ 786823 w 956436"/>
                <a:gd name="connsiteY57" fmla="*/ 478257 h 956522"/>
                <a:gd name="connsiteX58" fmla="*/ 802251 w 956436"/>
                <a:gd name="connsiteY58" fmla="*/ 462829 h 956522"/>
                <a:gd name="connsiteX59" fmla="*/ 817679 w 956436"/>
                <a:gd name="connsiteY59" fmla="*/ 478257 h 956522"/>
                <a:gd name="connsiteX60" fmla="*/ 802251 w 956436"/>
                <a:gd name="connsiteY60" fmla="*/ 493685 h 956522"/>
                <a:gd name="connsiteX61" fmla="*/ 786823 w 956436"/>
                <a:gd name="connsiteY61" fmla="*/ 478257 h 956522"/>
                <a:gd name="connsiteX62" fmla="*/ 586260 w 956436"/>
                <a:gd name="connsiteY62" fmla="*/ 61704 h 956522"/>
                <a:gd name="connsiteX63" fmla="*/ 617116 w 956436"/>
                <a:gd name="connsiteY63" fmla="*/ 92560 h 956522"/>
                <a:gd name="connsiteX64" fmla="*/ 586260 w 956436"/>
                <a:gd name="connsiteY64" fmla="*/ 123415 h 956522"/>
                <a:gd name="connsiteX65" fmla="*/ 555405 w 956436"/>
                <a:gd name="connsiteY65" fmla="*/ 92560 h 956522"/>
                <a:gd name="connsiteX66" fmla="*/ 586260 w 956436"/>
                <a:gd name="connsiteY66" fmla="*/ 61704 h 956522"/>
                <a:gd name="connsiteX67" fmla="*/ 541520 w 956436"/>
                <a:gd name="connsiteY67" fmla="*/ 134817 h 956522"/>
                <a:gd name="connsiteX68" fmla="*/ 586260 w 956436"/>
                <a:gd name="connsiteY68" fmla="*/ 154271 h 956522"/>
                <a:gd name="connsiteX69" fmla="*/ 647972 w 956436"/>
                <a:gd name="connsiteY69" fmla="*/ 92560 h 956522"/>
                <a:gd name="connsiteX70" fmla="*/ 645658 w 956436"/>
                <a:gd name="connsiteY70" fmla="*/ 76731 h 956522"/>
                <a:gd name="connsiteX71" fmla="*/ 896978 w 956436"/>
                <a:gd name="connsiteY71" fmla="*/ 59544 h 956522"/>
                <a:gd name="connsiteX72" fmla="*/ 810119 w 956436"/>
                <a:gd name="connsiteY72" fmla="*/ 432760 h 956522"/>
                <a:gd name="connsiteX73" fmla="*/ 802251 w 956436"/>
                <a:gd name="connsiteY73" fmla="*/ 431974 h 956522"/>
                <a:gd name="connsiteX74" fmla="*/ 784447 w 956436"/>
                <a:gd name="connsiteY74" fmla="*/ 435553 h 956522"/>
                <a:gd name="connsiteX75" fmla="*/ 661024 w 956436"/>
                <a:gd name="connsiteY75" fmla="*/ 295498 h 956522"/>
                <a:gd name="connsiteX76" fmla="*/ 504801 w 956436"/>
                <a:gd name="connsiteY76" fmla="*/ 159378 h 956522"/>
                <a:gd name="connsiteX77" fmla="*/ 541520 w 956436"/>
                <a:gd name="connsiteY77" fmla="*/ 134817 h 956522"/>
                <a:gd name="connsiteX78" fmla="*/ 30856 w 956436"/>
                <a:gd name="connsiteY78" fmla="*/ 339406 h 956522"/>
                <a:gd name="connsiteX79" fmla="*/ 77140 w 956436"/>
                <a:gd name="connsiteY79" fmla="*/ 293122 h 956522"/>
                <a:gd name="connsiteX80" fmla="*/ 123423 w 956436"/>
                <a:gd name="connsiteY80" fmla="*/ 339406 h 956522"/>
                <a:gd name="connsiteX81" fmla="*/ 77140 w 956436"/>
                <a:gd name="connsiteY81" fmla="*/ 385690 h 956522"/>
                <a:gd name="connsiteX82" fmla="*/ 30856 w 956436"/>
                <a:gd name="connsiteY82" fmla="*/ 339406 h 956522"/>
                <a:gd name="connsiteX83" fmla="*/ 125028 w 956436"/>
                <a:gd name="connsiteY83" fmla="*/ 399405 h 956522"/>
                <a:gd name="connsiteX84" fmla="*/ 154279 w 956436"/>
                <a:gd name="connsiteY84" fmla="*/ 339406 h 956522"/>
                <a:gd name="connsiteX85" fmla="*/ 77140 w 956436"/>
                <a:gd name="connsiteY85" fmla="*/ 262267 h 956522"/>
                <a:gd name="connsiteX86" fmla="*/ 57315 w 956436"/>
                <a:gd name="connsiteY86" fmla="*/ 265167 h 956522"/>
                <a:gd name="connsiteX87" fmla="*/ 59552 w 956436"/>
                <a:gd name="connsiteY87" fmla="*/ 59544 h 956522"/>
                <a:gd name="connsiteX88" fmla="*/ 289921 w 956436"/>
                <a:gd name="connsiteY88" fmla="*/ 67134 h 956522"/>
                <a:gd name="connsiteX89" fmla="*/ 452115 w 956436"/>
                <a:gd name="connsiteY89" fmla="*/ 159378 h 956522"/>
                <a:gd name="connsiteX90" fmla="*/ 295506 w 956436"/>
                <a:gd name="connsiteY90" fmla="*/ 295498 h 956522"/>
                <a:gd name="connsiteX91" fmla="*/ 159324 w 956436"/>
                <a:gd name="connsiteY91" fmla="*/ 451814 h 956522"/>
                <a:gd name="connsiteX92" fmla="*/ 125028 w 956436"/>
                <a:gd name="connsiteY92" fmla="*/ 399405 h 956522"/>
                <a:gd name="connsiteX93" fmla="*/ 385698 w 956436"/>
                <a:gd name="connsiteY93" fmla="*/ 894811 h 956522"/>
                <a:gd name="connsiteX94" fmla="*/ 354842 w 956436"/>
                <a:gd name="connsiteY94" fmla="*/ 863955 h 956522"/>
                <a:gd name="connsiteX95" fmla="*/ 385698 w 956436"/>
                <a:gd name="connsiteY95" fmla="*/ 833099 h 956522"/>
                <a:gd name="connsiteX96" fmla="*/ 416553 w 956436"/>
                <a:gd name="connsiteY96" fmla="*/ 863955 h 956522"/>
                <a:gd name="connsiteX97" fmla="*/ 385698 w 956436"/>
                <a:gd name="connsiteY97" fmla="*/ 894811 h 956522"/>
                <a:gd name="connsiteX98" fmla="*/ 424005 w 956436"/>
                <a:gd name="connsiteY98" fmla="*/ 815959 h 956522"/>
                <a:gd name="connsiteX99" fmla="*/ 385698 w 956436"/>
                <a:gd name="connsiteY99" fmla="*/ 802243 h 956522"/>
                <a:gd name="connsiteX100" fmla="*/ 323986 w 956436"/>
                <a:gd name="connsiteY100" fmla="*/ 863955 h 956522"/>
                <a:gd name="connsiteX101" fmla="*/ 324896 w 956436"/>
                <a:gd name="connsiteY101" fmla="*/ 873027 h 956522"/>
                <a:gd name="connsiteX102" fmla="*/ 59552 w 956436"/>
                <a:gd name="connsiteY102" fmla="*/ 896971 h 956522"/>
                <a:gd name="connsiteX103" fmla="*/ 67127 w 956436"/>
                <a:gd name="connsiteY103" fmla="*/ 666617 h 956522"/>
                <a:gd name="connsiteX104" fmla="*/ 159324 w 956436"/>
                <a:gd name="connsiteY104" fmla="*/ 504500 h 956522"/>
                <a:gd name="connsiteX105" fmla="*/ 178192 w 956436"/>
                <a:gd name="connsiteY105" fmla="*/ 528861 h 956522"/>
                <a:gd name="connsiteX106" fmla="*/ 169707 w 956436"/>
                <a:gd name="connsiteY106" fmla="*/ 555397 h 956522"/>
                <a:gd name="connsiteX107" fmla="*/ 215991 w 956436"/>
                <a:gd name="connsiteY107" fmla="*/ 601681 h 956522"/>
                <a:gd name="connsiteX108" fmla="*/ 235522 w 956436"/>
                <a:gd name="connsiteY108" fmla="*/ 597206 h 956522"/>
                <a:gd name="connsiteX109" fmla="*/ 295522 w 956436"/>
                <a:gd name="connsiteY109" fmla="*/ 661016 h 956522"/>
                <a:gd name="connsiteX110" fmla="*/ 451791 w 956436"/>
                <a:gd name="connsiteY110" fmla="*/ 797168 h 956522"/>
                <a:gd name="connsiteX111" fmla="*/ 424005 w 956436"/>
                <a:gd name="connsiteY111" fmla="*/ 815959 h 956522"/>
                <a:gd name="connsiteX112" fmla="*/ 896978 w 956436"/>
                <a:gd name="connsiteY112" fmla="*/ 896971 h 956522"/>
                <a:gd name="connsiteX113" fmla="*/ 666609 w 956436"/>
                <a:gd name="connsiteY113" fmla="*/ 889380 h 956522"/>
                <a:gd name="connsiteX114" fmla="*/ 504415 w 956436"/>
                <a:gd name="connsiteY114" fmla="*/ 797137 h 956522"/>
                <a:gd name="connsiteX115" fmla="*/ 661024 w 956436"/>
                <a:gd name="connsiteY115" fmla="*/ 661016 h 956522"/>
                <a:gd name="connsiteX116" fmla="*/ 784432 w 956436"/>
                <a:gd name="connsiteY116" fmla="*/ 520962 h 956522"/>
                <a:gd name="connsiteX117" fmla="*/ 802251 w 956436"/>
                <a:gd name="connsiteY117" fmla="*/ 524541 h 956522"/>
                <a:gd name="connsiteX118" fmla="*/ 810104 w 956436"/>
                <a:gd name="connsiteY118" fmla="*/ 523754 h 956522"/>
                <a:gd name="connsiteX119" fmla="*/ 839571 w 956436"/>
                <a:gd name="connsiteY119" fmla="*/ 570362 h 956522"/>
                <a:gd name="connsiteX120" fmla="*/ 817679 w 956436"/>
                <a:gd name="connsiteY120" fmla="*/ 617108 h 956522"/>
                <a:gd name="connsiteX121" fmla="*/ 879391 w 956436"/>
                <a:gd name="connsiteY121" fmla="*/ 678820 h 956522"/>
                <a:gd name="connsiteX122" fmla="*/ 893600 w 956436"/>
                <a:gd name="connsiteY122" fmla="*/ 677015 h 956522"/>
                <a:gd name="connsiteX123" fmla="*/ 896978 w 956436"/>
                <a:gd name="connsiteY123" fmla="*/ 896971 h 95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956436" h="956522">
                  <a:moveTo>
                    <a:pt x="920938" y="662436"/>
                  </a:moveTo>
                  <a:cubicBezTo>
                    <a:pt x="933250" y="651142"/>
                    <a:pt x="941102" y="635082"/>
                    <a:pt x="941102" y="617108"/>
                  </a:cubicBezTo>
                  <a:cubicBezTo>
                    <a:pt x="941102" y="583074"/>
                    <a:pt x="913425" y="555397"/>
                    <a:pt x="879391" y="555397"/>
                  </a:cubicBezTo>
                  <a:cubicBezTo>
                    <a:pt x="875256" y="555397"/>
                    <a:pt x="871214" y="555844"/>
                    <a:pt x="867311" y="556616"/>
                  </a:cubicBezTo>
                  <a:cubicBezTo>
                    <a:pt x="857930" y="540787"/>
                    <a:pt x="847794" y="524726"/>
                    <a:pt x="836995" y="508511"/>
                  </a:cubicBezTo>
                  <a:cubicBezTo>
                    <a:pt x="844092" y="500381"/>
                    <a:pt x="848535" y="489874"/>
                    <a:pt x="848535" y="478257"/>
                  </a:cubicBezTo>
                  <a:cubicBezTo>
                    <a:pt x="848535" y="466640"/>
                    <a:pt x="844092" y="456149"/>
                    <a:pt x="837010" y="448019"/>
                  </a:cubicBezTo>
                  <a:cubicBezTo>
                    <a:pt x="958490" y="265584"/>
                    <a:pt x="990101" y="109037"/>
                    <a:pt x="918794" y="37729"/>
                  </a:cubicBezTo>
                  <a:cubicBezTo>
                    <a:pt x="865043" y="-16037"/>
                    <a:pt x="760364" y="-11409"/>
                    <a:pt x="630569" y="49763"/>
                  </a:cubicBezTo>
                  <a:cubicBezTo>
                    <a:pt x="619338" y="38145"/>
                    <a:pt x="603663" y="30848"/>
                    <a:pt x="586260" y="30848"/>
                  </a:cubicBezTo>
                  <a:cubicBezTo>
                    <a:pt x="552226" y="30848"/>
                    <a:pt x="524549" y="58526"/>
                    <a:pt x="524549" y="92560"/>
                  </a:cubicBezTo>
                  <a:cubicBezTo>
                    <a:pt x="524549" y="97805"/>
                    <a:pt x="525413" y="102819"/>
                    <a:pt x="526647" y="107694"/>
                  </a:cubicBezTo>
                  <a:cubicBezTo>
                    <a:pt x="510602" y="117939"/>
                    <a:pt x="494495" y="128692"/>
                    <a:pt x="478389" y="140139"/>
                  </a:cubicBezTo>
                  <a:cubicBezTo>
                    <a:pt x="418544" y="97605"/>
                    <a:pt x="358838" y="63123"/>
                    <a:pt x="302063" y="38793"/>
                  </a:cubicBezTo>
                  <a:cubicBezTo>
                    <a:pt x="182250" y="-12582"/>
                    <a:pt x="88386" y="-12921"/>
                    <a:pt x="37737" y="37729"/>
                  </a:cubicBezTo>
                  <a:cubicBezTo>
                    <a:pt x="-9411" y="84892"/>
                    <a:pt x="-12095" y="170363"/>
                    <a:pt x="29652" y="279083"/>
                  </a:cubicBezTo>
                  <a:cubicBezTo>
                    <a:pt x="11741" y="293215"/>
                    <a:pt x="0" y="314860"/>
                    <a:pt x="0" y="339406"/>
                  </a:cubicBezTo>
                  <a:cubicBezTo>
                    <a:pt x="0" y="381941"/>
                    <a:pt x="34605" y="416546"/>
                    <a:pt x="77140" y="416546"/>
                  </a:cubicBezTo>
                  <a:cubicBezTo>
                    <a:pt x="84221" y="416546"/>
                    <a:pt x="90948" y="415281"/>
                    <a:pt x="97458" y="413491"/>
                  </a:cubicBezTo>
                  <a:cubicBezTo>
                    <a:pt x="110603" y="434920"/>
                    <a:pt x="124827" y="456473"/>
                    <a:pt x="140178" y="478088"/>
                  </a:cubicBezTo>
                  <a:cubicBezTo>
                    <a:pt x="97612" y="537948"/>
                    <a:pt x="63131" y="597669"/>
                    <a:pt x="38786" y="654459"/>
                  </a:cubicBezTo>
                  <a:cubicBezTo>
                    <a:pt x="-12558" y="774257"/>
                    <a:pt x="-12929" y="868136"/>
                    <a:pt x="37752" y="918786"/>
                  </a:cubicBezTo>
                  <a:cubicBezTo>
                    <a:pt x="62822" y="943856"/>
                    <a:pt x="98723" y="956322"/>
                    <a:pt x="143017" y="956322"/>
                  </a:cubicBezTo>
                  <a:cubicBezTo>
                    <a:pt x="196752" y="956322"/>
                    <a:pt x="262953" y="937747"/>
                    <a:pt x="337007" y="901429"/>
                  </a:cubicBezTo>
                  <a:cubicBezTo>
                    <a:pt x="348285" y="916055"/>
                    <a:pt x="365811" y="925667"/>
                    <a:pt x="385698" y="925667"/>
                  </a:cubicBezTo>
                  <a:cubicBezTo>
                    <a:pt x="419732" y="925667"/>
                    <a:pt x="447409" y="897989"/>
                    <a:pt x="447409" y="863955"/>
                  </a:cubicBezTo>
                  <a:cubicBezTo>
                    <a:pt x="447409" y="855670"/>
                    <a:pt x="445712" y="847771"/>
                    <a:pt x="442735" y="840551"/>
                  </a:cubicBezTo>
                  <a:cubicBezTo>
                    <a:pt x="454506" y="832806"/>
                    <a:pt x="466293" y="824753"/>
                    <a:pt x="478095" y="816360"/>
                  </a:cubicBezTo>
                  <a:cubicBezTo>
                    <a:pt x="537956" y="858910"/>
                    <a:pt x="597677" y="893407"/>
                    <a:pt x="654467" y="917737"/>
                  </a:cubicBezTo>
                  <a:cubicBezTo>
                    <a:pt x="714775" y="943594"/>
                    <a:pt x="768510" y="956522"/>
                    <a:pt x="813483" y="956522"/>
                  </a:cubicBezTo>
                  <a:cubicBezTo>
                    <a:pt x="857838" y="956522"/>
                    <a:pt x="893631" y="943949"/>
                    <a:pt x="918794" y="918786"/>
                  </a:cubicBezTo>
                  <a:cubicBezTo>
                    <a:pt x="968333" y="869247"/>
                    <a:pt x="968903" y="778453"/>
                    <a:pt x="920938" y="662436"/>
                  </a:cubicBezTo>
                  <a:close/>
                  <a:moveTo>
                    <a:pt x="910247" y="617108"/>
                  </a:moveTo>
                  <a:cubicBezTo>
                    <a:pt x="910247" y="634125"/>
                    <a:pt x="896408" y="647964"/>
                    <a:pt x="879391" y="647964"/>
                  </a:cubicBezTo>
                  <a:cubicBezTo>
                    <a:pt x="862374" y="647964"/>
                    <a:pt x="848535" y="634125"/>
                    <a:pt x="848535" y="617108"/>
                  </a:cubicBezTo>
                  <a:cubicBezTo>
                    <a:pt x="848535" y="600091"/>
                    <a:pt x="862374" y="586253"/>
                    <a:pt x="879391" y="586253"/>
                  </a:cubicBezTo>
                  <a:cubicBezTo>
                    <a:pt x="896408" y="586253"/>
                    <a:pt x="910247" y="600091"/>
                    <a:pt x="910247" y="617108"/>
                  </a:cubicBezTo>
                  <a:close/>
                  <a:moveTo>
                    <a:pt x="215991" y="539969"/>
                  </a:moveTo>
                  <a:cubicBezTo>
                    <a:pt x="224507" y="539969"/>
                    <a:pt x="231419" y="546896"/>
                    <a:pt x="231419" y="555397"/>
                  </a:cubicBezTo>
                  <a:cubicBezTo>
                    <a:pt x="231419" y="563898"/>
                    <a:pt x="224507" y="570825"/>
                    <a:pt x="215991" y="570825"/>
                  </a:cubicBezTo>
                  <a:cubicBezTo>
                    <a:pt x="207474" y="570825"/>
                    <a:pt x="200563" y="563898"/>
                    <a:pt x="200563" y="555397"/>
                  </a:cubicBezTo>
                  <a:cubicBezTo>
                    <a:pt x="200563" y="546896"/>
                    <a:pt x="207474" y="539969"/>
                    <a:pt x="215991" y="539969"/>
                  </a:cubicBezTo>
                  <a:close/>
                  <a:moveTo>
                    <a:pt x="215991" y="509113"/>
                  </a:moveTo>
                  <a:cubicBezTo>
                    <a:pt x="211609" y="509113"/>
                    <a:pt x="207459" y="509915"/>
                    <a:pt x="203448" y="511057"/>
                  </a:cubicBezTo>
                  <a:cubicBezTo>
                    <a:pt x="194793" y="500072"/>
                    <a:pt x="186400" y="489088"/>
                    <a:pt x="178300" y="478088"/>
                  </a:cubicBezTo>
                  <a:cubicBezTo>
                    <a:pt x="218444" y="423735"/>
                    <a:pt x="265252" y="369398"/>
                    <a:pt x="317337" y="317329"/>
                  </a:cubicBezTo>
                  <a:cubicBezTo>
                    <a:pt x="368804" y="265846"/>
                    <a:pt x="423481" y="218852"/>
                    <a:pt x="478466" y="178308"/>
                  </a:cubicBezTo>
                  <a:cubicBezTo>
                    <a:pt x="532818" y="218451"/>
                    <a:pt x="587140" y="265260"/>
                    <a:pt x="639209" y="317329"/>
                  </a:cubicBezTo>
                  <a:cubicBezTo>
                    <a:pt x="683749" y="361885"/>
                    <a:pt x="724803" y="408677"/>
                    <a:pt x="761660" y="456504"/>
                  </a:cubicBezTo>
                  <a:cubicBezTo>
                    <a:pt x="758143" y="463014"/>
                    <a:pt x="755967" y="470343"/>
                    <a:pt x="755967" y="478257"/>
                  </a:cubicBezTo>
                  <a:cubicBezTo>
                    <a:pt x="755967" y="486172"/>
                    <a:pt x="758143" y="493500"/>
                    <a:pt x="761660" y="500026"/>
                  </a:cubicBezTo>
                  <a:cubicBezTo>
                    <a:pt x="724818" y="547837"/>
                    <a:pt x="683765" y="594645"/>
                    <a:pt x="639209" y="639201"/>
                  </a:cubicBezTo>
                  <a:cubicBezTo>
                    <a:pt x="587819" y="690592"/>
                    <a:pt x="533080" y="737724"/>
                    <a:pt x="478142" y="778268"/>
                  </a:cubicBezTo>
                  <a:cubicBezTo>
                    <a:pt x="423774" y="738125"/>
                    <a:pt x="369421" y="691301"/>
                    <a:pt x="317337" y="639201"/>
                  </a:cubicBezTo>
                  <a:cubicBezTo>
                    <a:pt x="297018" y="618883"/>
                    <a:pt x="276993" y="597422"/>
                    <a:pt x="257492" y="575515"/>
                  </a:cubicBezTo>
                  <a:cubicBezTo>
                    <a:pt x="260454" y="569405"/>
                    <a:pt x="262274" y="562633"/>
                    <a:pt x="262274" y="555397"/>
                  </a:cubicBezTo>
                  <a:cubicBezTo>
                    <a:pt x="262274" y="529879"/>
                    <a:pt x="241508" y="509113"/>
                    <a:pt x="215991" y="509113"/>
                  </a:cubicBezTo>
                  <a:close/>
                  <a:moveTo>
                    <a:pt x="786823" y="478257"/>
                  </a:moveTo>
                  <a:cubicBezTo>
                    <a:pt x="786823" y="469756"/>
                    <a:pt x="793735" y="462829"/>
                    <a:pt x="802251" y="462829"/>
                  </a:cubicBezTo>
                  <a:cubicBezTo>
                    <a:pt x="810767" y="462829"/>
                    <a:pt x="817679" y="469756"/>
                    <a:pt x="817679" y="478257"/>
                  </a:cubicBezTo>
                  <a:cubicBezTo>
                    <a:pt x="817679" y="486758"/>
                    <a:pt x="810767" y="493685"/>
                    <a:pt x="802251" y="493685"/>
                  </a:cubicBezTo>
                  <a:cubicBezTo>
                    <a:pt x="793735" y="493685"/>
                    <a:pt x="786823" y="486758"/>
                    <a:pt x="786823" y="478257"/>
                  </a:cubicBezTo>
                  <a:close/>
                  <a:moveTo>
                    <a:pt x="586260" y="61704"/>
                  </a:moveTo>
                  <a:cubicBezTo>
                    <a:pt x="603277" y="61704"/>
                    <a:pt x="617116" y="75543"/>
                    <a:pt x="617116" y="92560"/>
                  </a:cubicBezTo>
                  <a:cubicBezTo>
                    <a:pt x="617116" y="109577"/>
                    <a:pt x="603277" y="123415"/>
                    <a:pt x="586260" y="123415"/>
                  </a:cubicBezTo>
                  <a:cubicBezTo>
                    <a:pt x="569243" y="123415"/>
                    <a:pt x="555405" y="109577"/>
                    <a:pt x="555405" y="92560"/>
                  </a:cubicBezTo>
                  <a:cubicBezTo>
                    <a:pt x="555405" y="75543"/>
                    <a:pt x="569243" y="61704"/>
                    <a:pt x="586260" y="61704"/>
                  </a:cubicBezTo>
                  <a:close/>
                  <a:moveTo>
                    <a:pt x="541520" y="134817"/>
                  </a:moveTo>
                  <a:cubicBezTo>
                    <a:pt x="552766" y="146727"/>
                    <a:pt x="568611" y="154271"/>
                    <a:pt x="586260" y="154271"/>
                  </a:cubicBezTo>
                  <a:cubicBezTo>
                    <a:pt x="620294" y="154271"/>
                    <a:pt x="647972" y="126594"/>
                    <a:pt x="647972" y="92560"/>
                  </a:cubicBezTo>
                  <a:cubicBezTo>
                    <a:pt x="647972" y="87052"/>
                    <a:pt x="647016" y="81822"/>
                    <a:pt x="645658" y="76731"/>
                  </a:cubicBezTo>
                  <a:cubicBezTo>
                    <a:pt x="761969" y="22224"/>
                    <a:pt x="853179" y="15744"/>
                    <a:pt x="896978" y="59544"/>
                  </a:cubicBezTo>
                  <a:cubicBezTo>
                    <a:pt x="956592" y="119157"/>
                    <a:pt x="922280" y="264997"/>
                    <a:pt x="810119" y="432760"/>
                  </a:cubicBezTo>
                  <a:cubicBezTo>
                    <a:pt x="807543" y="432328"/>
                    <a:pt x="804936" y="431974"/>
                    <a:pt x="802251" y="431974"/>
                  </a:cubicBezTo>
                  <a:cubicBezTo>
                    <a:pt x="795941" y="431974"/>
                    <a:pt x="789924" y="433254"/>
                    <a:pt x="784447" y="435553"/>
                  </a:cubicBezTo>
                  <a:cubicBezTo>
                    <a:pt x="747204" y="387418"/>
                    <a:pt x="705858" y="340332"/>
                    <a:pt x="661024" y="295498"/>
                  </a:cubicBezTo>
                  <a:cubicBezTo>
                    <a:pt x="610467" y="244926"/>
                    <a:pt x="557734" y="199105"/>
                    <a:pt x="504801" y="159378"/>
                  </a:cubicBezTo>
                  <a:cubicBezTo>
                    <a:pt x="517051" y="150831"/>
                    <a:pt x="529301" y="142654"/>
                    <a:pt x="541520" y="134817"/>
                  </a:cubicBezTo>
                  <a:close/>
                  <a:moveTo>
                    <a:pt x="30856" y="339406"/>
                  </a:moveTo>
                  <a:cubicBezTo>
                    <a:pt x="30856" y="313888"/>
                    <a:pt x="51622" y="293122"/>
                    <a:pt x="77140" y="293122"/>
                  </a:cubicBezTo>
                  <a:cubicBezTo>
                    <a:pt x="102657" y="293122"/>
                    <a:pt x="123423" y="313888"/>
                    <a:pt x="123423" y="339406"/>
                  </a:cubicBezTo>
                  <a:cubicBezTo>
                    <a:pt x="123423" y="364924"/>
                    <a:pt x="102657" y="385690"/>
                    <a:pt x="77140" y="385690"/>
                  </a:cubicBezTo>
                  <a:cubicBezTo>
                    <a:pt x="51622" y="385690"/>
                    <a:pt x="30856" y="364924"/>
                    <a:pt x="30856" y="339406"/>
                  </a:cubicBezTo>
                  <a:close/>
                  <a:moveTo>
                    <a:pt x="125028" y="399405"/>
                  </a:moveTo>
                  <a:cubicBezTo>
                    <a:pt x="142708" y="385258"/>
                    <a:pt x="154279" y="363751"/>
                    <a:pt x="154279" y="339406"/>
                  </a:cubicBezTo>
                  <a:cubicBezTo>
                    <a:pt x="154279" y="296871"/>
                    <a:pt x="119674" y="262267"/>
                    <a:pt x="77140" y="262267"/>
                  </a:cubicBezTo>
                  <a:cubicBezTo>
                    <a:pt x="70243" y="262267"/>
                    <a:pt x="63686" y="263470"/>
                    <a:pt x="57315" y="265167"/>
                  </a:cubicBezTo>
                  <a:cubicBezTo>
                    <a:pt x="21260" y="169961"/>
                    <a:pt x="21877" y="97234"/>
                    <a:pt x="59552" y="59544"/>
                  </a:cubicBezTo>
                  <a:cubicBezTo>
                    <a:pt x="100112" y="19015"/>
                    <a:pt x="184039" y="21776"/>
                    <a:pt x="289921" y="67134"/>
                  </a:cubicBezTo>
                  <a:cubicBezTo>
                    <a:pt x="342098" y="89505"/>
                    <a:pt x="396945" y="120870"/>
                    <a:pt x="452115" y="159378"/>
                  </a:cubicBezTo>
                  <a:cubicBezTo>
                    <a:pt x="398595" y="199475"/>
                    <a:pt x="345554" y="245450"/>
                    <a:pt x="295506" y="295498"/>
                  </a:cubicBezTo>
                  <a:cubicBezTo>
                    <a:pt x="244903" y="346102"/>
                    <a:pt x="199051" y="398850"/>
                    <a:pt x="159324" y="451814"/>
                  </a:cubicBezTo>
                  <a:cubicBezTo>
                    <a:pt x="147090" y="434272"/>
                    <a:pt x="135766" y="416793"/>
                    <a:pt x="125028" y="399405"/>
                  </a:cubicBezTo>
                  <a:close/>
                  <a:moveTo>
                    <a:pt x="385698" y="894811"/>
                  </a:moveTo>
                  <a:cubicBezTo>
                    <a:pt x="368681" y="894811"/>
                    <a:pt x="354842" y="880972"/>
                    <a:pt x="354842" y="863955"/>
                  </a:cubicBezTo>
                  <a:cubicBezTo>
                    <a:pt x="354842" y="846938"/>
                    <a:pt x="368681" y="833099"/>
                    <a:pt x="385698" y="833099"/>
                  </a:cubicBezTo>
                  <a:cubicBezTo>
                    <a:pt x="402715" y="833099"/>
                    <a:pt x="416553" y="846938"/>
                    <a:pt x="416553" y="863955"/>
                  </a:cubicBezTo>
                  <a:cubicBezTo>
                    <a:pt x="416553" y="880972"/>
                    <a:pt x="402715" y="894811"/>
                    <a:pt x="385698" y="894811"/>
                  </a:cubicBezTo>
                  <a:close/>
                  <a:moveTo>
                    <a:pt x="424005" y="815959"/>
                  </a:moveTo>
                  <a:cubicBezTo>
                    <a:pt x="413452" y="807504"/>
                    <a:pt x="400246" y="802243"/>
                    <a:pt x="385698" y="802243"/>
                  </a:cubicBezTo>
                  <a:cubicBezTo>
                    <a:pt x="351664" y="802243"/>
                    <a:pt x="323986" y="829921"/>
                    <a:pt x="323986" y="863955"/>
                  </a:cubicBezTo>
                  <a:cubicBezTo>
                    <a:pt x="323986" y="867056"/>
                    <a:pt x="324464" y="870049"/>
                    <a:pt x="324896" y="873027"/>
                  </a:cubicBezTo>
                  <a:cubicBezTo>
                    <a:pt x="203448" y="932918"/>
                    <a:pt x="104709" y="942097"/>
                    <a:pt x="59552" y="896971"/>
                  </a:cubicBezTo>
                  <a:cubicBezTo>
                    <a:pt x="19007" y="856426"/>
                    <a:pt x="21769" y="772467"/>
                    <a:pt x="67127" y="666617"/>
                  </a:cubicBezTo>
                  <a:cubicBezTo>
                    <a:pt x="89482" y="614455"/>
                    <a:pt x="120831" y="559640"/>
                    <a:pt x="159324" y="504500"/>
                  </a:cubicBezTo>
                  <a:cubicBezTo>
                    <a:pt x="165418" y="512631"/>
                    <a:pt x="171805" y="520746"/>
                    <a:pt x="178192" y="528861"/>
                  </a:cubicBezTo>
                  <a:cubicBezTo>
                    <a:pt x="172885" y="536374"/>
                    <a:pt x="169707" y="545508"/>
                    <a:pt x="169707" y="555397"/>
                  </a:cubicBezTo>
                  <a:cubicBezTo>
                    <a:pt x="169707" y="580915"/>
                    <a:pt x="190473" y="601681"/>
                    <a:pt x="215991" y="601681"/>
                  </a:cubicBezTo>
                  <a:cubicBezTo>
                    <a:pt x="222995" y="601681"/>
                    <a:pt x="229567" y="599999"/>
                    <a:pt x="235522" y="597206"/>
                  </a:cubicBezTo>
                  <a:cubicBezTo>
                    <a:pt x="255085" y="619145"/>
                    <a:pt x="275141" y="640636"/>
                    <a:pt x="295522" y="661016"/>
                  </a:cubicBezTo>
                  <a:cubicBezTo>
                    <a:pt x="346094" y="711604"/>
                    <a:pt x="398842" y="757441"/>
                    <a:pt x="451791" y="797168"/>
                  </a:cubicBezTo>
                  <a:cubicBezTo>
                    <a:pt x="442503" y="803632"/>
                    <a:pt x="433246" y="809896"/>
                    <a:pt x="424005" y="815959"/>
                  </a:cubicBezTo>
                  <a:close/>
                  <a:moveTo>
                    <a:pt x="896978" y="896971"/>
                  </a:moveTo>
                  <a:cubicBezTo>
                    <a:pt x="856434" y="937531"/>
                    <a:pt x="772506" y="934754"/>
                    <a:pt x="666609" y="889380"/>
                  </a:cubicBezTo>
                  <a:cubicBezTo>
                    <a:pt x="614432" y="867010"/>
                    <a:pt x="559586" y="835645"/>
                    <a:pt x="504415" y="797137"/>
                  </a:cubicBezTo>
                  <a:cubicBezTo>
                    <a:pt x="557919" y="757024"/>
                    <a:pt x="611053" y="711003"/>
                    <a:pt x="661024" y="661016"/>
                  </a:cubicBezTo>
                  <a:cubicBezTo>
                    <a:pt x="705858" y="616183"/>
                    <a:pt x="747204" y="569081"/>
                    <a:pt x="784432" y="520962"/>
                  </a:cubicBezTo>
                  <a:cubicBezTo>
                    <a:pt x="789924" y="523260"/>
                    <a:pt x="795941" y="524541"/>
                    <a:pt x="802251" y="524541"/>
                  </a:cubicBezTo>
                  <a:cubicBezTo>
                    <a:pt x="804936" y="524541"/>
                    <a:pt x="807543" y="524186"/>
                    <a:pt x="810104" y="523754"/>
                  </a:cubicBezTo>
                  <a:cubicBezTo>
                    <a:pt x="820610" y="539475"/>
                    <a:pt x="830438" y="555027"/>
                    <a:pt x="839571" y="570362"/>
                  </a:cubicBezTo>
                  <a:cubicBezTo>
                    <a:pt x="826288" y="581686"/>
                    <a:pt x="817679" y="598317"/>
                    <a:pt x="817679" y="617108"/>
                  </a:cubicBezTo>
                  <a:cubicBezTo>
                    <a:pt x="817679" y="651142"/>
                    <a:pt x="845357" y="678820"/>
                    <a:pt x="879391" y="678820"/>
                  </a:cubicBezTo>
                  <a:cubicBezTo>
                    <a:pt x="884297" y="678820"/>
                    <a:pt x="889018" y="678095"/>
                    <a:pt x="893600" y="677015"/>
                  </a:cubicBezTo>
                  <a:cubicBezTo>
                    <a:pt x="934761" y="778006"/>
                    <a:pt x="936196" y="857753"/>
                    <a:pt x="896978" y="896971"/>
                  </a:cubicBezTo>
                  <a:close/>
                </a:path>
              </a:pathLst>
            </a:custGeom>
            <a:grpFill/>
            <a:ln w="15329" cap="flat">
              <a:noFill/>
              <a:prstDash val="solid"/>
              <a:miter/>
            </a:ln>
          </p:spPr>
          <p:txBody>
            <a:bodyPr rtlCol="0" anchor="ctr"/>
            <a:lstStyle/>
            <a:p>
              <a:endParaRPr lang="zh-CN" altLang="en-US"/>
            </a:p>
          </p:txBody>
        </p:sp>
      </p:grpSp>
      <p:grpSp>
        <p:nvGrpSpPr>
          <p:cNvPr id="146" name="图形 22"/>
          <p:cNvGrpSpPr/>
          <p:nvPr/>
        </p:nvGrpSpPr>
        <p:grpSpPr>
          <a:xfrm>
            <a:off x="10535684" y="4222926"/>
            <a:ext cx="987386" cy="987386"/>
            <a:chOff x="3542975" y="2261939"/>
            <a:chExt cx="987386" cy="987386"/>
          </a:xfrm>
          <a:solidFill>
            <a:schemeClr val="accent1">
              <a:alpha val="6000"/>
            </a:schemeClr>
          </a:solidFill>
        </p:grpSpPr>
        <p:sp>
          <p:nvSpPr>
            <p:cNvPr id="147" name="任意多边形: 形状 146"/>
            <p:cNvSpPr/>
            <p:nvPr/>
          </p:nvSpPr>
          <p:spPr>
            <a:xfrm>
              <a:off x="3820677" y="2539641"/>
              <a:ext cx="431981" cy="431981"/>
            </a:xfrm>
            <a:custGeom>
              <a:avLst/>
              <a:gdLst>
                <a:gd name="connsiteX0" fmla="*/ 215991 w 431981"/>
                <a:gd name="connsiteY0" fmla="*/ 0 h 431981"/>
                <a:gd name="connsiteX1" fmla="*/ 0 w 431981"/>
                <a:gd name="connsiteY1" fmla="*/ 215991 h 431981"/>
                <a:gd name="connsiteX2" fmla="*/ 215991 w 431981"/>
                <a:gd name="connsiteY2" fmla="*/ 431981 h 431981"/>
                <a:gd name="connsiteX3" fmla="*/ 431981 w 431981"/>
                <a:gd name="connsiteY3" fmla="*/ 215991 h 431981"/>
                <a:gd name="connsiteX4" fmla="*/ 215991 w 431981"/>
                <a:gd name="connsiteY4" fmla="*/ 0 h 431981"/>
                <a:gd name="connsiteX5" fmla="*/ 215991 w 431981"/>
                <a:gd name="connsiteY5" fmla="*/ 401126 h 431981"/>
                <a:gd name="connsiteX6" fmla="*/ 30856 w 431981"/>
                <a:gd name="connsiteY6" fmla="*/ 215991 h 431981"/>
                <a:gd name="connsiteX7" fmla="*/ 215991 w 431981"/>
                <a:gd name="connsiteY7" fmla="*/ 30856 h 431981"/>
                <a:gd name="connsiteX8" fmla="*/ 401126 w 431981"/>
                <a:gd name="connsiteY8" fmla="*/ 215991 h 431981"/>
                <a:gd name="connsiteX9" fmla="*/ 215991 w 431981"/>
                <a:gd name="connsiteY9" fmla="*/ 401126 h 43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81" h="431981">
                  <a:moveTo>
                    <a:pt x="215991" y="0"/>
                  </a:moveTo>
                  <a:cubicBezTo>
                    <a:pt x="96887" y="0"/>
                    <a:pt x="0" y="96887"/>
                    <a:pt x="0" y="215991"/>
                  </a:cubicBezTo>
                  <a:cubicBezTo>
                    <a:pt x="0" y="335094"/>
                    <a:pt x="96887" y="431981"/>
                    <a:pt x="215991" y="431981"/>
                  </a:cubicBezTo>
                  <a:cubicBezTo>
                    <a:pt x="335094" y="431981"/>
                    <a:pt x="431981" y="335094"/>
                    <a:pt x="431981" y="215991"/>
                  </a:cubicBezTo>
                  <a:cubicBezTo>
                    <a:pt x="431981" y="96887"/>
                    <a:pt x="335094" y="0"/>
                    <a:pt x="215991" y="0"/>
                  </a:cubicBezTo>
                  <a:close/>
                  <a:moveTo>
                    <a:pt x="215991" y="401126"/>
                  </a:moveTo>
                  <a:cubicBezTo>
                    <a:pt x="113904" y="401126"/>
                    <a:pt x="30856" y="318077"/>
                    <a:pt x="30856" y="215991"/>
                  </a:cubicBezTo>
                  <a:cubicBezTo>
                    <a:pt x="30856" y="113904"/>
                    <a:pt x="113904" y="30856"/>
                    <a:pt x="215991" y="30856"/>
                  </a:cubicBezTo>
                  <a:cubicBezTo>
                    <a:pt x="318077" y="30856"/>
                    <a:pt x="401126" y="113904"/>
                    <a:pt x="401126" y="215991"/>
                  </a:cubicBezTo>
                  <a:cubicBezTo>
                    <a:pt x="401126" y="318077"/>
                    <a:pt x="318077" y="401126"/>
                    <a:pt x="215991" y="401126"/>
                  </a:cubicBezTo>
                  <a:close/>
                </a:path>
              </a:pathLst>
            </a:custGeom>
            <a:grpFill/>
            <a:ln w="15329" cap="flat">
              <a:noFill/>
              <a:prstDash val="solid"/>
              <a:miter/>
            </a:ln>
          </p:spPr>
          <p:txBody>
            <a:bodyPr rtlCol="0" anchor="ctr"/>
            <a:lstStyle/>
            <a:p>
              <a:endParaRPr lang="zh-CN" altLang="en-US"/>
            </a:p>
          </p:txBody>
        </p:sp>
        <p:sp>
          <p:nvSpPr>
            <p:cNvPr id="148" name="任意多边形: 形状 147"/>
            <p:cNvSpPr/>
            <p:nvPr/>
          </p:nvSpPr>
          <p:spPr>
            <a:xfrm>
              <a:off x="3913244" y="2632208"/>
              <a:ext cx="246846" cy="246846"/>
            </a:xfrm>
            <a:custGeom>
              <a:avLst/>
              <a:gdLst>
                <a:gd name="connsiteX0" fmla="*/ 123423 w 246846"/>
                <a:gd name="connsiteY0" fmla="*/ 0 h 246846"/>
                <a:gd name="connsiteX1" fmla="*/ 0 w 246846"/>
                <a:gd name="connsiteY1" fmla="*/ 123423 h 246846"/>
                <a:gd name="connsiteX2" fmla="*/ 123423 w 246846"/>
                <a:gd name="connsiteY2" fmla="*/ 246847 h 246846"/>
                <a:gd name="connsiteX3" fmla="*/ 246847 w 246846"/>
                <a:gd name="connsiteY3" fmla="*/ 123423 h 246846"/>
                <a:gd name="connsiteX4" fmla="*/ 123423 w 246846"/>
                <a:gd name="connsiteY4" fmla="*/ 0 h 246846"/>
                <a:gd name="connsiteX5" fmla="*/ 123423 w 246846"/>
                <a:gd name="connsiteY5" fmla="*/ 215991 h 246846"/>
                <a:gd name="connsiteX6" fmla="*/ 30856 w 246846"/>
                <a:gd name="connsiteY6" fmla="*/ 123423 h 246846"/>
                <a:gd name="connsiteX7" fmla="*/ 123423 w 246846"/>
                <a:gd name="connsiteY7" fmla="*/ 30856 h 246846"/>
                <a:gd name="connsiteX8" fmla="*/ 215991 w 246846"/>
                <a:gd name="connsiteY8" fmla="*/ 123423 h 246846"/>
                <a:gd name="connsiteX9" fmla="*/ 123423 w 246846"/>
                <a:gd name="connsiteY9" fmla="*/ 215991 h 24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846" h="246846">
                  <a:moveTo>
                    <a:pt x="123423" y="0"/>
                  </a:moveTo>
                  <a:cubicBezTo>
                    <a:pt x="55371" y="0"/>
                    <a:pt x="0" y="55371"/>
                    <a:pt x="0" y="123423"/>
                  </a:cubicBezTo>
                  <a:cubicBezTo>
                    <a:pt x="0" y="191476"/>
                    <a:pt x="55371" y="246847"/>
                    <a:pt x="123423" y="246847"/>
                  </a:cubicBezTo>
                  <a:cubicBezTo>
                    <a:pt x="191476" y="246847"/>
                    <a:pt x="246847" y="191476"/>
                    <a:pt x="246847" y="123423"/>
                  </a:cubicBezTo>
                  <a:cubicBezTo>
                    <a:pt x="246847" y="55371"/>
                    <a:pt x="191476" y="0"/>
                    <a:pt x="123423" y="0"/>
                  </a:cubicBezTo>
                  <a:close/>
                  <a:moveTo>
                    <a:pt x="123423" y="215991"/>
                  </a:moveTo>
                  <a:cubicBezTo>
                    <a:pt x="72372" y="215991"/>
                    <a:pt x="30856" y="174474"/>
                    <a:pt x="30856" y="123423"/>
                  </a:cubicBezTo>
                  <a:cubicBezTo>
                    <a:pt x="30856" y="72372"/>
                    <a:pt x="72372" y="30856"/>
                    <a:pt x="123423" y="30856"/>
                  </a:cubicBezTo>
                  <a:cubicBezTo>
                    <a:pt x="174474" y="30856"/>
                    <a:pt x="215991" y="72372"/>
                    <a:pt x="215991" y="123423"/>
                  </a:cubicBezTo>
                  <a:cubicBezTo>
                    <a:pt x="215991" y="174474"/>
                    <a:pt x="174474" y="215991"/>
                    <a:pt x="123423" y="215991"/>
                  </a:cubicBezTo>
                  <a:close/>
                </a:path>
              </a:pathLst>
            </a:custGeom>
            <a:grpFill/>
            <a:ln w="15329" cap="flat">
              <a:noFill/>
              <a:prstDash val="solid"/>
              <a:miter/>
            </a:ln>
          </p:spPr>
          <p:txBody>
            <a:bodyPr rtlCol="0" anchor="ctr"/>
            <a:lstStyle/>
            <a:p>
              <a:endParaRPr lang="zh-CN" altLang="en-US"/>
            </a:p>
          </p:txBody>
        </p:sp>
        <p:sp>
          <p:nvSpPr>
            <p:cNvPr id="149" name="任意多边形: 形状 148"/>
            <p:cNvSpPr/>
            <p:nvPr/>
          </p:nvSpPr>
          <p:spPr>
            <a:xfrm>
              <a:off x="3558402" y="2277366"/>
              <a:ext cx="956530" cy="956530"/>
            </a:xfrm>
            <a:custGeom>
              <a:avLst/>
              <a:gdLst>
                <a:gd name="connsiteX0" fmla="*/ 879391 w 956530"/>
                <a:gd name="connsiteY0" fmla="*/ 802251 h 956530"/>
                <a:gd name="connsiteX1" fmla="*/ 836918 w 956530"/>
                <a:gd name="connsiteY1" fmla="*/ 815103 h 956530"/>
                <a:gd name="connsiteX2" fmla="*/ 718262 w 956530"/>
                <a:gd name="connsiteY2" fmla="*/ 696447 h 956530"/>
                <a:gd name="connsiteX3" fmla="*/ 748547 w 956530"/>
                <a:gd name="connsiteY3" fmla="*/ 666177 h 956530"/>
                <a:gd name="connsiteX4" fmla="*/ 719002 w 956530"/>
                <a:gd name="connsiteY4" fmla="*/ 616206 h 956530"/>
                <a:gd name="connsiteX5" fmla="*/ 746078 w 956530"/>
                <a:gd name="connsiteY5" fmla="*/ 550961 h 956530"/>
                <a:gd name="connsiteX6" fmla="*/ 802251 w 956530"/>
                <a:gd name="connsiteY6" fmla="*/ 536505 h 956530"/>
                <a:gd name="connsiteX7" fmla="*/ 802251 w 956530"/>
                <a:gd name="connsiteY7" fmla="*/ 493693 h 956530"/>
                <a:gd name="connsiteX8" fmla="*/ 866801 w 956530"/>
                <a:gd name="connsiteY8" fmla="*/ 493693 h 956530"/>
                <a:gd name="connsiteX9" fmla="*/ 910247 w 956530"/>
                <a:gd name="connsiteY9" fmla="*/ 524549 h 956530"/>
                <a:gd name="connsiteX10" fmla="*/ 956530 w 956530"/>
                <a:gd name="connsiteY10" fmla="*/ 478265 h 956530"/>
                <a:gd name="connsiteX11" fmla="*/ 910247 w 956530"/>
                <a:gd name="connsiteY11" fmla="*/ 431981 h 956530"/>
                <a:gd name="connsiteX12" fmla="*/ 866801 w 956530"/>
                <a:gd name="connsiteY12" fmla="*/ 462837 h 956530"/>
                <a:gd name="connsiteX13" fmla="*/ 802251 w 956530"/>
                <a:gd name="connsiteY13" fmla="*/ 462837 h 956530"/>
                <a:gd name="connsiteX14" fmla="*/ 802251 w 956530"/>
                <a:gd name="connsiteY14" fmla="*/ 430655 h 956530"/>
                <a:gd name="connsiteX15" fmla="*/ 844138 w 956530"/>
                <a:gd name="connsiteY15" fmla="*/ 388768 h 956530"/>
                <a:gd name="connsiteX16" fmla="*/ 863963 w 956530"/>
                <a:gd name="connsiteY16" fmla="*/ 393412 h 956530"/>
                <a:gd name="connsiteX17" fmla="*/ 910247 w 956530"/>
                <a:gd name="connsiteY17" fmla="*/ 347128 h 956530"/>
                <a:gd name="connsiteX18" fmla="*/ 863963 w 956530"/>
                <a:gd name="connsiteY18" fmla="*/ 300844 h 956530"/>
                <a:gd name="connsiteX19" fmla="*/ 817679 w 956530"/>
                <a:gd name="connsiteY19" fmla="*/ 347128 h 956530"/>
                <a:gd name="connsiteX20" fmla="*/ 822323 w 956530"/>
                <a:gd name="connsiteY20" fmla="*/ 366953 h 956530"/>
                <a:gd name="connsiteX21" fmla="*/ 776008 w 956530"/>
                <a:gd name="connsiteY21" fmla="*/ 413267 h 956530"/>
                <a:gd name="connsiteX22" fmla="*/ 746078 w 956530"/>
                <a:gd name="connsiteY22" fmla="*/ 405584 h 956530"/>
                <a:gd name="connsiteX23" fmla="*/ 719002 w 956530"/>
                <a:gd name="connsiteY23" fmla="*/ 340340 h 956530"/>
                <a:gd name="connsiteX24" fmla="*/ 748547 w 956530"/>
                <a:gd name="connsiteY24" fmla="*/ 290369 h 956530"/>
                <a:gd name="connsiteX25" fmla="*/ 718262 w 956530"/>
                <a:gd name="connsiteY25" fmla="*/ 260099 h 956530"/>
                <a:gd name="connsiteX26" fmla="*/ 759778 w 956530"/>
                <a:gd name="connsiteY26" fmla="*/ 218583 h 956530"/>
                <a:gd name="connsiteX27" fmla="*/ 802251 w 956530"/>
                <a:gd name="connsiteY27" fmla="*/ 231419 h 956530"/>
                <a:gd name="connsiteX28" fmla="*/ 879391 w 956530"/>
                <a:gd name="connsiteY28" fmla="*/ 154279 h 956530"/>
                <a:gd name="connsiteX29" fmla="*/ 802251 w 956530"/>
                <a:gd name="connsiteY29" fmla="*/ 77140 h 956530"/>
                <a:gd name="connsiteX30" fmla="*/ 725112 w 956530"/>
                <a:gd name="connsiteY30" fmla="*/ 154279 h 956530"/>
                <a:gd name="connsiteX31" fmla="*/ 737963 w 956530"/>
                <a:gd name="connsiteY31" fmla="*/ 196752 h 956530"/>
                <a:gd name="connsiteX32" fmla="*/ 696447 w 956530"/>
                <a:gd name="connsiteY32" fmla="*/ 238269 h 956530"/>
                <a:gd name="connsiteX33" fmla="*/ 666146 w 956530"/>
                <a:gd name="connsiteY33" fmla="*/ 207984 h 956530"/>
                <a:gd name="connsiteX34" fmla="*/ 616191 w 956530"/>
                <a:gd name="connsiteY34" fmla="*/ 237528 h 956530"/>
                <a:gd name="connsiteX35" fmla="*/ 550946 w 956530"/>
                <a:gd name="connsiteY35" fmla="*/ 210452 h 956530"/>
                <a:gd name="connsiteX36" fmla="*/ 536505 w 956530"/>
                <a:gd name="connsiteY36" fmla="*/ 154279 h 956530"/>
                <a:gd name="connsiteX37" fmla="*/ 493693 w 956530"/>
                <a:gd name="connsiteY37" fmla="*/ 154279 h 956530"/>
                <a:gd name="connsiteX38" fmla="*/ 493693 w 956530"/>
                <a:gd name="connsiteY38" fmla="*/ 89729 h 956530"/>
                <a:gd name="connsiteX39" fmla="*/ 524549 w 956530"/>
                <a:gd name="connsiteY39" fmla="*/ 46284 h 956530"/>
                <a:gd name="connsiteX40" fmla="*/ 478265 w 956530"/>
                <a:gd name="connsiteY40" fmla="*/ 0 h 956530"/>
                <a:gd name="connsiteX41" fmla="*/ 431981 w 956530"/>
                <a:gd name="connsiteY41" fmla="*/ 46284 h 956530"/>
                <a:gd name="connsiteX42" fmla="*/ 462837 w 956530"/>
                <a:gd name="connsiteY42" fmla="*/ 89729 h 956530"/>
                <a:gd name="connsiteX43" fmla="*/ 462837 w 956530"/>
                <a:gd name="connsiteY43" fmla="*/ 154279 h 956530"/>
                <a:gd name="connsiteX44" fmla="*/ 420025 w 956530"/>
                <a:gd name="connsiteY44" fmla="*/ 154279 h 956530"/>
                <a:gd name="connsiteX45" fmla="*/ 411169 w 956530"/>
                <a:gd name="connsiteY45" fmla="*/ 188776 h 956530"/>
                <a:gd name="connsiteX46" fmla="*/ 350213 w 956530"/>
                <a:gd name="connsiteY46" fmla="*/ 127836 h 956530"/>
                <a:gd name="connsiteX47" fmla="*/ 354842 w 956530"/>
                <a:gd name="connsiteY47" fmla="*/ 107995 h 956530"/>
                <a:gd name="connsiteX48" fmla="*/ 308558 w 956530"/>
                <a:gd name="connsiteY48" fmla="*/ 61712 h 956530"/>
                <a:gd name="connsiteX49" fmla="*/ 262274 w 956530"/>
                <a:gd name="connsiteY49" fmla="*/ 107995 h 956530"/>
                <a:gd name="connsiteX50" fmla="*/ 308558 w 956530"/>
                <a:gd name="connsiteY50" fmla="*/ 154279 h 956530"/>
                <a:gd name="connsiteX51" fmla="*/ 328383 w 956530"/>
                <a:gd name="connsiteY51" fmla="*/ 149635 h 956530"/>
                <a:gd name="connsiteX52" fmla="*/ 393041 w 956530"/>
                <a:gd name="connsiteY52" fmla="*/ 214278 h 956530"/>
                <a:gd name="connsiteX53" fmla="*/ 340340 w 956530"/>
                <a:gd name="connsiteY53" fmla="*/ 237513 h 956530"/>
                <a:gd name="connsiteX54" fmla="*/ 290384 w 956530"/>
                <a:gd name="connsiteY54" fmla="*/ 207968 h 956530"/>
                <a:gd name="connsiteX55" fmla="*/ 260084 w 956530"/>
                <a:gd name="connsiteY55" fmla="*/ 238253 h 956530"/>
                <a:gd name="connsiteX56" fmla="*/ 141428 w 956530"/>
                <a:gd name="connsiteY56" fmla="*/ 119597 h 956530"/>
                <a:gd name="connsiteX57" fmla="*/ 154279 w 956530"/>
                <a:gd name="connsiteY57" fmla="*/ 77140 h 956530"/>
                <a:gd name="connsiteX58" fmla="*/ 77140 w 956530"/>
                <a:gd name="connsiteY58" fmla="*/ 0 h 956530"/>
                <a:gd name="connsiteX59" fmla="*/ 0 w 956530"/>
                <a:gd name="connsiteY59" fmla="*/ 77140 h 956530"/>
                <a:gd name="connsiteX60" fmla="*/ 77140 w 956530"/>
                <a:gd name="connsiteY60" fmla="*/ 154279 h 956530"/>
                <a:gd name="connsiteX61" fmla="*/ 119613 w 956530"/>
                <a:gd name="connsiteY61" fmla="*/ 141428 h 956530"/>
                <a:gd name="connsiteX62" fmla="*/ 238269 w 956530"/>
                <a:gd name="connsiteY62" fmla="*/ 260084 h 956530"/>
                <a:gd name="connsiteX63" fmla="*/ 207968 w 956530"/>
                <a:gd name="connsiteY63" fmla="*/ 290353 h 956530"/>
                <a:gd name="connsiteX64" fmla="*/ 237513 w 956530"/>
                <a:gd name="connsiteY64" fmla="*/ 340324 h 956530"/>
                <a:gd name="connsiteX65" fmla="*/ 214278 w 956530"/>
                <a:gd name="connsiteY65" fmla="*/ 393026 h 956530"/>
                <a:gd name="connsiteX66" fmla="*/ 165063 w 956530"/>
                <a:gd name="connsiteY66" fmla="*/ 343811 h 956530"/>
                <a:gd name="connsiteX67" fmla="*/ 169707 w 956530"/>
                <a:gd name="connsiteY67" fmla="*/ 323986 h 956530"/>
                <a:gd name="connsiteX68" fmla="*/ 123423 w 956530"/>
                <a:gd name="connsiteY68" fmla="*/ 277702 h 956530"/>
                <a:gd name="connsiteX69" fmla="*/ 77140 w 956530"/>
                <a:gd name="connsiteY69" fmla="*/ 323986 h 956530"/>
                <a:gd name="connsiteX70" fmla="*/ 123423 w 956530"/>
                <a:gd name="connsiteY70" fmla="*/ 370270 h 956530"/>
                <a:gd name="connsiteX71" fmla="*/ 143248 w 956530"/>
                <a:gd name="connsiteY71" fmla="*/ 365626 h 956530"/>
                <a:gd name="connsiteX72" fmla="*/ 188776 w 956530"/>
                <a:gd name="connsiteY72" fmla="*/ 411154 h 956530"/>
                <a:gd name="connsiteX73" fmla="*/ 154279 w 956530"/>
                <a:gd name="connsiteY73" fmla="*/ 420025 h 956530"/>
                <a:gd name="connsiteX74" fmla="*/ 154279 w 956530"/>
                <a:gd name="connsiteY74" fmla="*/ 462837 h 956530"/>
                <a:gd name="connsiteX75" fmla="*/ 120585 w 956530"/>
                <a:gd name="connsiteY75" fmla="*/ 462837 h 956530"/>
                <a:gd name="connsiteX76" fmla="*/ 77140 w 956530"/>
                <a:gd name="connsiteY76" fmla="*/ 431981 h 956530"/>
                <a:gd name="connsiteX77" fmla="*/ 30856 w 956530"/>
                <a:gd name="connsiteY77" fmla="*/ 478265 h 956530"/>
                <a:gd name="connsiteX78" fmla="*/ 77140 w 956530"/>
                <a:gd name="connsiteY78" fmla="*/ 524549 h 956530"/>
                <a:gd name="connsiteX79" fmla="*/ 120585 w 956530"/>
                <a:gd name="connsiteY79" fmla="*/ 493693 h 956530"/>
                <a:gd name="connsiteX80" fmla="*/ 154279 w 956530"/>
                <a:gd name="connsiteY80" fmla="*/ 493693 h 956530"/>
                <a:gd name="connsiteX81" fmla="*/ 154279 w 956530"/>
                <a:gd name="connsiteY81" fmla="*/ 536505 h 956530"/>
                <a:gd name="connsiteX82" fmla="*/ 210452 w 956530"/>
                <a:gd name="connsiteY82" fmla="*/ 550946 h 956530"/>
                <a:gd name="connsiteX83" fmla="*/ 237528 w 956530"/>
                <a:gd name="connsiteY83" fmla="*/ 616191 h 956530"/>
                <a:gd name="connsiteX84" fmla="*/ 207968 w 956530"/>
                <a:gd name="connsiteY84" fmla="*/ 666177 h 956530"/>
                <a:gd name="connsiteX85" fmla="*/ 238253 w 956530"/>
                <a:gd name="connsiteY85" fmla="*/ 696447 h 956530"/>
                <a:gd name="connsiteX86" fmla="*/ 196737 w 956530"/>
                <a:gd name="connsiteY86" fmla="*/ 737963 h 956530"/>
                <a:gd name="connsiteX87" fmla="*/ 154279 w 956530"/>
                <a:gd name="connsiteY87" fmla="*/ 725112 h 956530"/>
                <a:gd name="connsiteX88" fmla="*/ 77140 w 956530"/>
                <a:gd name="connsiteY88" fmla="*/ 802251 h 956530"/>
                <a:gd name="connsiteX89" fmla="*/ 154279 w 956530"/>
                <a:gd name="connsiteY89" fmla="*/ 879391 h 956530"/>
                <a:gd name="connsiteX90" fmla="*/ 231419 w 956530"/>
                <a:gd name="connsiteY90" fmla="*/ 802251 h 956530"/>
                <a:gd name="connsiteX91" fmla="*/ 218567 w 956530"/>
                <a:gd name="connsiteY91" fmla="*/ 759778 h 956530"/>
                <a:gd name="connsiteX92" fmla="*/ 260084 w 956530"/>
                <a:gd name="connsiteY92" fmla="*/ 718262 h 956530"/>
                <a:gd name="connsiteX93" fmla="*/ 290384 w 956530"/>
                <a:gd name="connsiteY93" fmla="*/ 748547 h 956530"/>
                <a:gd name="connsiteX94" fmla="*/ 340340 w 956530"/>
                <a:gd name="connsiteY94" fmla="*/ 719002 h 956530"/>
                <a:gd name="connsiteX95" fmla="*/ 405584 w 956530"/>
                <a:gd name="connsiteY95" fmla="*/ 746078 h 956530"/>
                <a:gd name="connsiteX96" fmla="*/ 420025 w 956530"/>
                <a:gd name="connsiteY96" fmla="*/ 802251 h 956530"/>
                <a:gd name="connsiteX97" fmla="*/ 462837 w 956530"/>
                <a:gd name="connsiteY97" fmla="*/ 802251 h 956530"/>
                <a:gd name="connsiteX98" fmla="*/ 462837 w 956530"/>
                <a:gd name="connsiteY98" fmla="*/ 835946 h 956530"/>
                <a:gd name="connsiteX99" fmla="*/ 431981 w 956530"/>
                <a:gd name="connsiteY99" fmla="*/ 879391 h 956530"/>
                <a:gd name="connsiteX100" fmla="*/ 478265 w 956530"/>
                <a:gd name="connsiteY100" fmla="*/ 925674 h 956530"/>
                <a:gd name="connsiteX101" fmla="*/ 524549 w 956530"/>
                <a:gd name="connsiteY101" fmla="*/ 879391 h 956530"/>
                <a:gd name="connsiteX102" fmla="*/ 493693 w 956530"/>
                <a:gd name="connsiteY102" fmla="*/ 835946 h 956530"/>
                <a:gd name="connsiteX103" fmla="*/ 493693 w 956530"/>
                <a:gd name="connsiteY103" fmla="*/ 802251 h 956530"/>
                <a:gd name="connsiteX104" fmla="*/ 536505 w 956530"/>
                <a:gd name="connsiteY104" fmla="*/ 802251 h 956530"/>
                <a:gd name="connsiteX105" fmla="*/ 550946 w 956530"/>
                <a:gd name="connsiteY105" fmla="*/ 746078 h 956530"/>
                <a:gd name="connsiteX106" fmla="*/ 553723 w 956530"/>
                <a:gd name="connsiteY106" fmla="*/ 745230 h 956530"/>
                <a:gd name="connsiteX107" fmla="*/ 637188 w 956530"/>
                <a:gd name="connsiteY107" fmla="*/ 828710 h 956530"/>
                <a:gd name="connsiteX108" fmla="*/ 632544 w 956530"/>
                <a:gd name="connsiteY108" fmla="*/ 848535 h 956530"/>
                <a:gd name="connsiteX109" fmla="*/ 678828 w 956530"/>
                <a:gd name="connsiteY109" fmla="*/ 894819 h 956530"/>
                <a:gd name="connsiteX110" fmla="*/ 725112 w 956530"/>
                <a:gd name="connsiteY110" fmla="*/ 848535 h 956530"/>
                <a:gd name="connsiteX111" fmla="*/ 678828 w 956530"/>
                <a:gd name="connsiteY111" fmla="*/ 802251 h 956530"/>
                <a:gd name="connsiteX112" fmla="*/ 659003 w 956530"/>
                <a:gd name="connsiteY112" fmla="*/ 806895 h 956530"/>
                <a:gd name="connsiteX113" fmla="*/ 586044 w 956530"/>
                <a:gd name="connsiteY113" fmla="*/ 733921 h 956530"/>
                <a:gd name="connsiteX114" fmla="*/ 616206 w 956530"/>
                <a:gd name="connsiteY114" fmla="*/ 719002 h 956530"/>
                <a:gd name="connsiteX115" fmla="*/ 666162 w 956530"/>
                <a:gd name="connsiteY115" fmla="*/ 748547 h 956530"/>
                <a:gd name="connsiteX116" fmla="*/ 696462 w 956530"/>
                <a:gd name="connsiteY116" fmla="*/ 718262 h 956530"/>
                <a:gd name="connsiteX117" fmla="*/ 815118 w 956530"/>
                <a:gd name="connsiteY117" fmla="*/ 836918 h 956530"/>
                <a:gd name="connsiteX118" fmla="*/ 802251 w 956530"/>
                <a:gd name="connsiteY118" fmla="*/ 879391 h 956530"/>
                <a:gd name="connsiteX119" fmla="*/ 879391 w 956530"/>
                <a:gd name="connsiteY119" fmla="*/ 956530 h 956530"/>
                <a:gd name="connsiteX120" fmla="*/ 956530 w 956530"/>
                <a:gd name="connsiteY120" fmla="*/ 879391 h 956530"/>
                <a:gd name="connsiteX121" fmla="*/ 879391 w 956530"/>
                <a:gd name="connsiteY121" fmla="*/ 802251 h 956530"/>
                <a:gd name="connsiteX122" fmla="*/ 910247 w 956530"/>
                <a:gd name="connsiteY122" fmla="*/ 462837 h 956530"/>
                <a:gd name="connsiteX123" fmla="*/ 925674 w 956530"/>
                <a:gd name="connsiteY123" fmla="*/ 478265 h 956530"/>
                <a:gd name="connsiteX124" fmla="*/ 910247 w 956530"/>
                <a:gd name="connsiteY124" fmla="*/ 493693 h 956530"/>
                <a:gd name="connsiteX125" fmla="*/ 894819 w 956530"/>
                <a:gd name="connsiteY125" fmla="*/ 478265 h 956530"/>
                <a:gd name="connsiteX126" fmla="*/ 910247 w 956530"/>
                <a:gd name="connsiteY126" fmla="*/ 462837 h 956530"/>
                <a:gd name="connsiteX127" fmla="*/ 802251 w 956530"/>
                <a:gd name="connsiteY127" fmla="*/ 107995 h 956530"/>
                <a:gd name="connsiteX128" fmla="*/ 848535 w 956530"/>
                <a:gd name="connsiteY128" fmla="*/ 154279 h 956530"/>
                <a:gd name="connsiteX129" fmla="*/ 802251 w 956530"/>
                <a:gd name="connsiteY129" fmla="*/ 200563 h 956530"/>
                <a:gd name="connsiteX130" fmla="*/ 755967 w 956530"/>
                <a:gd name="connsiteY130" fmla="*/ 154279 h 956530"/>
                <a:gd name="connsiteX131" fmla="*/ 802251 w 956530"/>
                <a:gd name="connsiteY131" fmla="*/ 107995 h 956530"/>
                <a:gd name="connsiteX132" fmla="*/ 478265 w 956530"/>
                <a:gd name="connsiteY132" fmla="*/ 30856 h 956530"/>
                <a:gd name="connsiteX133" fmla="*/ 493693 w 956530"/>
                <a:gd name="connsiteY133" fmla="*/ 46284 h 956530"/>
                <a:gd name="connsiteX134" fmla="*/ 478265 w 956530"/>
                <a:gd name="connsiteY134" fmla="*/ 61712 h 956530"/>
                <a:gd name="connsiteX135" fmla="*/ 462837 w 956530"/>
                <a:gd name="connsiteY135" fmla="*/ 46284 h 956530"/>
                <a:gd name="connsiteX136" fmla="*/ 478265 w 956530"/>
                <a:gd name="connsiteY136" fmla="*/ 30856 h 956530"/>
                <a:gd name="connsiteX137" fmla="*/ 30856 w 956530"/>
                <a:gd name="connsiteY137" fmla="*/ 77140 h 956530"/>
                <a:gd name="connsiteX138" fmla="*/ 77140 w 956530"/>
                <a:gd name="connsiteY138" fmla="*/ 30856 h 956530"/>
                <a:gd name="connsiteX139" fmla="*/ 123423 w 956530"/>
                <a:gd name="connsiteY139" fmla="*/ 77140 h 956530"/>
                <a:gd name="connsiteX140" fmla="*/ 77140 w 956530"/>
                <a:gd name="connsiteY140" fmla="*/ 123423 h 956530"/>
                <a:gd name="connsiteX141" fmla="*/ 30856 w 956530"/>
                <a:gd name="connsiteY141" fmla="*/ 77140 h 956530"/>
                <a:gd name="connsiteX142" fmla="*/ 77140 w 956530"/>
                <a:gd name="connsiteY142" fmla="*/ 493693 h 956530"/>
                <a:gd name="connsiteX143" fmla="*/ 61712 w 956530"/>
                <a:gd name="connsiteY143" fmla="*/ 478265 h 956530"/>
                <a:gd name="connsiteX144" fmla="*/ 77140 w 956530"/>
                <a:gd name="connsiteY144" fmla="*/ 462837 h 956530"/>
                <a:gd name="connsiteX145" fmla="*/ 92567 w 956530"/>
                <a:gd name="connsiteY145" fmla="*/ 478265 h 956530"/>
                <a:gd name="connsiteX146" fmla="*/ 77140 w 956530"/>
                <a:gd name="connsiteY146" fmla="*/ 493693 h 956530"/>
                <a:gd name="connsiteX147" fmla="*/ 154279 w 956530"/>
                <a:gd name="connsiteY147" fmla="*/ 848535 h 956530"/>
                <a:gd name="connsiteX148" fmla="*/ 107995 w 956530"/>
                <a:gd name="connsiteY148" fmla="*/ 802251 h 956530"/>
                <a:gd name="connsiteX149" fmla="*/ 154279 w 956530"/>
                <a:gd name="connsiteY149" fmla="*/ 755967 h 956530"/>
                <a:gd name="connsiteX150" fmla="*/ 200563 w 956530"/>
                <a:gd name="connsiteY150" fmla="*/ 802251 h 956530"/>
                <a:gd name="connsiteX151" fmla="*/ 154279 w 956530"/>
                <a:gd name="connsiteY151" fmla="*/ 848535 h 956530"/>
                <a:gd name="connsiteX152" fmla="*/ 478265 w 956530"/>
                <a:gd name="connsiteY152" fmla="*/ 894819 h 956530"/>
                <a:gd name="connsiteX153" fmla="*/ 462837 w 956530"/>
                <a:gd name="connsiteY153" fmla="*/ 879391 h 956530"/>
                <a:gd name="connsiteX154" fmla="*/ 478265 w 956530"/>
                <a:gd name="connsiteY154" fmla="*/ 863963 h 956530"/>
                <a:gd name="connsiteX155" fmla="*/ 493693 w 956530"/>
                <a:gd name="connsiteY155" fmla="*/ 879391 h 956530"/>
                <a:gd name="connsiteX156" fmla="*/ 478265 w 956530"/>
                <a:gd name="connsiteY156" fmla="*/ 894819 h 956530"/>
                <a:gd name="connsiteX157" fmla="*/ 678828 w 956530"/>
                <a:gd name="connsiteY157" fmla="*/ 833107 h 956530"/>
                <a:gd name="connsiteX158" fmla="*/ 694256 w 956530"/>
                <a:gd name="connsiteY158" fmla="*/ 848535 h 956530"/>
                <a:gd name="connsiteX159" fmla="*/ 678828 w 956530"/>
                <a:gd name="connsiteY159" fmla="*/ 863963 h 956530"/>
                <a:gd name="connsiteX160" fmla="*/ 663400 w 956530"/>
                <a:gd name="connsiteY160" fmla="*/ 848535 h 956530"/>
                <a:gd name="connsiteX161" fmla="*/ 678828 w 956530"/>
                <a:gd name="connsiteY161" fmla="*/ 833107 h 956530"/>
                <a:gd name="connsiteX162" fmla="*/ 863963 w 956530"/>
                <a:gd name="connsiteY162" fmla="*/ 331700 h 956530"/>
                <a:gd name="connsiteX163" fmla="*/ 879391 w 956530"/>
                <a:gd name="connsiteY163" fmla="*/ 347128 h 956530"/>
                <a:gd name="connsiteX164" fmla="*/ 863963 w 956530"/>
                <a:gd name="connsiteY164" fmla="*/ 362556 h 956530"/>
                <a:gd name="connsiteX165" fmla="*/ 848535 w 956530"/>
                <a:gd name="connsiteY165" fmla="*/ 347128 h 956530"/>
                <a:gd name="connsiteX166" fmla="*/ 863963 w 956530"/>
                <a:gd name="connsiteY166" fmla="*/ 331700 h 956530"/>
                <a:gd name="connsiteX167" fmla="*/ 308558 w 956530"/>
                <a:gd name="connsiteY167" fmla="*/ 123423 h 956530"/>
                <a:gd name="connsiteX168" fmla="*/ 293130 w 956530"/>
                <a:gd name="connsiteY168" fmla="*/ 107995 h 956530"/>
                <a:gd name="connsiteX169" fmla="*/ 308558 w 956530"/>
                <a:gd name="connsiteY169" fmla="*/ 92567 h 956530"/>
                <a:gd name="connsiteX170" fmla="*/ 323986 w 956530"/>
                <a:gd name="connsiteY170" fmla="*/ 107995 h 956530"/>
                <a:gd name="connsiteX171" fmla="*/ 308558 w 956530"/>
                <a:gd name="connsiteY171" fmla="*/ 123423 h 956530"/>
                <a:gd name="connsiteX172" fmla="*/ 123423 w 956530"/>
                <a:gd name="connsiteY172" fmla="*/ 339414 h 956530"/>
                <a:gd name="connsiteX173" fmla="*/ 107995 w 956530"/>
                <a:gd name="connsiteY173" fmla="*/ 323986 h 956530"/>
                <a:gd name="connsiteX174" fmla="*/ 123423 w 956530"/>
                <a:gd name="connsiteY174" fmla="*/ 308558 h 956530"/>
                <a:gd name="connsiteX175" fmla="*/ 138851 w 956530"/>
                <a:gd name="connsiteY175" fmla="*/ 323986 h 956530"/>
                <a:gd name="connsiteX176" fmla="*/ 123423 w 956530"/>
                <a:gd name="connsiteY176" fmla="*/ 339414 h 956530"/>
                <a:gd name="connsiteX177" fmla="*/ 661271 w 956530"/>
                <a:gd name="connsiteY177" fmla="*/ 709807 h 956530"/>
                <a:gd name="connsiteX178" fmla="*/ 615944 w 956530"/>
                <a:gd name="connsiteY178" fmla="*/ 683024 h 956530"/>
                <a:gd name="connsiteX179" fmla="*/ 607998 w 956530"/>
                <a:gd name="connsiteY179" fmla="*/ 687946 h 956530"/>
                <a:gd name="connsiteX180" fmla="*/ 534747 w 956530"/>
                <a:gd name="connsiteY180" fmla="*/ 718339 h 956530"/>
                <a:gd name="connsiteX181" fmla="*/ 525675 w 956530"/>
                <a:gd name="connsiteY181" fmla="*/ 720483 h 956530"/>
                <a:gd name="connsiteX182" fmla="*/ 512592 w 956530"/>
                <a:gd name="connsiteY182" fmla="*/ 771395 h 956530"/>
                <a:gd name="connsiteX183" fmla="*/ 443953 w 956530"/>
                <a:gd name="connsiteY183" fmla="*/ 771395 h 956530"/>
                <a:gd name="connsiteX184" fmla="*/ 430855 w 956530"/>
                <a:gd name="connsiteY184" fmla="*/ 720483 h 956530"/>
                <a:gd name="connsiteX185" fmla="*/ 421768 w 956530"/>
                <a:gd name="connsiteY185" fmla="*/ 718354 h 956530"/>
                <a:gd name="connsiteX186" fmla="*/ 348516 w 956530"/>
                <a:gd name="connsiteY186" fmla="*/ 687961 h 956530"/>
                <a:gd name="connsiteX187" fmla="*/ 340571 w 956530"/>
                <a:gd name="connsiteY187" fmla="*/ 683040 h 956530"/>
                <a:gd name="connsiteX188" fmla="*/ 295244 w 956530"/>
                <a:gd name="connsiteY188" fmla="*/ 709823 h 956530"/>
                <a:gd name="connsiteX189" fmla="*/ 246708 w 956530"/>
                <a:gd name="connsiteY189" fmla="*/ 661286 h 956530"/>
                <a:gd name="connsiteX190" fmla="*/ 273475 w 956530"/>
                <a:gd name="connsiteY190" fmla="*/ 615975 h 956530"/>
                <a:gd name="connsiteX191" fmla="*/ 268554 w 956530"/>
                <a:gd name="connsiteY191" fmla="*/ 608029 h 956530"/>
                <a:gd name="connsiteX192" fmla="*/ 238161 w 956530"/>
                <a:gd name="connsiteY192" fmla="*/ 534762 h 956530"/>
                <a:gd name="connsiteX193" fmla="*/ 236032 w 956530"/>
                <a:gd name="connsiteY193" fmla="*/ 525660 h 956530"/>
                <a:gd name="connsiteX194" fmla="*/ 185135 w 956530"/>
                <a:gd name="connsiteY194" fmla="*/ 512592 h 956530"/>
                <a:gd name="connsiteX195" fmla="*/ 185135 w 956530"/>
                <a:gd name="connsiteY195" fmla="*/ 443953 h 956530"/>
                <a:gd name="connsiteX196" fmla="*/ 236062 w 956530"/>
                <a:gd name="connsiteY196" fmla="*/ 430871 h 956530"/>
                <a:gd name="connsiteX197" fmla="*/ 238191 w 956530"/>
                <a:gd name="connsiteY197" fmla="*/ 421768 h 956530"/>
                <a:gd name="connsiteX198" fmla="*/ 268584 w 956530"/>
                <a:gd name="connsiteY198" fmla="*/ 348501 h 956530"/>
                <a:gd name="connsiteX199" fmla="*/ 273506 w 956530"/>
                <a:gd name="connsiteY199" fmla="*/ 340556 h 956530"/>
                <a:gd name="connsiteX200" fmla="*/ 246739 w 956530"/>
                <a:gd name="connsiteY200" fmla="*/ 295244 h 956530"/>
                <a:gd name="connsiteX201" fmla="*/ 295275 w 956530"/>
                <a:gd name="connsiteY201" fmla="*/ 246708 h 956530"/>
                <a:gd name="connsiteX202" fmla="*/ 340602 w 956530"/>
                <a:gd name="connsiteY202" fmla="*/ 273490 h 956530"/>
                <a:gd name="connsiteX203" fmla="*/ 348547 w 956530"/>
                <a:gd name="connsiteY203" fmla="*/ 268569 h 956530"/>
                <a:gd name="connsiteX204" fmla="*/ 421799 w 956530"/>
                <a:gd name="connsiteY204" fmla="*/ 238176 h 956530"/>
                <a:gd name="connsiteX205" fmla="*/ 430886 w 956530"/>
                <a:gd name="connsiteY205" fmla="*/ 236047 h 956530"/>
                <a:gd name="connsiteX206" fmla="*/ 443984 w 956530"/>
                <a:gd name="connsiteY206" fmla="*/ 185135 h 956530"/>
                <a:gd name="connsiteX207" fmla="*/ 512623 w 956530"/>
                <a:gd name="connsiteY207" fmla="*/ 185135 h 956530"/>
                <a:gd name="connsiteX208" fmla="*/ 525721 w 956530"/>
                <a:gd name="connsiteY208" fmla="*/ 236047 h 956530"/>
                <a:gd name="connsiteX209" fmla="*/ 534808 w 956530"/>
                <a:gd name="connsiteY209" fmla="*/ 238176 h 956530"/>
                <a:gd name="connsiteX210" fmla="*/ 608060 w 956530"/>
                <a:gd name="connsiteY210" fmla="*/ 268569 h 956530"/>
                <a:gd name="connsiteX211" fmla="*/ 616005 w 956530"/>
                <a:gd name="connsiteY211" fmla="*/ 273490 h 956530"/>
                <a:gd name="connsiteX212" fmla="*/ 661333 w 956530"/>
                <a:gd name="connsiteY212" fmla="*/ 246708 h 956530"/>
                <a:gd name="connsiteX213" fmla="*/ 709869 w 956530"/>
                <a:gd name="connsiteY213" fmla="*/ 295244 h 956530"/>
                <a:gd name="connsiteX214" fmla="*/ 683101 w 956530"/>
                <a:gd name="connsiteY214" fmla="*/ 340556 h 956530"/>
                <a:gd name="connsiteX215" fmla="*/ 688023 w 956530"/>
                <a:gd name="connsiteY215" fmla="*/ 348501 h 956530"/>
                <a:gd name="connsiteX216" fmla="*/ 718416 w 956530"/>
                <a:gd name="connsiteY216" fmla="*/ 421768 h 956530"/>
                <a:gd name="connsiteX217" fmla="*/ 720545 w 956530"/>
                <a:gd name="connsiteY217" fmla="*/ 430871 h 956530"/>
                <a:gd name="connsiteX218" fmla="*/ 771395 w 956530"/>
                <a:gd name="connsiteY218" fmla="*/ 443938 h 956530"/>
                <a:gd name="connsiteX219" fmla="*/ 771395 w 956530"/>
                <a:gd name="connsiteY219" fmla="*/ 512577 h 956530"/>
                <a:gd name="connsiteX220" fmla="*/ 720468 w 956530"/>
                <a:gd name="connsiteY220" fmla="*/ 525660 h 956530"/>
                <a:gd name="connsiteX221" fmla="*/ 718339 w 956530"/>
                <a:gd name="connsiteY221" fmla="*/ 534762 h 956530"/>
                <a:gd name="connsiteX222" fmla="*/ 687946 w 956530"/>
                <a:gd name="connsiteY222" fmla="*/ 608029 h 956530"/>
                <a:gd name="connsiteX223" fmla="*/ 683024 w 956530"/>
                <a:gd name="connsiteY223" fmla="*/ 615975 h 956530"/>
                <a:gd name="connsiteX224" fmla="*/ 709792 w 956530"/>
                <a:gd name="connsiteY224" fmla="*/ 661286 h 956530"/>
                <a:gd name="connsiteX225" fmla="*/ 879391 w 956530"/>
                <a:gd name="connsiteY225" fmla="*/ 925674 h 956530"/>
                <a:gd name="connsiteX226" fmla="*/ 833107 w 956530"/>
                <a:gd name="connsiteY226" fmla="*/ 879391 h 956530"/>
                <a:gd name="connsiteX227" fmla="*/ 879391 w 956530"/>
                <a:gd name="connsiteY227" fmla="*/ 833107 h 956530"/>
                <a:gd name="connsiteX228" fmla="*/ 925674 w 956530"/>
                <a:gd name="connsiteY228" fmla="*/ 879391 h 956530"/>
                <a:gd name="connsiteX229" fmla="*/ 879391 w 956530"/>
                <a:gd name="connsiteY229" fmla="*/ 925674 h 95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956530" h="956530">
                  <a:moveTo>
                    <a:pt x="879391" y="802251"/>
                  </a:moveTo>
                  <a:cubicBezTo>
                    <a:pt x="863701" y="802251"/>
                    <a:pt x="849121" y="807018"/>
                    <a:pt x="836918" y="815103"/>
                  </a:cubicBezTo>
                  <a:lnTo>
                    <a:pt x="718262" y="696447"/>
                  </a:lnTo>
                  <a:lnTo>
                    <a:pt x="748547" y="666177"/>
                  </a:lnTo>
                  <a:lnTo>
                    <a:pt x="719002" y="616206"/>
                  </a:lnTo>
                  <a:cubicBezTo>
                    <a:pt x="730835" y="595610"/>
                    <a:pt x="739892" y="573733"/>
                    <a:pt x="746078" y="550961"/>
                  </a:cubicBezTo>
                  <a:lnTo>
                    <a:pt x="802251" y="536505"/>
                  </a:lnTo>
                  <a:lnTo>
                    <a:pt x="802251" y="493693"/>
                  </a:lnTo>
                  <a:lnTo>
                    <a:pt x="866801" y="493693"/>
                  </a:lnTo>
                  <a:cubicBezTo>
                    <a:pt x="873189" y="511605"/>
                    <a:pt x="890159" y="524549"/>
                    <a:pt x="910247" y="524549"/>
                  </a:cubicBezTo>
                  <a:cubicBezTo>
                    <a:pt x="935764" y="524549"/>
                    <a:pt x="956530" y="503783"/>
                    <a:pt x="956530" y="478265"/>
                  </a:cubicBezTo>
                  <a:cubicBezTo>
                    <a:pt x="956530" y="452747"/>
                    <a:pt x="935764" y="431981"/>
                    <a:pt x="910247" y="431981"/>
                  </a:cubicBezTo>
                  <a:cubicBezTo>
                    <a:pt x="890159" y="431981"/>
                    <a:pt x="873189" y="444925"/>
                    <a:pt x="866801" y="462837"/>
                  </a:cubicBezTo>
                  <a:lnTo>
                    <a:pt x="802251" y="462837"/>
                  </a:lnTo>
                  <a:lnTo>
                    <a:pt x="802251" y="430655"/>
                  </a:lnTo>
                  <a:lnTo>
                    <a:pt x="844138" y="388768"/>
                  </a:lnTo>
                  <a:cubicBezTo>
                    <a:pt x="850170" y="391653"/>
                    <a:pt x="856835" y="393412"/>
                    <a:pt x="863963" y="393412"/>
                  </a:cubicBezTo>
                  <a:cubicBezTo>
                    <a:pt x="889481" y="393412"/>
                    <a:pt x="910247" y="372646"/>
                    <a:pt x="910247" y="347128"/>
                  </a:cubicBezTo>
                  <a:cubicBezTo>
                    <a:pt x="910247" y="321610"/>
                    <a:pt x="889481" y="300844"/>
                    <a:pt x="863963" y="300844"/>
                  </a:cubicBezTo>
                  <a:cubicBezTo>
                    <a:pt x="838445" y="300844"/>
                    <a:pt x="817679" y="321610"/>
                    <a:pt x="817679" y="347128"/>
                  </a:cubicBezTo>
                  <a:cubicBezTo>
                    <a:pt x="817679" y="354256"/>
                    <a:pt x="819438" y="360920"/>
                    <a:pt x="822323" y="366953"/>
                  </a:cubicBezTo>
                  <a:lnTo>
                    <a:pt x="776008" y="413267"/>
                  </a:lnTo>
                  <a:lnTo>
                    <a:pt x="746078" y="405584"/>
                  </a:lnTo>
                  <a:cubicBezTo>
                    <a:pt x="739907" y="382797"/>
                    <a:pt x="730835" y="360920"/>
                    <a:pt x="719002" y="340340"/>
                  </a:cubicBezTo>
                  <a:lnTo>
                    <a:pt x="748547" y="290369"/>
                  </a:lnTo>
                  <a:lnTo>
                    <a:pt x="718262" y="260099"/>
                  </a:lnTo>
                  <a:lnTo>
                    <a:pt x="759778" y="218583"/>
                  </a:lnTo>
                  <a:cubicBezTo>
                    <a:pt x="771982" y="226651"/>
                    <a:pt x="786561" y="231419"/>
                    <a:pt x="802251" y="231419"/>
                  </a:cubicBezTo>
                  <a:cubicBezTo>
                    <a:pt x="844786" y="231419"/>
                    <a:pt x="879391" y="196814"/>
                    <a:pt x="879391" y="154279"/>
                  </a:cubicBezTo>
                  <a:cubicBezTo>
                    <a:pt x="879391" y="111744"/>
                    <a:pt x="844786" y="77140"/>
                    <a:pt x="802251" y="77140"/>
                  </a:cubicBezTo>
                  <a:cubicBezTo>
                    <a:pt x="759716" y="77140"/>
                    <a:pt x="725112" y="111744"/>
                    <a:pt x="725112" y="154279"/>
                  </a:cubicBezTo>
                  <a:cubicBezTo>
                    <a:pt x="725112" y="169969"/>
                    <a:pt x="729879" y="184549"/>
                    <a:pt x="737963" y="196752"/>
                  </a:cubicBezTo>
                  <a:lnTo>
                    <a:pt x="696447" y="238269"/>
                  </a:lnTo>
                  <a:lnTo>
                    <a:pt x="666146" y="207984"/>
                  </a:lnTo>
                  <a:lnTo>
                    <a:pt x="616191" y="237528"/>
                  </a:lnTo>
                  <a:cubicBezTo>
                    <a:pt x="595625" y="225710"/>
                    <a:pt x="573764" y="216639"/>
                    <a:pt x="550946" y="210452"/>
                  </a:cubicBezTo>
                  <a:lnTo>
                    <a:pt x="536505" y="154279"/>
                  </a:lnTo>
                  <a:lnTo>
                    <a:pt x="493693" y="154279"/>
                  </a:lnTo>
                  <a:lnTo>
                    <a:pt x="493693" y="89729"/>
                  </a:lnTo>
                  <a:cubicBezTo>
                    <a:pt x="511605" y="83342"/>
                    <a:pt x="524549" y="66371"/>
                    <a:pt x="524549" y="46284"/>
                  </a:cubicBezTo>
                  <a:cubicBezTo>
                    <a:pt x="524549" y="20766"/>
                    <a:pt x="503783" y="0"/>
                    <a:pt x="478265" y="0"/>
                  </a:cubicBezTo>
                  <a:cubicBezTo>
                    <a:pt x="452747" y="0"/>
                    <a:pt x="431981" y="20766"/>
                    <a:pt x="431981" y="46284"/>
                  </a:cubicBezTo>
                  <a:cubicBezTo>
                    <a:pt x="431981" y="66371"/>
                    <a:pt x="444925" y="83342"/>
                    <a:pt x="462837" y="89729"/>
                  </a:cubicBezTo>
                  <a:lnTo>
                    <a:pt x="462837" y="154279"/>
                  </a:lnTo>
                  <a:lnTo>
                    <a:pt x="420025" y="154279"/>
                  </a:lnTo>
                  <a:lnTo>
                    <a:pt x="411169" y="188776"/>
                  </a:lnTo>
                  <a:lnTo>
                    <a:pt x="350213" y="127836"/>
                  </a:lnTo>
                  <a:cubicBezTo>
                    <a:pt x="353098" y="121788"/>
                    <a:pt x="354842" y="115123"/>
                    <a:pt x="354842" y="107995"/>
                  </a:cubicBezTo>
                  <a:cubicBezTo>
                    <a:pt x="354842" y="82478"/>
                    <a:pt x="334076" y="61712"/>
                    <a:pt x="308558" y="61712"/>
                  </a:cubicBezTo>
                  <a:cubicBezTo>
                    <a:pt x="283040" y="61712"/>
                    <a:pt x="262274" y="82478"/>
                    <a:pt x="262274" y="107995"/>
                  </a:cubicBezTo>
                  <a:cubicBezTo>
                    <a:pt x="262274" y="133513"/>
                    <a:pt x="283040" y="154279"/>
                    <a:pt x="308558" y="154279"/>
                  </a:cubicBezTo>
                  <a:cubicBezTo>
                    <a:pt x="315686" y="154279"/>
                    <a:pt x="322351" y="152536"/>
                    <a:pt x="328383" y="149635"/>
                  </a:cubicBezTo>
                  <a:lnTo>
                    <a:pt x="393041" y="214278"/>
                  </a:lnTo>
                  <a:cubicBezTo>
                    <a:pt x="374744" y="220187"/>
                    <a:pt x="357094" y="227886"/>
                    <a:pt x="340340" y="237513"/>
                  </a:cubicBezTo>
                  <a:lnTo>
                    <a:pt x="290384" y="207968"/>
                  </a:lnTo>
                  <a:lnTo>
                    <a:pt x="260084" y="238253"/>
                  </a:lnTo>
                  <a:lnTo>
                    <a:pt x="141428" y="119597"/>
                  </a:lnTo>
                  <a:cubicBezTo>
                    <a:pt x="149512" y="107425"/>
                    <a:pt x="154279" y="92830"/>
                    <a:pt x="154279" y="77140"/>
                  </a:cubicBezTo>
                  <a:cubicBezTo>
                    <a:pt x="154279" y="34605"/>
                    <a:pt x="119674" y="0"/>
                    <a:pt x="77140" y="0"/>
                  </a:cubicBezTo>
                  <a:cubicBezTo>
                    <a:pt x="34605" y="0"/>
                    <a:pt x="0" y="34605"/>
                    <a:pt x="0" y="77140"/>
                  </a:cubicBezTo>
                  <a:cubicBezTo>
                    <a:pt x="0" y="119674"/>
                    <a:pt x="34605" y="154279"/>
                    <a:pt x="77140" y="154279"/>
                  </a:cubicBezTo>
                  <a:cubicBezTo>
                    <a:pt x="92830" y="154279"/>
                    <a:pt x="107409" y="149512"/>
                    <a:pt x="119613" y="141428"/>
                  </a:cubicBezTo>
                  <a:lnTo>
                    <a:pt x="238269" y="260084"/>
                  </a:lnTo>
                  <a:lnTo>
                    <a:pt x="207968" y="290353"/>
                  </a:lnTo>
                  <a:lnTo>
                    <a:pt x="237513" y="340324"/>
                  </a:lnTo>
                  <a:cubicBezTo>
                    <a:pt x="227886" y="357094"/>
                    <a:pt x="220187" y="374759"/>
                    <a:pt x="214278" y="393026"/>
                  </a:cubicBezTo>
                  <a:lnTo>
                    <a:pt x="165063" y="343811"/>
                  </a:lnTo>
                  <a:cubicBezTo>
                    <a:pt x="167964" y="337779"/>
                    <a:pt x="169707" y="331114"/>
                    <a:pt x="169707" y="323986"/>
                  </a:cubicBezTo>
                  <a:cubicBezTo>
                    <a:pt x="169707" y="298468"/>
                    <a:pt x="148941" y="277702"/>
                    <a:pt x="123423" y="277702"/>
                  </a:cubicBezTo>
                  <a:cubicBezTo>
                    <a:pt x="97905" y="277702"/>
                    <a:pt x="77140" y="298468"/>
                    <a:pt x="77140" y="323986"/>
                  </a:cubicBezTo>
                  <a:cubicBezTo>
                    <a:pt x="77140" y="349504"/>
                    <a:pt x="97905" y="370270"/>
                    <a:pt x="123423" y="370270"/>
                  </a:cubicBezTo>
                  <a:cubicBezTo>
                    <a:pt x="130551" y="370270"/>
                    <a:pt x="137216" y="368511"/>
                    <a:pt x="143248" y="365626"/>
                  </a:cubicBezTo>
                  <a:lnTo>
                    <a:pt x="188776" y="411154"/>
                  </a:lnTo>
                  <a:lnTo>
                    <a:pt x="154279" y="420025"/>
                  </a:lnTo>
                  <a:lnTo>
                    <a:pt x="154279" y="462837"/>
                  </a:lnTo>
                  <a:lnTo>
                    <a:pt x="120585" y="462837"/>
                  </a:lnTo>
                  <a:cubicBezTo>
                    <a:pt x="114197" y="444925"/>
                    <a:pt x="97227" y="431981"/>
                    <a:pt x="77140" y="431981"/>
                  </a:cubicBezTo>
                  <a:cubicBezTo>
                    <a:pt x="51622" y="431981"/>
                    <a:pt x="30856" y="452747"/>
                    <a:pt x="30856" y="478265"/>
                  </a:cubicBezTo>
                  <a:cubicBezTo>
                    <a:pt x="30856" y="503783"/>
                    <a:pt x="51622" y="524549"/>
                    <a:pt x="77140" y="524549"/>
                  </a:cubicBezTo>
                  <a:cubicBezTo>
                    <a:pt x="97227" y="524549"/>
                    <a:pt x="114197" y="511605"/>
                    <a:pt x="120585" y="493693"/>
                  </a:cubicBezTo>
                  <a:lnTo>
                    <a:pt x="154279" y="493693"/>
                  </a:lnTo>
                  <a:lnTo>
                    <a:pt x="154279" y="536505"/>
                  </a:lnTo>
                  <a:lnTo>
                    <a:pt x="210452" y="550946"/>
                  </a:lnTo>
                  <a:cubicBezTo>
                    <a:pt x="216623" y="573733"/>
                    <a:pt x="225695" y="595610"/>
                    <a:pt x="237528" y="616191"/>
                  </a:cubicBezTo>
                  <a:lnTo>
                    <a:pt x="207968" y="666177"/>
                  </a:lnTo>
                  <a:lnTo>
                    <a:pt x="238253" y="696447"/>
                  </a:lnTo>
                  <a:lnTo>
                    <a:pt x="196737" y="737963"/>
                  </a:lnTo>
                  <a:cubicBezTo>
                    <a:pt x="184549" y="729879"/>
                    <a:pt x="169969" y="725112"/>
                    <a:pt x="154279" y="725112"/>
                  </a:cubicBezTo>
                  <a:cubicBezTo>
                    <a:pt x="111744" y="725112"/>
                    <a:pt x="77140" y="759716"/>
                    <a:pt x="77140" y="802251"/>
                  </a:cubicBezTo>
                  <a:cubicBezTo>
                    <a:pt x="77140" y="844786"/>
                    <a:pt x="111744" y="879391"/>
                    <a:pt x="154279" y="879391"/>
                  </a:cubicBezTo>
                  <a:cubicBezTo>
                    <a:pt x="196814" y="879391"/>
                    <a:pt x="231419" y="844786"/>
                    <a:pt x="231419" y="802251"/>
                  </a:cubicBezTo>
                  <a:cubicBezTo>
                    <a:pt x="231419" y="786561"/>
                    <a:pt x="226651" y="771966"/>
                    <a:pt x="218567" y="759778"/>
                  </a:cubicBezTo>
                  <a:lnTo>
                    <a:pt x="260084" y="718262"/>
                  </a:lnTo>
                  <a:lnTo>
                    <a:pt x="290384" y="748547"/>
                  </a:lnTo>
                  <a:lnTo>
                    <a:pt x="340340" y="719002"/>
                  </a:lnTo>
                  <a:cubicBezTo>
                    <a:pt x="360905" y="730820"/>
                    <a:pt x="382766" y="739892"/>
                    <a:pt x="405584" y="746078"/>
                  </a:cubicBezTo>
                  <a:lnTo>
                    <a:pt x="420025" y="802251"/>
                  </a:lnTo>
                  <a:lnTo>
                    <a:pt x="462837" y="802251"/>
                  </a:lnTo>
                  <a:lnTo>
                    <a:pt x="462837" y="835946"/>
                  </a:lnTo>
                  <a:cubicBezTo>
                    <a:pt x="444925" y="842333"/>
                    <a:pt x="431981" y="859304"/>
                    <a:pt x="431981" y="879391"/>
                  </a:cubicBezTo>
                  <a:cubicBezTo>
                    <a:pt x="431981" y="904908"/>
                    <a:pt x="452747" y="925674"/>
                    <a:pt x="478265" y="925674"/>
                  </a:cubicBezTo>
                  <a:cubicBezTo>
                    <a:pt x="503783" y="925674"/>
                    <a:pt x="524549" y="904908"/>
                    <a:pt x="524549" y="879391"/>
                  </a:cubicBezTo>
                  <a:cubicBezTo>
                    <a:pt x="524549" y="859304"/>
                    <a:pt x="511605" y="842333"/>
                    <a:pt x="493693" y="835946"/>
                  </a:cubicBezTo>
                  <a:lnTo>
                    <a:pt x="493693" y="802251"/>
                  </a:lnTo>
                  <a:lnTo>
                    <a:pt x="536505" y="802251"/>
                  </a:lnTo>
                  <a:lnTo>
                    <a:pt x="550946" y="746078"/>
                  </a:lnTo>
                  <a:cubicBezTo>
                    <a:pt x="551872" y="745831"/>
                    <a:pt x="552782" y="745492"/>
                    <a:pt x="553723" y="745230"/>
                  </a:cubicBezTo>
                  <a:lnTo>
                    <a:pt x="637188" y="828710"/>
                  </a:lnTo>
                  <a:cubicBezTo>
                    <a:pt x="634288" y="834742"/>
                    <a:pt x="632544" y="841407"/>
                    <a:pt x="632544" y="848535"/>
                  </a:cubicBezTo>
                  <a:cubicBezTo>
                    <a:pt x="632544" y="874053"/>
                    <a:pt x="653310" y="894819"/>
                    <a:pt x="678828" y="894819"/>
                  </a:cubicBezTo>
                  <a:cubicBezTo>
                    <a:pt x="704346" y="894819"/>
                    <a:pt x="725112" y="874053"/>
                    <a:pt x="725112" y="848535"/>
                  </a:cubicBezTo>
                  <a:cubicBezTo>
                    <a:pt x="725112" y="823017"/>
                    <a:pt x="704346" y="802251"/>
                    <a:pt x="678828" y="802251"/>
                  </a:cubicBezTo>
                  <a:cubicBezTo>
                    <a:pt x="671700" y="802251"/>
                    <a:pt x="665035" y="803994"/>
                    <a:pt x="659003" y="806895"/>
                  </a:cubicBezTo>
                  <a:lnTo>
                    <a:pt x="586044" y="733921"/>
                  </a:lnTo>
                  <a:cubicBezTo>
                    <a:pt x="596366" y="729555"/>
                    <a:pt x="606440" y="724618"/>
                    <a:pt x="616206" y="719002"/>
                  </a:cubicBezTo>
                  <a:lnTo>
                    <a:pt x="666162" y="748547"/>
                  </a:lnTo>
                  <a:lnTo>
                    <a:pt x="696462" y="718262"/>
                  </a:lnTo>
                  <a:lnTo>
                    <a:pt x="815118" y="836918"/>
                  </a:lnTo>
                  <a:cubicBezTo>
                    <a:pt x="807018" y="849106"/>
                    <a:pt x="802251" y="863701"/>
                    <a:pt x="802251" y="879391"/>
                  </a:cubicBezTo>
                  <a:cubicBezTo>
                    <a:pt x="802251" y="921925"/>
                    <a:pt x="836856" y="956530"/>
                    <a:pt x="879391" y="956530"/>
                  </a:cubicBezTo>
                  <a:cubicBezTo>
                    <a:pt x="921925" y="956530"/>
                    <a:pt x="956530" y="921925"/>
                    <a:pt x="956530" y="879391"/>
                  </a:cubicBezTo>
                  <a:cubicBezTo>
                    <a:pt x="956530" y="836856"/>
                    <a:pt x="921925" y="802251"/>
                    <a:pt x="879391" y="802251"/>
                  </a:cubicBezTo>
                  <a:close/>
                  <a:moveTo>
                    <a:pt x="910247" y="462837"/>
                  </a:moveTo>
                  <a:cubicBezTo>
                    <a:pt x="918763" y="462837"/>
                    <a:pt x="925674" y="469764"/>
                    <a:pt x="925674" y="478265"/>
                  </a:cubicBezTo>
                  <a:cubicBezTo>
                    <a:pt x="925674" y="486766"/>
                    <a:pt x="918763" y="493693"/>
                    <a:pt x="910247" y="493693"/>
                  </a:cubicBezTo>
                  <a:cubicBezTo>
                    <a:pt x="901730" y="493693"/>
                    <a:pt x="894819" y="486766"/>
                    <a:pt x="894819" y="478265"/>
                  </a:cubicBezTo>
                  <a:cubicBezTo>
                    <a:pt x="894819" y="469764"/>
                    <a:pt x="901730" y="462837"/>
                    <a:pt x="910247" y="462837"/>
                  </a:cubicBezTo>
                  <a:close/>
                  <a:moveTo>
                    <a:pt x="802251" y="107995"/>
                  </a:moveTo>
                  <a:cubicBezTo>
                    <a:pt x="827769" y="107995"/>
                    <a:pt x="848535" y="128761"/>
                    <a:pt x="848535" y="154279"/>
                  </a:cubicBezTo>
                  <a:cubicBezTo>
                    <a:pt x="848535" y="179797"/>
                    <a:pt x="827769" y="200563"/>
                    <a:pt x="802251" y="200563"/>
                  </a:cubicBezTo>
                  <a:cubicBezTo>
                    <a:pt x="776733" y="200563"/>
                    <a:pt x="755967" y="179797"/>
                    <a:pt x="755967" y="154279"/>
                  </a:cubicBezTo>
                  <a:cubicBezTo>
                    <a:pt x="755967" y="128761"/>
                    <a:pt x="776733" y="107995"/>
                    <a:pt x="802251" y="107995"/>
                  </a:cubicBezTo>
                  <a:close/>
                  <a:moveTo>
                    <a:pt x="478265" y="30856"/>
                  </a:moveTo>
                  <a:cubicBezTo>
                    <a:pt x="486781" y="30856"/>
                    <a:pt x="493693" y="37783"/>
                    <a:pt x="493693" y="46284"/>
                  </a:cubicBezTo>
                  <a:cubicBezTo>
                    <a:pt x="493693" y="54784"/>
                    <a:pt x="486781" y="61712"/>
                    <a:pt x="478265" y="61712"/>
                  </a:cubicBezTo>
                  <a:cubicBezTo>
                    <a:pt x="469749" y="61712"/>
                    <a:pt x="462837" y="54784"/>
                    <a:pt x="462837" y="46284"/>
                  </a:cubicBezTo>
                  <a:cubicBezTo>
                    <a:pt x="462837" y="37783"/>
                    <a:pt x="469749" y="30856"/>
                    <a:pt x="478265" y="30856"/>
                  </a:cubicBezTo>
                  <a:close/>
                  <a:moveTo>
                    <a:pt x="30856" y="77140"/>
                  </a:moveTo>
                  <a:cubicBezTo>
                    <a:pt x="30856" y="51622"/>
                    <a:pt x="51622" y="30856"/>
                    <a:pt x="77140" y="30856"/>
                  </a:cubicBezTo>
                  <a:cubicBezTo>
                    <a:pt x="102657" y="30856"/>
                    <a:pt x="123423" y="51622"/>
                    <a:pt x="123423" y="77140"/>
                  </a:cubicBezTo>
                  <a:cubicBezTo>
                    <a:pt x="123423" y="102657"/>
                    <a:pt x="102657" y="123423"/>
                    <a:pt x="77140" y="123423"/>
                  </a:cubicBezTo>
                  <a:cubicBezTo>
                    <a:pt x="51622" y="123423"/>
                    <a:pt x="30856" y="102657"/>
                    <a:pt x="30856" y="77140"/>
                  </a:cubicBezTo>
                  <a:close/>
                  <a:moveTo>
                    <a:pt x="77140" y="493693"/>
                  </a:moveTo>
                  <a:cubicBezTo>
                    <a:pt x="68623" y="493693"/>
                    <a:pt x="61712" y="486766"/>
                    <a:pt x="61712" y="478265"/>
                  </a:cubicBezTo>
                  <a:cubicBezTo>
                    <a:pt x="61712" y="469764"/>
                    <a:pt x="68623" y="462837"/>
                    <a:pt x="77140" y="462837"/>
                  </a:cubicBezTo>
                  <a:cubicBezTo>
                    <a:pt x="85656" y="462837"/>
                    <a:pt x="92567" y="469764"/>
                    <a:pt x="92567" y="478265"/>
                  </a:cubicBezTo>
                  <a:cubicBezTo>
                    <a:pt x="92567" y="486766"/>
                    <a:pt x="85656" y="493693"/>
                    <a:pt x="77140" y="493693"/>
                  </a:cubicBezTo>
                  <a:close/>
                  <a:moveTo>
                    <a:pt x="154279" y="848535"/>
                  </a:moveTo>
                  <a:cubicBezTo>
                    <a:pt x="128761" y="848535"/>
                    <a:pt x="107995" y="827769"/>
                    <a:pt x="107995" y="802251"/>
                  </a:cubicBezTo>
                  <a:cubicBezTo>
                    <a:pt x="107995" y="776733"/>
                    <a:pt x="128761" y="755967"/>
                    <a:pt x="154279" y="755967"/>
                  </a:cubicBezTo>
                  <a:cubicBezTo>
                    <a:pt x="179797" y="755967"/>
                    <a:pt x="200563" y="776733"/>
                    <a:pt x="200563" y="802251"/>
                  </a:cubicBezTo>
                  <a:cubicBezTo>
                    <a:pt x="200563" y="827769"/>
                    <a:pt x="179797" y="848535"/>
                    <a:pt x="154279" y="848535"/>
                  </a:cubicBezTo>
                  <a:close/>
                  <a:moveTo>
                    <a:pt x="478265" y="894819"/>
                  </a:moveTo>
                  <a:cubicBezTo>
                    <a:pt x="469749" y="894819"/>
                    <a:pt x="462837" y="887891"/>
                    <a:pt x="462837" y="879391"/>
                  </a:cubicBezTo>
                  <a:cubicBezTo>
                    <a:pt x="462837" y="870890"/>
                    <a:pt x="469749" y="863963"/>
                    <a:pt x="478265" y="863963"/>
                  </a:cubicBezTo>
                  <a:cubicBezTo>
                    <a:pt x="486781" y="863963"/>
                    <a:pt x="493693" y="870890"/>
                    <a:pt x="493693" y="879391"/>
                  </a:cubicBezTo>
                  <a:cubicBezTo>
                    <a:pt x="493693" y="887891"/>
                    <a:pt x="486781" y="894819"/>
                    <a:pt x="478265" y="894819"/>
                  </a:cubicBezTo>
                  <a:close/>
                  <a:moveTo>
                    <a:pt x="678828" y="833107"/>
                  </a:moveTo>
                  <a:cubicBezTo>
                    <a:pt x="687344" y="833107"/>
                    <a:pt x="694256" y="840034"/>
                    <a:pt x="694256" y="848535"/>
                  </a:cubicBezTo>
                  <a:cubicBezTo>
                    <a:pt x="694256" y="857036"/>
                    <a:pt x="687344" y="863963"/>
                    <a:pt x="678828" y="863963"/>
                  </a:cubicBezTo>
                  <a:cubicBezTo>
                    <a:pt x="670312" y="863963"/>
                    <a:pt x="663400" y="857036"/>
                    <a:pt x="663400" y="848535"/>
                  </a:cubicBezTo>
                  <a:cubicBezTo>
                    <a:pt x="663400" y="840034"/>
                    <a:pt x="670312" y="833107"/>
                    <a:pt x="678828" y="833107"/>
                  </a:cubicBezTo>
                  <a:close/>
                  <a:moveTo>
                    <a:pt x="863963" y="331700"/>
                  </a:moveTo>
                  <a:cubicBezTo>
                    <a:pt x="872479" y="331700"/>
                    <a:pt x="879391" y="338627"/>
                    <a:pt x="879391" y="347128"/>
                  </a:cubicBezTo>
                  <a:cubicBezTo>
                    <a:pt x="879391" y="355629"/>
                    <a:pt x="872479" y="362556"/>
                    <a:pt x="863963" y="362556"/>
                  </a:cubicBezTo>
                  <a:cubicBezTo>
                    <a:pt x="855447" y="362556"/>
                    <a:pt x="848535" y="355629"/>
                    <a:pt x="848535" y="347128"/>
                  </a:cubicBezTo>
                  <a:cubicBezTo>
                    <a:pt x="848535" y="338627"/>
                    <a:pt x="855447" y="331700"/>
                    <a:pt x="863963" y="331700"/>
                  </a:cubicBezTo>
                  <a:close/>
                  <a:moveTo>
                    <a:pt x="308558" y="123423"/>
                  </a:moveTo>
                  <a:cubicBezTo>
                    <a:pt x="300042" y="123423"/>
                    <a:pt x="293130" y="116496"/>
                    <a:pt x="293130" y="107995"/>
                  </a:cubicBezTo>
                  <a:cubicBezTo>
                    <a:pt x="293130" y="99495"/>
                    <a:pt x="300042" y="92567"/>
                    <a:pt x="308558" y="92567"/>
                  </a:cubicBezTo>
                  <a:cubicBezTo>
                    <a:pt x="317074" y="92567"/>
                    <a:pt x="323986" y="99495"/>
                    <a:pt x="323986" y="107995"/>
                  </a:cubicBezTo>
                  <a:cubicBezTo>
                    <a:pt x="323986" y="116496"/>
                    <a:pt x="317074" y="123423"/>
                    <a:pt x="308558" y="123423"/>
                  </a:cubicBezTo>
                  <a:close/>
                  <a:moveTo>
                    <a:pt x="123423" y="339414"/>
                  </a:moveTo>
                  <a:cubicBezTo>
                    <a:pt x="114907" y="339414"/>
                    <a:pt x="107995" y="332487"/>
                    <a:pt x="107995" y="323986"/>
                  </a:cubicBezTo>
                  <a:cubicBezTo>
                    <a:pt x="107995" y="315485"/>
                    <a:pt x="114907" y="308558"/>
                    <a:pt x="123423" y="308558"/>
                  </a:cubicBezTo>
                  <a:cubicBezTo>
                    <a:pt x="131939" y="308558"/>
                    <a:pt x="138851" y="315485"/>
                    <a:pt x="138851" y="323986"/>
                  </a:cubicBezTo>
                  <a:cubicBezTo>
                    <a:pt x="138851" y="332487"/>
                    <a:pt x="131939" y="339414"/>
                    <a:pt x="123423" y="339414"/>
                  </a:cubicBezTo>
                  <a:close/>
                  <a:moveTo>
                    <a:pt x="661271" y="709807"/>
                  </a:moveTo>
                  <a:lnTo>
                    <a:pt x="615944" y="683024"/>
                  </a:lnTo>
                  <a:lnTo>
                    <a:pt x="607998" y="687946"/>
                  </a:lnTo>
                  <a:cubicBezTo>
                    <a:pt x="585289" y="702047"/>
                    <a:pt x="560650" y="712260"/>
                    <a:pt x="534747" y="718339"/>
                  </a:cubicBezTo>
                  <a:lnTo>
                    <a:pt x="525675" y="720483"/>
                  </a:lnTo>
                  <a:lnTo>
                    <a:pt x="512592" y="771395"/>
                  </a:lnTo>
                  <a:lnTo>
                    <a:pt x="443953" y="771395"/>
                  </a:lnTo>
                  <a:lnTo>
                    <a:pt x="430855" y="720483"/>
                  </a:lnTo>
                  <a:lnTo>
                    <a:pt x="421768" y="718354"/>
                  </a:lnTo>
                  <a:cubicBezTo>
                    <a:pt x="395865" y="712276"/>
                    <a:pt x="371226" y="702047"/>
                    <a:pt x="348516" y="687961"/>
                  </a:cubicBezTo>
                  <a:lnTo>
                    <a:pt x="340571" y="683040"/>
                  </a:lnTo>
                  <a:lnTo>
                    <a:pt x="295244" y="709823"/>
                  </a:lnTo>
                  <a:lnTo>
                    <a:pt x="246708" y="661286"/>
                  </a:lnTo>
                  <a:lnTo>
                    <a:pt x="273475" y="615975"/>
                  </a:lnTo>
                  <a:lnTo>
                    <a:pt x="268554" y="608029"/>
                  </a:lnTo>
                  <a:cubicBezTo>
                    <a:pt x="254452" y="585258"/>
                    <a:pt x="244224" y="560619"/>
                    <a:pt x="238161" y="534762"/>
                  </a:cubicBezTo>
                  <a:lnTo>
                    <a:pt x="236032" y="525660"/>
                  </a:lnTo>
                  <a:lnTo>
                    <a:pt x="185135" y="512592"/>
                  </a:lnTo>
                  <a:lnTo>
                    <a:pt x="185135" y="443953"/>
                  </a:lnTo>
                  <a:lnTo>
                    <a:pt x="236062" y="430871"/>
                  </a:lnTo>
                  <a:lnTo>
                    <a:pt x="238191" y="421768"/>
                  </a:lnTo>
                  <a:cubicBezTo>
                    <a:pt x="244255" y="395911"/>
                    <a:pt x="254483" y="371273"/>
                    <a:pt x="268584" y="348501"/>
                  </a:cubicBezTo>
                  <a:lnTo>
                    <a:pt x="273506" y="340556"/>
                  </a:lnTo>
                  <a:lnTo>
                    <a:pt x="246739" y="295244"/>
                  </a:lnTo>
                  <a:lnTo>
                    <a:pt x="295275" y="246708"/>
                  </a:lnTo>
                  <a:lnTo>
                    <a:pt x="340602" y="273490"/>
                  </a:lnTo>
                  <a:lnTo>
                    <a:pt x="348547" y="268569"/>
                  </a:lnTo>
                  <a:cubicBezTo>
                    <a:pt x="371257" y="254468"/>
                    <a:pt x="395896" y="244255"/>
                    <a:pt x="421799" y="238176"/>
                  </a:cubicBezTo>
                  <a:lnTo>
                    <a:pt x="430886" y="236047"/>
                  </a:lnTo>
                  <a:lnTo>
                    <a:pt x="443984" y="185135"/>
                  </a:lnTo>
                  <a:lnTo>
                    <a:pt x="512623" y="185135"/>
                  </a:lnTo>
                  <a:lnTo>
                    <a:pt x="525721" y="236047"/>
                  </a:lnTo>
                  <a:lnTo>
                    <a:pt x="534808" y="238176"/>
                  </a:lnTo>
                  <a:cubicBezTo>
                    <a:pt x="560712" y="244255"/>
                    <a:pt x="585350" y="254483"/>
                    <a:pt x="608060" y="268569"/>
                  </a:cubicBezTo>
                  <a:lnTo>
                    <a:pt x="616005" y="273490"/>
                  </a:lnTo>
                  <a:lnTo>
                    <a:pt x="661333" y="246708"/>
                  </a:lnTo>
                  <a:lnTo>
                    <a:pt x="709869" y="295244"/>
                  </a:lnTo>
                  <a:lnTo>
                    <a:pt x="683101" y="340556"/>
                  </a:lnTo>
                  <a:lnTo>
                    <a:pt x="688023" y="348501"/>
                  </a:lnTo>
                  <a:cubicBezTo>
                    <a:pt x="702124" y="371273"/>
                    <a:pt x="712353" y="395911"/>
                    <a:pt x="718416" y="421768"/>
                  </a:cubicBezTo>
                  <a:lnTo>
                    <a:pt x="720545" y="430871"/>
                  </a:lnTo>
                  <a:lnTo>
                    <a:pt x="771395" y="443938"/>
                  </a:lnTo>
                  <a:lnTo>
                    <a:pt x="771395" y="512577"/>
                  </a:lnTo>
                  <a:lnTo>
                    <a:pt x="720468" y="525660"/>
                  </a:lnTo>
                  <a:lnTo>
                    <a:pt x="718339" y="534762"/>
                  </a:lnTo>
                  <a:cubicBezTo>
                    <a:pt x="712276" y="560619"/>
                    <a:pt x="702047" y="585258"/>
                    <a:pt x="687946" y="608029"/>
                  </a:cubicBezTo>
                  <a:lnTo>
                    <a:pt x="683024" y="615975"/>
                  </a:lnTo>
                  <a:lnTo>
                    <a:pt x="709792" y="661286"/>
                  </a:lnTo>
                  <a:close/>
                  <a:moveTo>
                    <a:pt x="879391" y="925674"/>
                  </a:moveTo>
                  <a:cubicBezTo>
                    <a:pt x="853873" y="925674"/>
                    <a:pt x="833107" y="904908"/>
                    <a:pt x="833107" y="879391"/>
                  </a:cubicBezTo>
                  <a:cubicBezTo>
                    <a:pt x="833107" y="853873"/>
                    <a:pt x="853873" y="833107"/>
                    <a:pt x="879391" y="833107"/>
                  </a:cubicBezTo>
                  <a:cubicBezTo>
                    <a:pt x="904908" y="833107"/>
                    <a:pt x="925674" y="853873"/>
                    <a:pt x="925674" y="879391"/>
                  </a:cubicBezTo>
                  <a:cubicBezTo>
                    <a:pt x="925674" y="904908"/>
                    <a:pt x="904908" y="925674"/>
                    <a:pt x="879391" y="925674"/>
                  </a:cubicBezTo>
                  <a:close/>
                </a:path>
              </a:pathLst>
            </a:custGeom>
            <a:grpFill/>
            <a:ln w="15329" cap="flat">
              <a:noFill/>
              <a:prstDash val="solid"/>
              <a:miter/>
            </a:ln>
          </p:spPr>
          <p:txBody>
            <a:bodyPr rtlCol="0" anchor="ctr"/>
            <a:lstStyle/>
            <a:p>
              <a:endParaRPr lang="zh-CN" altLang="en-US"/>
            </a:p>
          </p:txBody>
        </p:sp>
      </p:grpSp>
      <p:sp>
        <p:nvSpPr>
          <p:cNvPr id="130" name="文本框 129"/>
          <p:cNvSpPr txBox="1"/>
          <p:nvPr/>
        </p:nvSpPr>
        <p:spPr>
          <a:xfrm>
            <a:off x="9452132" y="2708828"/>
            <a:ext cx="2084942" cy="1841402"/>
          </a:xfrm>
          <a:prstGeom prst="rect">
            <a:avLst/>
          </a:prstGeom>
          <a:noFill/>
        </p:spPr>
        <p:txBody>
          <a:bodyPr wrap="square" rtlCol="0">
            <a:spAutoFit/>
          </a:bodyPr>
          <a:lstStyle/>
          <a:p>
            <a:pPr algn="just">
              <a:lnSpc>
                <a:spcPct val="120000"/>
              </a:lnSpc>
            </a:pPr>
            <a:r>
              <a:rPr lang="zh-CN" altLang="zh-CN" sz="1600" dirty="0"/>
              <a:t>用户使用学号登录；密码，使用户登录的必须前提；用户名，每个用户的真实姓名，是区分用户的方式之一；</a:t>
            </a:r>
            <a:endParaRPr lang="zh-CN" altLang="en-US" sz="1600" dirty="0">
              <a:solidFill>
                <a:schemeClr val="tx1">
                  <a:lumMod val="50000"/>
                  <a:lumOff val="50000"/>
                </a:schemeClr>
              </a:solidFill>
            </a:endParaRPr>
          </a:p>
        </p:txBody>
      </p:sp>
      <p:grpSp>
        <p:nvGrpSpPr>
          <p:cNvPr id="150" name="图形 44"/>
          <p:cNvGrpSpPr/>
          <p:nvPr/>
        </p:nvGrpSpPr>
        <p:grpSpPr>
          <a:xfrm>
            <a:off x="4744237" y="4167923"/>
            <a:ext cx="987386" cy="987386"/>
            <a:chOff x="7661640" y="3608677"/>
            <a:chExt cx="987386" cy="987386"/>
          </a:xfrm>
          <a:solidFill>
            <a:schemeClr val="accent1">
              <a:alpha val="6000"/>
            </a:schemeClr>
          </a:solidFill>
        </p:grpSpPr>
        <p:sp>
          <p:nvSpPr>
            <p:cNvPr id="151" name="任意多边形: 形状 150"/>
            <p:cNvSpPr/>
            <p:nvPr/>
          </p:nvSpPr>
          <p:spPr>
            <a:xfrm>
              <a:off x="7677067" y="3624104"/>
              <a:ext cx="956530" cy="956530"/>
            </a:xfrm>
            <a:custGeom>
              <a:avLst/>
              <a:gdLst>
                <a:gd name="connsiteX0" fmla="*/ 802251 w 956530"/>
                <a:gd name="connsiteY0" fmla="*/ 284105 h 956530"/>
                <a:gd name="connsiteX1" fmla="*/ 929655 w 956530"/>
                <a:gd name="connsiteY1" fmla="*/ 156717 h 956530"/>
                <a:gd name="connsiteX2" fmla="*/ 956530 w 956530"/>
                <a:gd name="connsiteY2" fmla="*/ 91796 h 956530"/>
                <a:gd name="connsiteX3" fmla="*/ 864734 w 956530"/>
                <a:gd name="connsiteY3" fmla="*/ 0 h 956530"/>
                <a:gd name="connsiteX4" fmla="*/ 799814 w 956530"/>
                <a:gd name="connsiteY4" fmla="*/ 26891 h 956530"/>
                <a:gd name="connsiteX5" fmla="*/ 672441 w 956530"/>
                <a:gd name="connsiteY5" fmla="*/ 154279 h 956530"/>
                <a:gd name="connsiteX6" fmla="*/ 77140 w 956530"/>
                <a:gd name="connsiteY6" fmla="*/ 154279 h 956530"/>
                <a:gd name="connsiteX7" fmla="*/ 0 w 956530"/>
                <a:gd name="connsiteY7" fmla="*/ 231419 h 956530"/>
                <a:gd name="connsiteX8" fmla="*/ 0 w 956530"/>
                <a:gd name="connsiteY8" fmla="*/ 879391 h 956530"/>
                <a:gd name="connsiteX9" fmla="*/ 77140 w 956530"/>
                <a:gd name="connsiteY9" fmla="*/ 956530 h 956530"/>
                <a:gd name="connsiteX10" fmla="*/ 154279 w 956530"/>
                <a:gd name="connsiteY10" fmla="*/ 956530 h 956530"/>
                <a:gd name="connsiteX11" fmla="*/ 154279 w 956530"/>
                <a:gd name="connsiteY11" fmla="*/ 833107 h 956530"/>
                <a:gd name="connsiteX12" fmla="*/ 802251 w 956530"/>
                <a:gd name="connsiteY12" fmla="*/ 833107 h 956530"/>
                <a:gd name="connsiteX13" fmla="*/ 802251 w 956530"/>
                <a:gd name="connsiteY13" fmla="*/ 663400 h 956530"/>
                <a:gd name="connsiteX14" fmla="*/ 925674 w 956530"/>
                <a:gd name="connsiteY14" fmla="*/ 663400 h 956530"/>
                <a:gd name="connsiteX15" fmla="*/ 925674 w 956530"/>
                <a:gd name="connsiteY15" fmla="*/ 570833 h 956530"/>
                <a:gd name="connsiteX16" fmla="*/ 802251 w 956530"/>
                <a:gd name="connsiteY16" fmla="*/ 570833 h 956530"/>
                <a:gd name="connsiteX17" fmla="*/ 802251 w 956530"/>
                <a:gd name="connsiteY17" fmla="*/ 539977 h 956530"/>
                <a:gd name="connsiteX18" fmla="*/ 894819 w 956530"/>
                <a:gd name="connsiteY18" fmla="*/ 539977 h 956530"/>
                <a:gd name="connsiteX19" fmla="*/ 894819 w 956530"/>
                <a:gd name="connsiteY19" fmla="*/ 447409 h 956530"/>
                <a:gd name="connsiteX20" fmla="*/ 802251 w 956530"/>
                <a:gd name="connsiteY20" fmla="*/ 447409 h 956530"/>
                <a:gd name="connsiteX21" fmla="*/ 802251 w 956530"/>
                <a:gd name="connsiteY21" fmla="*/ 416553 h 956530"/>
                <a:gd name="connsiteX22" fmla="*/ 956530 w 956530"/>
                <a:gd name="connsiteY22" fmla="*/ 416553 h 956530"/>
                <a:gd name="connsiteX23" fmla="*/ 956530 w 956530"/>
                <a:gd name="connsiteY23" fmla="*/ 323986 h 956530"/>
                <a:gd name="connsiteX24" fmla="*/ 802251 w 956530"/>
                <a:gd name="connsiteY24" fmla="*/ 323986 h 956530"/>
                <a:gd name="connsiteX25" fmla="*/ 529902 w 956530"/>
                <a:gd name="connsiteY25" fmla="*/ 475041 h 956530"/>
                <a:gd name="connsiteX26" fmla="*/ 509908 w 956530"/>
                <a:gd name="connsiteY26" fmla="*/ 508350 h 956530"/>
                <a:gd name="connsiteX27" fmla="*/ 517668 w 956530"/>
                <a:gd name="connsiteY27" fmla="*/ 527172 h 956530"/>
                <a:gd name="connsiteX28" fmla="*/ 555405 w 956530"/>
                <a:gd name="connsiteY28" fmla="*/ 536598 h 956530"/>
                <a:gd name="connsiteX29" fmla="*/ 555405 w 956530"/>
                <a:gd name="connsiteY29" fmla="*/ 605067 h 956530"/>
                <a:gd name="connsiteX30" fmla="*/ 525336 w 956530"/>
                <a:gd name="connsiteY30" fmla="*/ 612580 h 956530"/>
                <a:gd name="connsiteX31" fmla="*/ 517097 w 956530"/>
                <a:gd name="connsiteY31" fmla="*/ 615743 h 956530"/>
                <a:gd name="connsiteX32" fmla="*/ 509908 w 956530"/>
                <a:gd name="connsiteY32" fmla="*/ 633316 h 956530"/>
                <a:gd name="connsiteX33" fmla="*/ 529902 w 956530"/>
                <a:gd name="connsiteY33" fmla="*/ 666624 h 956530"/>
                <a:gd name="connsiteX34" fmla="*/ 481490 w 956530"/>
                <a:gd name="connsiteY34" fmla="*/ 715053 h 956530"/>
                <a:gd name="connsiteX35" fmla="*/ 448196 w 956530"/>
                <a:gd name="connsiteY35" fmla="*/ 695058 h 956530"/>
                <a:gd name="connsiteX36" fmla="*/ 429374 w 956530"/>
                <a:gd name="connsiteY36" fmla="*/ 702710 h 956530"/>
                <a:gd name="connsiteX37" fmla="*/ 419932 w 956530"/>
                <a:gd name="connsiteY37" fmla="*/ 740540 h 956530"/>
                <a:gd name="connsiteX38" fmla="*/ 351463 w 956530"/>
                <a:gd name="connsiteY38" fmla="*/ 740540 h 956530"/>
                <a:gd name="connsiteX39" fmla="*/ 343950 w 956530"/>
                <a:gd name="connsiteY39" fmla="*/ 710471 h 956530"/>
                <a:gd name="connsiteX40" fmla="*/ 340818 w 956530"/>
                <a:gd name="connsiteY40" fmla="*/ 702217 h 956530"/>
                <a:gd name="connsiteX41" fmla="*/ 323199 w 956530"/>
                <a:gd name="connsiteY41" fmla="*/ 695058 h 956530"/>
                <a:gd name="connsiteX42" fmla="*/ 289906 w 956530"/>
                <a:gd name="connsiteY42" fmla="*/ 715053 h 956530"/>
                <a:gd name="connsiteX43" fmla="*/ 241493 w 956530"/>
                <a:gd name="connsiteY43" fmla="*/ 666624 h 956530"/>
                <a:gd name="connsiteX44" fmla="*/ 261488 w 956530"/>
                <a:gd name="connsiteY44" fmla="*/ 633316 h 956530"/>
                <a:gd name="connsiteX45" fmla="*/ 253774 w 956530"/>
                <a:gd name="connsiteY45" fmla="*/ 614494 h 956530"/>
                <a:gd name="connsiteX46" fmla="*/ 215991 w 956530"/>
                <a:gd name="connsiteY46" fmla="*/ 605067 h 956530"/>
                <a:gd name="connsiteX47" fmla="*/ 215991 w 956530"/>
                <a:gd name="connsiteY47" fmla="*/ 536598 h 956530"/>
                <a:gd name="connsiteX48" fmla="*/ 253727 w 956530"/>
                <a:gd name="connsiteY48" fmla="*/ 527172 h 956530"/>
                <a:gd name="connsiteX49" fmla="*/ 261488 w 956530"/>
                <a:gd name="connsiteY49" fmla="*/ 508350 h 956530"/>
                <a:gd name="connsiteX50" fmla="*/ 241493 w 956530"/>
                <a:gd name="connsiteY50" fmla="*/ 475041 h 956530"/>
                <a:gd name="connsiteX51" fmla="*/ 289906 w 956530"/>
                <a:gd name="connsiteY51" fmla="*/ 426612 h 956530"/>
                <a:gd name="connsiteX52" fmla="*/ 323199 w 956530"/>
                <a:gd name="connsiteY52" fmla="*/ 446607 h 956530"/>
                <a:gd name="connsiteX53" fmla="*/ 342021 w 956530"/>
                <a:gd name="connsiteY53" fmla="*/ 438955 h 956530"/>
                <a:gd name="connsiteX54" fmla="*/ 351463 w 956530"/>
                <a:gd name="connsiteY54" fmla="*/ 401126 h 956530"/>
                <a:gd name="connsiteX55" fmla="*/ 419932 w 956530"/>
                <a:gd name="connsiteY55" fmla="*/ 401126 h 956530"/>
                <a:gd name="connsiteX56" fmla="*/ 427446 w 956530"/>
                <a:gd name="connsiteY56" fmla="*/ 431195 h 956530"/>
                <a:gd name="connsiteX57" fmla="*/ 430577 w 956530"/>
                <a:gd name="connsiteY57" fmla="*/ 439448 h 956530"/>
                <a:gd name="connsiteX58" fmla="*/ 448196 w 956530"/>
                <a:gd name="connsiteY58" fmla="*/ 446607 h 956530"/>
                <a:gd name="connsiteX59" fmla="*/ 481490 w 956530"/>
                <a:gd name="connsiteY59" fmla="*/ 426612 h 956530"/>
                <a:gd name="connsiteX60" fmla="*/ 485131 w 956530"/>
                <a:gd name="connsiteY60" fmla="*/ 430253 h 956530"/>
                <a:gd name="connsiteX61" fmla="*/ 473374 w 956530"/>
                <a:gd name="connsiteY61" fmla="*/ 483156 h 956530"/>
                <a:gd name="connsiteX62" fmla="*/ 526277 w 956530"/>
                <a:gd name="connsiteY62" fmla="*/ 471400 h 956530"/>
                <a:gd name="connsiteX63" fmla="*/ 746927 w 956530"/>
                <a:gd name="connsiteY63" fmla="*/ 123423 h 956530"/>
                <a:gd name="connsiteX64" fmla="*/ 771395 w 956530"/>
                <a:gd name="connsiteY64" fmla="*/ 98955 h 956530"/>
                <a:gd name="connsiteX65" fmla="*/ 857576 w 956530"/>
                <a:gd name="connsiteY65" fmla="*/ 185135 h 956530"/>
                <a:gd name="connsiteX66" fmla="*/ 833107 w 956530"/>
                <a:gd name="connsiteY66" fmla="*/ 209604 h 956530"/>
                <a:gd name="connsiteX67" fmla="*/ 757294 w 956530"/>
                <a:gd name="connsiteY67" fmla="*/ 177421 h 956530"/>
                <a:gd name="connsiteX68" fmla="*/ 578547 w 956530"/>
                <a:gd name="connsiteY68" fmla="*/ 356169 h 956530"/>
                <a:gd name="connsiteX69" fmla="*/ 546364 w 956530"/>
                <a:gd name="connsiteY69" fmla="*/ 323986 h 956530"/>
                <a:gd name="connsiteX70" fmla="*/ 725112 w 956530"/>
                <a:gd name="connsiteY70" fmla="*/ 145238 h 956530"/>
                <a:gd name="connsiteX71" fmla="*/ 514012 w 956530"/>
                <a:gd name="connsiteY71" fmla="*/ 442519 h 956530"/>
                <a:gd name="connsiteX72" fmla="*/ 533512 w 956530"/>
                <a:gd name="connsiteY72" fmla="*/ 354765 h 956530"/>
                <a:gd name="connsiteX73" fmla="*/ 601766 w 956530"/>
                <a:gd name="connsiteY73" fmla="*/ 423018 h 956530"/>
                <a:gd name="connsiteX74" fmla="*/ 632544 w 956530"/>
                <a:gd name="connsiteY74" fmla="*/ 410166 h 956530"/>
                <a:gd name="connsiteX75" fmla="*/ 600362 w 956530"/>
                <a:gd name="connsiteY75" fmla="*/ 377984 h 956530"/>
                <a:gd name="connsiteX76" fmla="*/ 779109 w 956530"/>
                <a:gd name="connsiteY76" fmla="*/ 199236 h 956530"/>
                <a:gd name="connsiteX77" fmla="*/ 811292 w 956530"/>
                <a:gd name="connsiteY77" fmla="*/ 231419 h 956530"/>
                <a:gd name="connsiteX78" fmla="*/ 821644 w 956530"/>
                <a:gd name="connsiteY78" fmla="*/ 48706 h 956530"/>
                <a:gd name="connsiteX79" fmla="*/ 864734 w 956530"/>
                <a:gd name="connsiteY79" fmla="*/ 30856 h 956530"/>
                <a:gd name="connsiteX80" fmla="*/ 925674 w 956530"/>
                <a:gd name="connsiteY80" fmla="*/ 91796 h 956530"/>
                <a:gd name="connsiteX81" fmla="*/ 907824 w 956530"/>
                <a:gd name="connsiteY81" fmla="*/ 134886 h 956530"/>
                <a:gd name="connsiteX82" fmla="*/ 879391 w 956530"/>
                <a:gd name="connsiteY82" fmla="*/ 163320 h 956530"/>
                <a:gd name="connsiteX83" fmla="*/ 793210 w 956530"/>
                <a:gd name="connsiteY83" fmla="*/ 77140 h 956530"/>
                <a:gd name="connsiteX84" fmla="*/ 123423 w 956530"/>
                <a:gd name="connsiteY84" fmla="*/ 925674 h 956530"/>
                <a:gd name="connsiteX85" fmla="*/ 77140 w 956530"/>
                <a:gd name="connsiteY85" fmla="*/ 925674 h 956530"/>
                <a:gd name="connsiteX86" fmla="*/ 30856 w 956530"/>
                <a:gd name="connsiteY86" fmla="*/ 879391 h 956530"/>
                <a:gd name="connsiteX87" fmla="*/ 30856 w 956530"/>
                <a:gd name="connsiteY87" fmla="*/ 293099 h 956530"/>
                <a:gd name="connsiteX88" fmla="*/ 77140 w 956530"/>
                <a:gd name="connsiteY88" fmla="*/ 308558 h 956530"/>
                <a:gd name="connsiteX89" fmla="*/ 123423 w 956530"/>
                <a:gd name="connsiteY89" fmla="*/ 308558 h 956530"/>
                <a:gd name="connsiteX90" fmla="*/ 154279 w 956530"/>
                <a:gd name="connsiteY90" fmla="*/ 802251 h 956530"/>
                <a:gd name="connsiteX91" fmla="*/ 154279 w 956530"/>
                <a:gd name="connsiteY91" fmla="*/ 277702 h 956530"/>
                <a:gd name="connsiteX92" fmla="*/ 77140 w 956530"/>
                <a:gd name="connsiteY92" fmla="*/ 277702 h 956530"/>
                <a:gd name="connsiteX93" fmla="*/ 30856 w 956530"/>
                <a:gd name="connsiteY93" fmla="*/ 231419 h 956530"/>
                <a:gd name="connsiteX94" fmla="*/ 77140 w 956530"/>
                <a:gd name="connsiteY94" fmla="*/ 185135 h 956530"/>
                <a:gd name="connsiteX95" fmla="*/ 641585 w 956530"/>
                <a:gd name="connsiteY95" fmla="*/ 185135 h 956530"/>
                <a:gd name="connsiteX96" fmla="*/ 510463 w 956530"/>
                <a:gd name="connsiteY96" fmla="*/ 316257 h 956530"/>
                <a:gd name="connsiteX97" fmla="*/ 493060 w 956530"/>
                <a:gd name="connsiteY97" fmla="*/ 394569 h 956530"/>
                <a:gd name="connsiteX98" fmla="*/ 486272 w 956530"/>
                <a:gd name="connsiteY98" fmla="*/ 387780 h 956530"/>
                <a:gd name="connsiteX99" fmla="*/ 453349 w 956530"/>
                <a:gd name="connsiteY99" fmla="*/ 407544 h 956530"/>
                <a:gd name="connsiteX100" fmla="*/ 444031 w 956530"/>
                <a:gd name="connsiteY100" fmla="*/ 370270 h 956530"/>
                <a:gd name="connsiteX101" fmla="*/ 327365 w 956530"/>
                <a:gd name="connsiteY101" fmla="*/ 370270 h 956530"/>
                <a:gd name="connsiteX102" fmla="*/ 318062 w 956530"/>
                <a:gd name="connsiteY102" fmla="*/ 407544 h 956530"/>
                <a:gd name="connsiteX103" fmla="*/ 285139 w 956530"/>
                <a:gd name="connsiteY103" fmla="*/ 387780 h 956530"/>
                <a:gd name="connsiteX104" fmla="*/ 202646 w 956530"/>
                <a:gd name="connsiteY104" fmla="*/ 470258 h 956530"/>
                <a:gd name="connsiteX105" fmla="*/ 222409 w 956530"/>
                <a:gd name="connsiteY105" fmla="*/ 503212 h 956530"/>
                <a:gd name="connsiteX106" fmla="*/ 185135 w 956530"/>
                <a:gd name="connsiteY106" fmla="*/ 512500 h 956530"/>
                <a:gd name="connsiteX107" fmla="*/ 185135 w 956530"/>
                <a:gd name="connsiteY107" fmla="*/ 629165 h 956530"/>
                <a:gd name="connsiteX108" fmla="*/ 222409 w 956530"/>
                <a:gd name="connsiteY108" fmla="*/ 638468 h 956530"/>
                <a:gd name="connsiteX109" fmla="*/ 202646 w 956530"/>
                <a:gd name="connsiteY109" fmla="*/ 671423 h 956530"/>
                <a:gd name="connsiteX110" fmla="*/ 285139 w 956530"/>
                <a:gd name="connsiteY110" fmla="*/ 753900 h 956530"/>
                <a:gd name="connsiteX111" fmla="*/ 318062 w 956530"/>
                <a:gd name="connsiteY111" fmla="*/ 734137 h 956530"/>
                <a:gd name="connsiteX112" fmla="*/ 327365 w 956530"/>
                <a:gd name="connsiteY112" fmla="*/ 771395 h 956530"/>
                <a:gd name="connsiteX113" fmla="*/ 444031 w 956530"/>
                <a:gd name="connsiteY113" fmla="*/ 771395 h 956530"/>
                <a:gd name="connsiteX114" fmla="*/ 453334 w 956530"/>
                <a:gd name="connsiteY114" fmla="*/ 734122 h 956530"/>
                <a:gd name="connsiteX115" fmla="*/ 486257 w 956530"/>
                <a:gd name="connsiteY115" fmla="*/ 753885 h 956530"/>
                <a:gd name="connsiteX116" fmla="*/ 568750 w 956530"/>
                <a:gd name="connsiteY116" fmla="*/ 671407 h 956530"/>
                <a:gd name="connsiteX117" fmla="*/ 548987 w 956530"/>
                <a:gd name="connsiteY117" fmla="*/ 638453 h 956530"/>
                <a:gd name="connsiteX118" fmla="*/ 586260 w 956530"/>
                <a:gd name="connsiteY118" fmla="*/ 629165 h 956530"/>
                <a:gd name="connsiteX119" fmla="*/ 586260 w 956530"/>
                <a:gd name="connsiteY119" fmla="*/ 512500 h 956530"/>
                <a:gd name="connsiteX120" fmla="*/ 548987 w 956530"/>
                <a:gd name="connsiteY120" fmla="*/ 503197 h 956530"/>
                <a:gd name="connsiteX121" fmla="*/ 568750 w 956530"/>
                <a:gd name="connsiteY121" fmla="*/ 470243 h 956530"/>
                <a:gd name="connsiteX122" fmla="*/ 561962 w 956530"/>
                <a:gd name="connsiteY122" fmla="*/ 463470 h 956530"/>
                <a:gd name="connsiteX123" fmla="*/ 640258 w 956530"/>
                <a:gd name="connsiteY123" fmla="*/ 446067 h 956530"/>
                <a:gd name="connsiteX124" fmla="*/ 771395 w 956530"/>
                <a:gd name="connsiteY124" fmla="*/ 314945 h 956530"/>
                <a:gd name="connsiteX125" fmla="*/ 771395 w 956530"/>
                <a:gd name="connsiteY125" fmla="*/ 802251 h 956530"/>
                <a:gd name="connsiteX126" fmla="*/ 894819 w 956530"/>
                <a:gd name="connsiteY126" fmla="*/ 601688 h 956530"/>
                <a:gd name="connsiteX127" fmla="*/ 894819 w 956530"/>
                <a:gd name="connsiteY127" fmla="*/ 632544 h 956530"/>
                <a:gd name="connsiteX128" fmla="*/ 802251 w 956530"/>
                <a:gd name="connsiteY128" fmla="*/ 632544 h 956530"/>
                <a:gd name="connsiteX129" fmla="*/ 802251 w 956530"/>
                <a:gd name="connsiteY129" fmla="*/ 601688 h 956530"/>
                <a:gd name="connsiteX130" fmla="*/ 863963 w 956530"/>
                <a:gd name="connsiteY130" fmla="*/ 478265 h 956530"/>
                <a:gd name="connsiteX131" fmla="*/ 863963 w 956530"/>
                <a:gd name="connsiteY131" fmla="*/ 509121 h 956530"/>
                <a:gd name="connsiteX132" fmla="*/ 802251 w 956530"/>
                <a:gd name="connsiteY132" fmla="*/ 509121 h 956530"/>
                <a:gd name="connsiteX133" fmla="*/ 802251 w 956530"/>
                <a:gd name="connsiteY133" fmla="*/ 478265 h 956530"/>
                <a:gd name="connsiteX134" fmla="*/ 925674 w 956530"/>
                <a:gd name="connsiteY134" fmla="*/ 354842 h 956530"/>
                <a:gd name="connsiteX135" fmla="*/ 925674 w 956530"/>
                <a:gd name="connsiteY135" fmla="*/ 385698 h 956530"/>
                <a:gd name="connsiteX136" fmla="*/ 802251 w 956530"/>
                <a:gd name="connsiteY136" fmla="*/ 385698 h 956530"/>
                <a:gd name="connsiteX137" fmla="*/ 802251 w 956530"/>
                <a:gd name="connsiteY137" fmla="*/ 354842 h 95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956530" h="956530">
                  <a:moveTo>
                    <a:pt x="802251" y="284105"/>
                  </a:moveTo>
                  <a:lnTo>
                    <a:pt x="929655" y="156717"/>
                  </a:lnTo>
                  <a:cubicBezTo>
                    <a:pt x="946980" y="139360"/>
                    <a:pt x="956530" y="116311"/>
                    <a:pt x="956530" y="91796"/>
                  </a:cubicBezTo>
                  <a:cubicBezTo>
                    <a:pt x="956530" y="41177"/>
                    <a:pt x="915353" y="0"/>
                    <a:pt x="864734" y="0"/>
                  </a:cubicBezTo>
                  <a:cubicBezTo>
                    <a:pt x="840219" y="0"/>
                    <a:pt x="817170" y="9550"/>
                    <a:pt x="799814" y="26891"/>
                  </a:cubicBezTo>
                  <a:lnTo>
                    <a:pt x="672441" y="154279"/>
                  </a:lnTo>
                  <a:lnTo>
                    <a:pt x="77140" y="154279"/>
                  </a:lnTo>
                  <a:cubicBezTo>
                    <a:pt x="34605" y="154279"/>
                    <a:pt x="0" y="188884"/>
                    <a:pt x="0" y="231419"/>
                  </a:cubicBezTo>
                  <a:lnTo>
                    <a:pt x="0" y="879391"/>
                  </a:lnTo>
                  <a:cubicBezTo>
                    <a:pt x="0" y="921925"/>
                    <a:pt x="34605" y="956530"/>
                    <a:pt x="77140" y="956530"/>
                  </a:cubicBezTo>
                  <a:lnTo>
                    <a:pt x="154279" y="956530"/>
                  </a:lnTo>
                  <a:lnTo>
                    <a:pt x="154279" y="833107"/>
                  </a:lnTo>
                  <a:lnTo>
                    <a:pt x="802251" y="833107"/>
                  </a:lnTo>
                  <a:lnTo>
                    <a:pt x="802251" y="663400"/>
                  </a:lnTo>
                  <a:lnTo>
                    <a:pt x="925674" y="663400"/>
                  </a:lnTo>
                  <a:lnTo>
                    <a:pt x="925674" y="570833"/>
                  </a:lnTo>
                  <a:lnTo>
                    <a:pt x="802251" y="570833"/>
                  </a:lnTo>
                  <a:lnTo>
                    <a:pt x="802251" y="539977"/>
                  </a:lnTo>
                  <a:lnTo>
                    <a:pt x="894819" y="539977"/>
                  </a:lnTo>
                  <a:lnTo>
                    <a:pt x="894819" y="447409"/>
                  </a:lnTo>
                  <a:lnTo>
                    <a:pt x="802251" y="447409"/>
                  </a:lnTo>
                  <a:lnTo>
                    <a:pt x="802251" y="416553"/>
                  </a:lnTo>
                  <a:lnTo>
                    <a:pt x="956530" y="416553"/>
                  </a:lnTo>
                  <a:lnTo>
                    <a:pt x="956530" y="323986"/>
                  </a:lnTo>
                  <a:lnTo>
                    <a:pt x="802251" y="323986"/>
                  </a:lnTo>
                  <a:close/>
                  <a:moveTo>
                    <a:pt x="529902" y="475041"/>
                  </a:moveTo>
                  <a:lnTo>
                    <a:pt x="509908" y="508350"/>
                  </a:lnTo>
                  <a:lnTo>
                    <a:pt x="517668" y="527172"/>
                  </a:lnTo>
                  <a:lnTo>
                    <a:pt x="555405" y="536598"/>
                  </a:lnTo>
                  <a:lnTo>
                    <a:pt x="555405" y="605067"/>
                  </a:lnTo>
                  <a:lnTo>
                    <a:pt x="525336" y="612580"/>
                  </a:lnTo>
                  <a:lnTo>
                    <a:pt x="517097" y="615743"/>
                  </a:lnTo>
                  <a:lnTo>
                    <a:pt x="509908" y="633316"/>
                  </a:lnTo>
                  <a:lnTo>
                    <a:pt x="529902" y="666624"/>
                  </a:lnTo>
                  <a:lnTo>
                    <a:pt x="481490" y="715053"/>
                  </a:lnTo>
                  <a:lnTo>
                    <a:pt x="448196" y="695058"/>
                  </a:lnTo>
                  <a:lnTo>
                    <a:pt x="429374" y="702710"/>
                  </a:lnTo>
                  <a:lnTo>
                    <a:pt x="419932" y="740540"/>
                  </a:lnTo>
                  <a:lnTo>
                    <a:pt x="351463" y="740540"/>
                  </a:lnTo>
                  <a:lnTo>
                    <a:pt x="343950" y="710471"/>
                  </a:lnTo>
                  <a:lnTo>
                    <a:pt x="340818" y="702217"/>
                  </a:lnTo>
                  <a:lnTo>
                    <a:pt x="323199" y="695058"/>
                  </a:lnTo>
                  <a:lnTo>
                    <a:pt x="289906" y="715053"/>
                  </a:lnTo>
                  <a:lnTo>
                    <a:pt x="241493" y="666624"/>
                  </a:lnTo>
                  <a:lnTo>
                    <a:pt x="261488" y="633316"/>
                  </a:lnTo>
                  <a:lnTo>
                    <a:pt x="253774" y="614494"/>
                  </a:lnTo>
                  <a:lnTo>
                    <a:pt x="215991" y="605067"/>
                  </a:lnTo>
                  <a:lnTo>
                    <a:pt x="215991" y="536598"/>
                  </a:lnTo>
                  <a:lnTo>
                    <a:pt x="253727" y="527172"/>
                  </a:lnTo>
                  <a:lnTo>
                    <a:pt x="261488" y="508350"/>
                  </a:lnTo>
                  <a:lnTo>
                    <a:pt x="241493" y="475041"/>
                  </a:lnTo>
                  <a:lnTo>
                    <a:pt x="289906" y="426612"/>
                  </a:lnTo>
                  <a:lnTo>
                    <a:pt x="323199" y="446607"/>
                  </a:lnTo>
                  <a:lnTo>
                    <a:pt x="342021" y="438955"/>
                  </a:lnTo>
                  <a:lnTo>
                    <a:pt x="351463" y="401126"/>
                  </a:lnTo>
                  <a:lnTo>
                    <a:pt x="419932" y="401126"/>
                  </a:lnTo>
                  <a:lnTo>
                    <a:pt x="427446" y="431195"/>
                  </a:lnTo>
                  <a:lnTo>
                    <a:pt x="430577" y="439448"/>
                  </a:lnTo>
                  <a:lnTo>
                    <a:pt x="448196" y="446607"/>
                  </a:lnTo>
                  <a:lnTo>
                    <a:pt x="481490" y="426612"/>
                  </a:lnTo>
                  <a:lnTo>
                    <a:pt x="485131" y="430253"/>
                  </a:lnTo>
                  <a:lnTo>
                    <a:pt x="473374" y="483156"/>
                  </a:lnTo>
                  <a:lnTo>
                    <a:pt x="526277" y="471400"/>
                  </a:lnTo>
                  <a:close/>
                  <a:moveTo>
                    <a:pt x="746927" y="123423"/>
                  </a:moveTo>
                  <a:lnTo>
                    <a:pt x="771395" y="98955"/>
                  </a:lnTo>
                  <a:lnTo>
                    <a:pt x="857576" y="185135"/>
                  </a:lnTo>
                  <a:lnTo>
                    <a:pt x="833107" y="209604"/>
                  </a:lnTo>
                  <a:close/>
                  <a:moveTo>
                    <a:pt x="757294" y="177421"/>
                  </a:moveTo>
                  <a:lnTo>
                    <a:pt x="578547" y="356169"/>
                  </a:lnTo>
                  <a:lnTo>
                    <a:pt x="546364" y="323986"/>
                  </a:lnTo>
                  <a:lnTo>
                    <a:pt x="725112" y="145238"/>
                  </a:lnTo>
                  <a:close/>
                  <a:moveTo>
                    <a:pt x="514012" y="442519"/>
                  </a:moveTo>
                  <a:lnTo>
                    <a:pt x="533512" y="354765"/>
                  </a:lnTo>
                  <a:lnTo>
                    <a:pt x="601766" y="423018"/>
                  </a:lnTo>
                  <a:close/>
                  <a:moveTo>
                    <a:pt x="632544" y="410166"/>
                  </a:moveTo>
                  <a:lnTo>
                    <a:pt x="600362" y="377984"/>
                  </a:lnTo>
                  <a:lnTo>
                    <a:pt x="779109" y="199236"/>
                  </a:lnTo>
                  <a:lnTo>
                    <a:pt x="811292" y="231419"/>
                  </a:lnTo>
                  <a:close/>
                  <a:moveTo>
                    <a:pt x="821644" y="48706"/>
                  </a:moveTo>
                  <a:cubicBezTo>
                    <a:pt x="833153" y="37197"/>
                    <a:pt x="848458" y="30856"/>
                    <a:pt x="864734" y="30856"/>
                  </a:cubicBezTo>
                  <a:cubicBezTo>
                    <a:pt x="898336" y="30856"/>
                    <a:pt x="925674" y="58194"/>
                    <a:pt x="925674" y="91796"/>
                  </a:cubicBezTo>
                  <a:cubicBezTo>
                    <a:pt x="925674" y="108072"/>
                    <a:pt x="919334" y="123377"/>
                    <a:pt x="907824" y="134886"/>
                  </a:cubicBezTo>
                  <a:lnTo>
                    <a:pt x="879391" y="163320"/>
                  </a:lnTo>
                  <a:lnTo>
                    <a:pt x="793210" y="77140"/>
                  </a:lnTo>
                  <a:close/>
                  <a:moveTo>
                    <a:pt x="123423" y="925674"/>
                  </a:moveTo>
                  <a:lnTo>
                    <a:pt x="77140" y="925674"/>
                  </a:lnTo>
                  <a:cubicBezTo>
                    <a:pt x="51622" y="925674"/>
                    <a:pt x="30856" y="904908"/>
                    <a:pt x="30856" y="879391"/>
                  </a:cubicBezTo>
                  <a:lnTo>
                    <a:pt x="30856" y="293099"/>
                  </a:lnTo>
                  <a:cubicBezTo>
                    <a:pt x="43754" y="302804"/>
                    <a:pt x="59783" y="308558"/>
                    <a:pt x="77140" y="308558"/>
                  </a:cubicBezTo>
                  <a:lnTo>
                    <a:pt x="123423" y="308558"/>
                  </a:lnTo>
                  <a:close/>
                  <a:moveTo>
                    <a:pt x="154279" y="802251"/>
                  </a:moveTo>
                  <a:lnTo>
                    <a:pt x="154279" y="277702"/>
                  </a:lnTo>
                  <a:lnTo>
                    <a:pt x="77140" y="277702"/>
                  </a:lnTo>
                  <a:cubicBezTo>
                    <a:pt x="51622" y="277702"/>
                    <a:pt x="30856" y="256936"/>
                    <a:pt x="30856" y="231419"/>
                  </a:cubicBezTo>
                  <a:cubicBezTo>
                    <a:pt x="30856" y="205901"/>
                    <a:pt x="51622" y="185135"/>
                    <a:pt x="77140" y="185135"/>
                  </a:cubicBezTo>
                  <a:lnTo>
                    <a:pt x="641585" y="185135"/>
                  </a:lnTo>
                  <a:lnTo>
                    <a:pt x="510463" y="316257"/>
                  </a:lnTo>
                  <a:lnTo>
                    <a:pt x="493060" y="394569"/>
                  </a:lnTo>
                  <a:lnTo>
                    <a:pt x="486272" y="387780"/>
                  </a:lnTo>
                  <a:lnTo>
                    <a:pt x="453349" y="407544"/>
                  </a:lnTo>
                  <a:lnTo>
                    <a:pt x="444031" y="370270"/>
                  </a:lnTo>
                  <a:lnTo>
                    <a:pt x="327365" y="370270"/>
                  </a:lnTo>
                  <a:lnTo>
                    <a:pt x="318062" y="407544"/>
                  </a:lnTo>
                  <a:lnTo>
                    <a:pt x="285139" y="387780"/>
                  </a:lnTo>
                  <a:lnTo>
                    <a:pt x="202646" y="470258"/>
                  </a:lnTo>
                  <a:lnTo>
                    <a:pt x="222409" y="503212"/>
                  </a:lnTo>
                  <a:lnTo>
                    <a:pt x="185135" y="512500"/>
                  </a:lnTo>
                  <a:lnTo>
                    <a:pt x="185135" y="629165"/>
                  </a:lnTo>
                  <a:lnTo>
                    <a:pt x="222409" y="638468"/>
                  </a:lnTo>
                  <a:lnTo>
                    <a:pt x="202646" y="671423"/>
                  </a:lnTo>
                  <a:lnTo>
                    <a:pt x="285139" y="753900"/>
                  </a:lnTo>
                  <a:lnTo>
                    <a:pt x="318062" y="734137"/>
                  </a:lnTo>
                  <a:lnTo>
                    <a:pt x="327365" y="771395"/>
                  </a:lnTo>
                  <a:lnTo>
                    <a:pt x="444031" y="771395"/>
                  </a:lnTo>
                  <a:lnTo>
                    <a:pt x="453334" y="734122"/>
                  </a:lnTo>
                  <a:lnTo>
                    <a:pt x="486257" y="753885"/>
                  </a:lnTo>
                  <a:lnTo>
                    <a:pt x="568750" y="671407"/>
                  </a:lnTo>
                  <a:lnTo>
                    <a:pt x="548987" y="638453"/>
                  </a:lnTo>
                  <a:lnTo>
                    <a:pt x="586260" y="629165"/>
                  </a:lnTo>
                  <a:lnTo>
                    <a:pt x="586260" y="512500"/>
                  </a:lnTo>
                  <a:lnTo>
                    <a:pt x="548987" y="503197"/>
                  </a:lnTo>
                  <a:lnTo>
                    <a:pt x="568750" y="470243"/>
                  </a:lnTo>
                  <a:lnTo>
                    <a:pt x="561962" y="463470"/>
                  </a:lnTo>
                  <a:lnTo>
                    <a:pt x="640258" y="446067"/>
                  </a:lnTo>
                  <a:lnTo>
                    <a:pt x="771395" y="314945"/>
                  </a:lnTo>
                  <a:lnTo>
                    <a:pt x="771395" y="802251"/>
                  </a:lnTo>
                  <a:close/>
                  <a:moveTo>
                    <a:pt x="894819" y="601688"/>
                  </a:moveTo>
                  <a:lnTo>
                    <a:pt x="894819" y="632544"/>
                  </a:lnTo>
                  <a:lnTo>
                    <a:pt x="802251" y="632544"/>
                  </a:lnTo>
                  <a:lnTo>
                    <a:pt x="802251" y="601688"/>
                  </a:lnTo>
                  <a:close/>
                  <a:moveTo>
                    <a:pt x="863963" y="478265"/>
                  </a:moveTo>
                  <a:lnTo>
                    <a:pt x="863963" y="509121"/>
                  </a:lnTo>
                  <a:lnTo>
                    <a:pt x="802251" y="509121"/>
                  </a:lnTo>
                  <a:lnTo>
                    <a:pt x="802251" y="478265"/>
                  </a:lnTo>
                  <a:close/>
                  <a:moveTo>
                    <a:pt x="925674" y="354842"/>
                  </a:moveTo>
                  <a:lnTo>
                    <a:pt x="925674" y="385698"/>
                  </a:lnTo>
                  <a:lnTo>
                    <a:pt x="802251" y="385698"/>
                  </a:lnTo>
                  <a:lnTo>
                    <a:pt x="802251" y="354842"/>
                  </a:lnTo>
                  <a:close/>
                </a:path>
              </a:pathLst>
            </a:custGeom>
            <a:grpFill/>
            <a:ln w="15329" cap="flat">
              <a:noFill/>
              <a:prstDash val="solid"/>
              <a:miter/>
            </a:ln>
          </p:spPr>
          <p:txBody>
            <a:bodyPr rtlCol="0" anchor="ctr"/>
            <a:lstStyle/>
            <a:p>
              <a:endParaRPr lang="zh-CN" altLang="en-US"/>
            </a:p>
          </p:txBody>
        </p:sp>
        <p:sp>
          <p:nvSpPr>
            <p:cNvPr id="152" name="任意多边形: 形状 151"/>
            <p:cNvSpPr/>
            <p:nvPr/>
          </p:nvSpPr>
          <p:spPr>
            <a:xfrm>
              <a:off x="7954770" y="4086942"/>
              <a:ext cx="215990" cy="215990"/>
            </a:xfrm>
            <a:custGeom>
              <a:avLst/>
              <a:gdLst>
                <a:gd name="connsiteX0" fmla="*/ 107995 w 215990"/>
                <a:gd name="connsiteY0" fmla="*/ 0 h 215990"/>
                <a:gd name="connsiteX1" fmla="*/ 0 w 215990"/>
                <a:gd name="connsiteY1" fmla="*/ 107995 h 215990"/>
                <a:gd name="connsiteX2" fmla="*/ 107995 w 215990"/>
                <a:gd name="connsiteY2" fmla="*/ 215991 h 215990"/>
                <a:gd name="connsiteX3" fmla="*/ 215991 w 215990"/>
                <a:gd name="connsiteY3" fmla="*/ 107995 h 215990"/>
                <a:gd name="connsiteX4" fmla="*/ 107995 w 215990"/>
                <a:gd name="connsiteY4" fmla="*/ 0 h 215990"/>
                <a:gd name="connsiteX5" fmla="*/ 107995 w 215990"/>
                <a:gd name="connsiteY5" fmla="*/ 185135 h 215990"/>
                <a:gd name="connsiteX6" fmla="*/ 30856 w 215990"/>
                <a:gd name="connsiteY6" fmla="*/ 107995 h 215990"/>
                <a:gd name="connsiteX7" fmla="*/ 107995 w 215990"/>
                <a:gd name="connsiteY7" fmla="*/ 30856 h 215990"/>
                <a:gd name="connsiteX8" fmla="*/ 185135 w 215990"/>
                <a:gd name="connsiteY8" fmla="*/ 107995 h 215990"/>
                <a:gd name="connsiteX9" fmla="*/ 107995 w 215990"/>
                <a:gd name="connsiteY9" fmla="*/ 185135 h 21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990" h="215990">
                  <a:moveTo>
                    <a:pt x="107995" y="0"/>
                  </a:moveTo>
                  <a:cubicBezTo>
                    <a:pt x="48444" y="0"/>
                    <a:pt x="0" y="48459"/>
                    <a:pt x="0" y="107995"/>
                  </a:cubicBezTo>
                  <a:cubicBezTo>
                    <a:pt x="0" y="167532"/>
                    <a:pt x="48444" y="215991"/>
                    <a:pt x="107995" y="215991"/>
                  </a:cubicBezTo>
                  <a:cubicBezTo>
                    <a:pt x="167547" y="215991"/>
                    <a:pt x="215991" y="167532"/>
                    <a:pt x="215991" y="107995"/>
                  </a:cubicBezTo>
                  <a:cubicBezTo>
                    <a:pt x="215991" y="48459"/>
                    <a:pt x="167547" y="0"/>
                    <a:pt x="107995" y="0"/>
                  </a:cubicBezTo>
                  <a:close/>
                  <a:moveTo>
                    <a:pt x="107995" y="185135"/>
                  </a:moveTo>
                  <a:cubicBezTo>
                    <a:pt x="65461" y="185135"/>
                    <a:pt x="30856" y="150530"/>
                    <a:pt x="30856" y="107995"/>
                  </a:cubicBezTo>
                  <a:cubicBezTo>
                    <a:pt x="30856" y="65461"/>
                    <a:pt x="65461" y="30856"/>
                    <a:pt x="107995" y="30856"/>
                  </a:cubicBezTo>
                  <a:cubicBezTo>
                    <a:pt x="150530" y="30856"/>
                    <a:pt x="185135" y="65461"/>
                    <a:pt x="185135" y="107995"/>
                  </a:cubicBezTo>
                  <a:cubicBezTo>
                    <a:pt x="185135" y="150530"/>
                    <a:pt x="150530" y="185135"/>
                    <a:pt x="107995" y="185135"/>
                  </a:cubicBezTo>
                  <a:close/>
                </a:path>
              </a:pathLst>
            </a:custGeom>
            <a:grpFill/>
            <a:ln w="15329" cap="flat">
              <a:noFill/>
              <a:prstDash val="solid"/>
              <a:miter/>
            </a:ln>
          </p:spPr>
          <p:txBody>
            <a:bodyPr rtlCol="0" anchor="ctr"/>
            <a:lstStyle/>
            <a:p>
              <a:endParaRPr lang="zh-CN" altLang="en-US"/>
            </a:p>
          </p:txBody>
        </p:sp>
        <p:sp>
          <p:nvSpPr>
            <p:cNvPr id="153" name="任意多边形: 形状 152"/>
            <p:cNvSpPr/>
            <p:nvPr/>
          </p:nvSpPr>
          <p:spPr>
            <a:xfrm>
              <a:off x="7862202" y="3840095"/>
              <a:ext cx="262274" cy="30855"/>
            </a:xfrm>
            <a:custGeom>
              <a:avLst/>
              <a:gdLst>
                <a:gd name="connsiteX0" fmla="*/ 0 w 262274"/>
                <a:gd name="connsiteY0" fmla="*/ 0 h 30855"/>
                <a:gd name="connsiteX1" fmla="*/ 262274 w 262274"/>
                <a:gd name="connsiteY1" fmla="*/ 0 h 30855"/>
                <a:gd name="connsiteX2" fmla="*/ 262274 w 262274"/>
                <a:gd name="connsiteY2" fmla="*/ 30856 h 30855"/>
                <a:gd name="connsiteX3" fmla="*/ 0 w 262274"/>
                <a:gd name="connsiteY3" fmla="*/ 30856 h 30855"/>
              </a:gdLst>
              <a:ahLst/>
              <a:cxnLst>
                <a:cxn ang="0">
                  <a:pos x="connsiteX0" y="connsiteY0"/>
                </a:cxn>
                <a:cxn ang="0">
                  <a:pos x="connsiteX1" y="connsiteY1"/>
                </a:cxn>
                <a:cxn ang="0">
                  <a:pos x="connsiteX2" y="connsiteY2"/>
                </a:cxn>
                <a:cxn ang="0">
                  <a:pos x="connsiteX3" y="connsiteY3"/>
                </a:cxn>
              </a:cxnLst>
              <a:rect l="l" t="t" r="r" b="b"/>
              <a:pathLst>
                <a:path w="262274" h="30855">
                  <a:moveTo>
                    <a:pt x="0" y="0"/>
                  </a:moveTo>
                  <a:lnTo>
                    <a:pt x="262274" y="0"/>
                  </a:lnTo>
                  <a:lnTo>
                    <a:pt x="262274" y="30856"/>
                  </a:lnTo>
                  <a:lnTo>
                    <a:pt x="0" y="30856"/>
                  </a:lnTo>
                  <a:close/>
                </a:path>
              </a:pathLst>
            </a:custGeom>
            <a:grpFill/>
            <a:ln w="15329" cap="flat">
              <a:noFill/>
              <a:prstDash val="solid"/>
              <a:miter/>
            </a:ln>
          </p:spPr>
          <p:txBody>
            <a:bodyPr rtlCol="0" anchor="ctr"/>
            <a:lstStyle/>
            <a:p>
              <a:endParaRPr lang="zh-CN" altLang="en-US"/>
            </a:p>
          </p:txBody>
        </p:sp>
        <p:sp>
          <p:nvSpPr>
            <p:cNvPr id="154" name="任意多边形: 形状 153"/>
            <p:cNvSpPr/>
            <p:nvPr/>
          </p:nvSpPr>
          <p:spPr>
            <a:xfrm>
              <a:off x="8093621" y="3901807"/>
              <a:ext cx="30855" cy="30855"/>
            </a:xfrm>
            <a:custGeom>
              <a:avLst/>
              <a:gdLst>
                <a:gd name="connsiteX0" fmla="*/ 0 w 30855"/>
                <a:gd name="connsiteY0" fmla="*/ 0 h 30855"/>
                <a:gd name="connsiteX1" fmla="*/ 30856 w 30855"/>
                <a:gd name="connsiteY1" fmla="*/ 0 h 30855"/>
                <a:gd name="connsiteX2" fmla="*/ 30856 w 30855"/>
                <a:gd name="connsiteY2" fmla="*/ 30856 h 30855"/>
                <a:gd name="connsiteX3" fmla="*/ 0 w 30855"/>
                <a:gd name="connsiteY3" fmla="*/ 30856 h 30855"/>
              </a:gdLst>
              <a:ahLst/>
              <a:cxnLst>
                <a:cxn ang="0">
                  <a:pos x="connsiteX0" y="connsiteY0"/>
                </a:cxn>
                <a:cxn ang="0">
                  <a:pos x="connsiteX1" y="connsiteY1"/>
                </a:cxn>
                <a:cxn ang="0">
                  <a:pos x="connsiteX2" y="connsiteY2"/>
                </a:cxn>
                <a:cxn ang="0">
                  <a:pos x="connsiteX3" y="connsiteY3"/>
                </a:cxn>
              </a:cxnLst>
              <a:rect l="l" t="t" r="r" b="b"/>
              <a:pathLst>
                <a:path w="30855" h="30855">
                  <a:moveTo>
                    <a:pt x="0" y="0"/>
                  </a:moveTo>
                  <a:lnTo>
                    <a:pt x="30856" y="0"/>
                  </a:lnTo>
                  <a:lnTo>
                    <a:pt x="30856" y="30856"/>
                  </a:lnTo>
                  <a:lnTo>
                    <a:pt x="0" y="30856"/>
                  </a:lnTo>
                  <a:close/>
                </a:path>
              </a:pathLst>
            </a:custGeom>
            <a:grpFill/>
            <a:ln w="15329" cap="flat">
              <a:noFill/>
              <a:prstDash val="solid"/>
              <a:miter/>
            </a:ln>
          </p:spPr>
          <p:txBody>
            <a:bodyPr rtlCol="0" anchor="ctr"/>
            <a:lstStyle/>
            <a:p>
              <a:endParaRPr lang="zh-CN" altLang="en-US"/>
            </a:p>
          </p:txBody>
        </p:sp>
        <p:sp>
          <p:nvSpPr>
            <p:cNvPr id="155" name="任意多边形: 形状 154"/>
            <p:cNvSpPr/>
            <p:nvPr/>
          </p:nvSpPr>
          <p:spPr>
            <a:xfrm>
              <a:off x="7862202" y="3901807"/>
              <a:ext cx="200562" cy="30855"/>
            </a:xfrm>
            <a:custGeom>
              <a:avLst/>
              <a:gdLst>
                <a:gd name="connsiteX0" fmla="*/ 0 w 200562"/>
                <a:gd name="connsiteY0" fmla="*/ 0 h 30855"/>
                <a:gd name="connsiteX1" fmla="*/ 200563 w 200562"/>
                <a:gd name="connsiteY1" fmla="*/ 0 h 30855"/>
                <a:gd name="connsiteX2" fmla="*/ 200563 w 200562"/>
                <a:gd name="connsiteY2" fmla="*/ 30856 h 30855"/>
                <a:gd name="connsiteX3" fmla="*/ 0 w 200562"/>
                <a:gd name="connsiteY3" fmla="*/ 30856 h 30855"/>
              </a:gdLst>
              <a:ahLst/>
              <a:cxnLst>
                <a:cxn ang="0">
                  <a:pos x="connsiteX0" y="connsiteY0"/>
                </a:cxn>
                <a:cxn ang="0">
                  <a:pos x="connsiteX1" y="connsiteY1"/>
                </a:cxn>
                <a:cxn ang="0">
                  <a:pos x="connsiteX2" y="connsiteY2"/>
                </a:cxn>
                <a:cxn ang="0">
                  <a:pos x="connsiteX3" y="connsiteY3"/>
                </a:cxn>
              </a:cxnLst>
              <a:rect l="l" t="t" r="r" b="b"/>
              <a:pathLst>
                <a:path w="200562" h="30855">
                  <a:moveTo>
                    <a:pt x="0" y="0"/>
                  </a:moveTo>
                  <a:lnTo>
                    <a:pt x="200563" y="0"/>
                  </a:lnTo>
                  <a:lnTo>
                    <a:pt x="200563" y="30856"/>
                  </a:lnTo>
                  <a:lnTo>
                    <a:pt x="0" y="30856"/>
                  </a:lnTo>
                  <a:close/>
                </a:path>
              </a:pathLst>
            </a:custGeom>
            <a:grpFill/>
            <a:ln w="15329" cap="flat">
              <a:noFill/>
              <a:prstDash val="solid"/>
              <a:miter/>
            </a:ln>
          </p:spPr>
          <p:txBody>
            <a:bodyPr rtlCol="0" anchor="ctr"/>
            <a:lstStyle/>
            <a:p>
              <a:endParaRPr lang="zh-CN" altLang="en-US"/>
            </a:p>
          </p:txBody>
        </p:sp>
        <p:sp>
          <p:nvSpPr>
            <p:cNvPr id="156" name="任意多边形: 形状 155"/>
            <p:cNvSpPr/>
            <p:nvPr/>
          </p:nvSpPr>
          <p:spPr>
            <a:xfrm>
              <a:off x="8325039" y="4194937"/>
              <a:ext cx="92567" cy="200562"/>
            </a:xfrm>
            <a:custGeom>
              <a:avLst/>
              <a:gdLst>
                <a:gd name="connsiteX0" fmla="*/ 61712 w 92567"/>
                <a:gd name="connsiteY0" fmla="*/ 169707 h 200562"/>
                <a:gd name="connsiteX1" fmla="*/ 0 w 92567"/>
                <a:gd name="connsiteY1" fmla="*/ 169707 h 200562"/>
                <a:gd name="connsiteX2" fmla="*/ 0 w 92567"/>
                <a:gd name="connsiteY2" fmla="*/ 200563 h 200562"/>
                <a:gd name="connsiteX3" fmla="*/ 92567 w 92567"/>
                <a:gd name="connsiteY3" fmla="*/ 200563 h 200562"/>
                <a:gd name="connsiteX4" fmla="*/ 92567 w 92567"/>
                <a:gd name="connsiteY4" fmla="*/ 0 h 200562"/>
                <a:gd name="connsiteX5" fmla="*/ 61712 w 92567"/>
                <a:gd name="connsiteY5" fmla="*/ 0 h 20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567" h="200562">
                  <a:moveTo>
                    <a:pt x="61712" y="169707"/>
                  </a:moveTo>
                  <a:lnTo>
                    <a:pt x="0" y="169707"/>
                  </a:lnTo>
                  <a:lnTo>
                    <a:pt x="0" y="200563"/>
                  </a:lnTo>
                  <a:lnTo>
                    <a:pt x="92567" y="200563"/>
                  </a:lnTo>
                  <a:lnTo>
                    <a:pt x="92567" y="0"/>
                  </a:lnTo>
                  <a:lnTo>
                    <a:pt x="61712" y="0"/>
                  </a:lnTo>
                  <a:close/>
                </a:path>
              </a:pathLst>
            </a:custGeom>
            <a:grpFill/>
            <a:ln w="15329" cap="flat">
              <a:noFill/>
              <a:prstDash val="solid"/>
              <a:miter/>
            </a:ln>
          </p:spPr>
          <p:txBody>
            <a:bodyPr rtlCol="0" anchor="ctr"/>
            <a:lstStyle/>
            <a:p>
              <a:endParaRPr lang="zh-CN" altLang="en-US"/>
            </a:p>
          </p:txBody>
        </p:sp>
        <p:sp>
          <p:nvSpPr>
            <p:cNvPr id="157" name="任意多边形: 形状 156"/>
            <p:cNvSpPr/>
            <p:nvPr/>
          </p:nvSpPr>
          <p:spPr>
            <a:xfrm>
              <a:off x="8386751" y="4133225"/>
              <a:ext cx="30855" cy="30855"/>
            </a:xfrm>
            <a:custGeom>
              <a:avLst/>
              <a:gdLst>
                <a:gd name="connsiteX0" fmla="*/ 0 w 30855"/>
                <a:gd name="connsiteY0" fmla="*/ 0 h 30855"/>
                <a:gd name="connsiteX1" fmla="*/ 30856 w 30855"/>
                <a:gd name="connsiteY1" fmla="*/ 0 h 30855"/>
                <a:gd name="connsiteX2" fmla="*/ 30856 w 30855"/>
                <a:gd name="connsiteY2" fmla="*/ 30856 h 30855"/>
                <a:gd name="connsiteX3" fmla="*/ 0 w 30855"/>
                <a:gd name="connsiteY3" fmla="*/ 30856 h 30855"/>
              </a:gdLst>
              <a:ahLst/>
              <a:cxnLst>
                <a:cxn ang="0">
                  <a:pos x="connsiteX0" y="connsiteY0"/>
                </a:cxn>
                <a:cxn ang="0">
                  <a:pos x="connsiteX1" y="connsiteY1"/>
                </a:cxn>
                <a:cxn ang="0">
                  <a:pos x="connsiteX2" y="connsiteY2"/>
                </a:cxn>
                <a:cxn ang="0">
                  <a:pos x="connsiteX3" y="connsiteY3"/>
                </a:cxn>
              </a:cxnLst>
              <a:rect l="l" t="t" r="r" b="b"/>
              <a:pathLst>
                <a:path w="30855" h="30855">
                  <a:moveTo>
                    <a:pt x="0" y="0"/>
                  </a:moveTo>
                  <a:lnTo>
                    <a:pt x="30856" y="0"/>
                  </a:lnTo>
                  <a:lnTo>
                    <a:pt x="30856" y="30856"/>
                  </a:lnTo>
                  <a:lnTo>
                    <a:pt x="0" y="30856"/>
                  </a:lnTo>
                  <a:close/>
                </a:path>
              </a:pathLst>
            </a:custGeom>
            <a:grpFill/>
            <a:ln w="15329" cap="flat">
              <a:noFill/>
              <a:prstDash val="solid"/>
              <a:miter/>
            </a:ln>
          </p:spPr>
          <p:txBody>
            <a:bodyPr rtlCol="0" anchor="ctr"/>
            <a:lstStyle/>
            <a:p>
              <a:endParaRPr lang="zh-CN" altLang="en-US"/>
            </a:p>
          </p:txBody>
        </p:sp>
        <p:sp>
          <p:nvSpPr>
            <p:cNvPr id="158" name="任意多边形: 形状 157"/>
            <p:cNvSpPr/>
            <p:nvPr/>
          </p:nvSpPr>
          <p:spPr>
            <a:xfrm>
              <a:off x="8386751" y="4071514"/>
              <a:ext cx="30855" cy="30855"/>
            </a:xfrm>
            <a:custGeom>
              <a:avLst/>
              <a:gdLst>
                <a:gd name="connsiteX0" fmla="*/ 0 w 30855"/>
                <a:gd name="connsiteY0" fmla="*/ 0 h 30855"/>
                <a:gd name="connsiteX1" fmla="*/ 30856 w 30855"/>
                <a:gd name="connsiteY1" fmla="*/ 0 h 30855"/>
                <a:gd name="connsiteX2" fmla="*/ 30856 w 30855"/>
                <a:gd name="connsiteY2" fmla="*/ 30856 h 30855"/>
                <a:gd name="connsiteX3" fmla="*/ 0 w 30855"/>
                <a:gd name="connsiteY3" fmla="*/ 30856 h 30855"/>
              </a:gdLst>
              <a:ahLst/>
              <a:cxnLst>
                <a:cxn ang="0">
                  <a:pos x="connsiteX0" y="connsiteY0"/>
                </a:cxn>
                <a:cxn ang="0">
                  <a:pos x="connsiteX1" y="connsiteY1"/>
                </a:cxn>
                <a:cxn ang="0">
                  <a:pos x="connsiteX2" y="connsiteY2"/>
                </a:cxn>
                <a:cxn ang="0">
                  <a:pos x="connsiteX3" y="connsiteY3"/>
                </a:cxn>
              </a:cxnLst>
              <a:rect l="l" t="t" r="r" b="b"/>
              <a:pathLst>
                <a:path w="30855" h="30855">
                  <a:moveTo>
                    <a:pt x="0" y="0"/>
                  </a:moveTo>
                  <a:lnTo>
                    <a:pt x="30856" y="0"/>
                  </a:lnTo>
                  <a:lnTo>
                    <a:pt x="30856" y="30856"/>
                  </a:lnTo>
                  <a:lnTo>
                    <a:pt x="0" y="30856"/>
                  </a:lnTo>
                  <a:close/>
                </a:path>
              </a:pathLst>
            </a:custGeom>
            <a:grpFill/>
            <a:ln w="15329" cap="flat">
              <a:noFill/>
              <a:prstDash val="solid"/>
              <a:miter/>
            </a:ln>
          </p:spPr>
          <p:txBody>
            <a:bodyPr rtlCol="0" anchor="ctr"/>
            <a:lstStyle/>
            <a:p>
              <a:endParaRPr lang="zh-CN" altLang="en-US"/>
            </a:p>
          </p:txBody>
        </p:sp>
        <p:sp>
          <p:nvSpPr>
            <p:cNvPr id="159" name="任意多边形: 形状 158"/>
            <p:cNvSpPr/>
            <p:nvPr/>
          </p:nvSpPr>
          <p:spPr>
            <a:xfrm>
              <a:off x="7738779" y="4488067"/>
              <a:ext cx="30855" cy="30855"/>
            </a:xfrm>
            <a:custGeom>
              <a:avLst/>
              <a:gdLst>
                <a:gd name="connsiteX0" fmla="*/ 0 w 30855"/>
                <a:gd name="connsiteY0" fmla="*/ 0 h 30855"/>
                <a:gd name="connsiteX1" fmla="*/ 30856 w 30855"/>
                <a:gd name="connsiteY1" fmla="*/ 0 h 30855"/>
                <a:gd name="connsiteX2" fmla="*/ 30856 w 30855"/>
                <a:gd name="connsiteY2" fmla="*/ 30856 h 30855"/>
                <a:gd name="connsiteX3" fmla="*/ 0 w 30855"/>
                <a:gd name="connsiteY3" fmla="*/ 30856 h 30855"/>
              </a:gdLst>
              <a:ahLst/>
              <a:cxnLst>
                <a:cxn ang="0">
                  <a:pos x="connsiteX0" y="connsiteY0"/>
                </a:cxn>
                <a:cxn ang="0">
                  <a:pos x="connsiteX1" y="connsiteY1"/>
                </a:cxn>
                <a:cxn ang="0">
                  <a:pos x="connsiteX2" y="connsiteY2"/>
                </a:cxn>
                <a:cxn ang="0">
                  <a:pos x="connsiteX3" y="connsiteY3"/>
                </a:cxn>
              </a:cxnLst>
              <a:rect l="l" t="t" r="r" b="b"/>
              <a:pathLst>
                <a:path w="30855" h="30855">
                  <a:moveTo>
                    <a:pt x="0" y="0"/>
                  </a:moveTo>
                  <a:lnTo>
                    <a:pt x="30856" y="0"/>
                  </a:lnTo>
                  <a:lnTo>
                    <a:pt x="30856" y="30856"/>
                  </a:lnTo>
                  <a:lnTo>
                    <a:pt x="0" y="30856"/>
                  </a:lnTo>
                  <a:close/>
                </a:path>
              </a:pathLst>
            </a:custGeom>
            <a:grpFill/>
            <a:ln w="15329" cap="flat">
              <a:noFill/>
              <a:prstDash val="solid"/>
              <a:miter/>
            </a:ln>
          </p:spPr>
          <p:txBody>
            <a:bodyPr rtlCol="0" anchor="ctr"/>
            <a:lstStyle/>
            <a:p>
              <a:endParaRPr lang="zh-CN" altLang="en-US"/>
            </a:p>
          </p:txBody>
        </p:sp>
        <p:sp>
          <p:nvSpPr>
            <p:cNvPr id="160" name="任意多边形: 形状 159"/>
            <p:cNvSpPr/>
            <p:nvPr/>
          </p:nvSpPr>
          <p:spPr>
            <a:xfrm>
              <a:off x="7738779" y="4426356"/>
              <a:ext cx="30855" cy="30855"/>
            </a:xfrm>
            <a:custGeom>
              <a:avLst/>
              <a:gdLst>
                <a:gd name="connsiteX0" fmla="*/ 0 w 30855"/>
                <a:gd name="connsiteY0" fmla="*/ 0 h 30855"/>
                <a:gd name="connsiteX1" fmla="*/ 30856 w 30855"/>
                <a:gd name="connsiteY1" fmla="*/ 0 h 30855"/>
                <a:gd name="connsiteX2" fmla="*/ 30856 w 30855"/>
                <a:gd name="connsiteY2" fmla="*/ 30856 h 30855"/>
                <a:gd name="connsiteX3" fmla="*/ 0 w 30855"/>
                <a:gd name="connsiteY3" fmla="*/ 30856 h 30855"/>
              </a:gdLst>
              <a:ahLst/>
              <a:cxnLst>
                <a:cxn ang="0">
                  <a:pos x="connsiteX0" y="connsiteY0"/>
                </a:cxn>
                <a:cxn ang="0">
                  <a:pos x="connsiteX1" y="connsiteY1"/>
                </a:cxn>
                <a:cxn ang="0">
                  <a:pos x="connsiteX2" y="connsiteY2"/>
                </a:cxn>
                <a:cxn ang="0">
                  <a:pos x="connsiteX3" y="connsiteY3"/>
                </a:cxn>
              </a:cxnLst>
              <a:rect l="l" t="t" r="r" b="b"/>
              <a:pathLst>
                <a:path w="30855" h="30855">
                  <a:moveTo>
                    <a:pt x="0" y="0"/>
                  </a:moveTo>
                  <a:lnTo>
                    <a:pt x="30856" y="0"/>
                  </a:lnTo>
                  <a:lnTo>
                    <a:pt x="30856" y="30856"/>
                  </a:lnTo>
                  <a:lnTo>
                    <a:pt x="0" y="30856"/>
                  </a:lnTo>
                  <a:close/>
                </a:path>
              </a:pathLst>
            </a:custGeom>
            <a:grpFill/>
            <a:ln w="15329" cap="flat">
              <a:noFill/>
              <a:prstDash val="solid"/>
              <a:miter/>
            </a:ln>
          </p:spPr>
          <p:txBody>
            <a:bodyPr rtlCol="0" anchor="ctr"/>
            <a:lstStyle/>
            <a:p>
              <a:endParaRPr lang="zh-CN" altLang="en-US"/>
            </a:p>
          </p:txBody>
        </p:sp>
        <p:sp>
          <p:nvSpPr>
            <p:cNvPr id="161" name="任意多边形: 形状 160"/>
            <p:cNvSpPr/>
            <p:nvPr/>
          </p:nvSpPr>
          <p:spPr>
            <a:xfrm>
              <a:off x="7738779" y="4364644"/>
              <a:ext cx="30855" cy="30855"/>
            </a:xfrm>
            <a:custGeom>
              <a:avLst/>
              <a:gdLst>
                <a:gd name="connsiteX0" fmla="*/ 0 w 30855"/>
                <a:gd name="connsiteY0" fmla="*/ 0 h 30855"/>
                <a:gd name="connsiteX1" fmla="*/ 30856 w 30855"/>
                <a:gd name="connsiteY1" fmla="*/ 0 h 30855"/>
                <a:gd name="connsiteX2" fmla="*/ 30856 w 30855"/>
                <a:gd name="connsiteY2" fmla="*/ 30856 h 30855"/>
                <a:gd name="connsiteX3" fmla="*/ 0 w 30855"/>
                <a:gd name="connsiteY3" fmla="*/ 30856 h 30855"/>
              </a:gdLst>
              <a:ahLst/>
              <a:cxnLst>
                <a:cxn ang="0">
                  <a:pos x="connsiteX0" y="connsiteY0"/>
                </a:cxn>
                <a:cxn ang="0">
                  <a:pos x="connsiteX1" y="connsiteY1"/>
                </a:cxn>
                <a:cxn ang="0">
                  <a:pos x="connsiteX2" y="connsiteY2"/>
                </a:cxn>
                <a:cxn ang="0">
                  <a:pos x="connsiteX3" y="connsiteY3"/>
                </a:cxn>
              </a:cxnLst>
              <a:rect l="l" t="t" r="r" b="b"/>
              <a:pathLst>
                <a:path w="30855" h="30855">
                  <a:moveTo>
                    <a:pt x="0" y="0"/>
                  </a:moveTo>
                  <a:lnTo>
                    <a:pt x="30856" y="0"/>
                  </a:lnTo>
                  <a:lnTo>
                    <a:pt x="30856" y="30856"/>
                  </a:lnTo>
                  <a:lnTo>
                    <a:pt x="0" y="30856"/>
                  </a:lnTo>
                  <a:close/>
                </a:path>
              </a:pathLst>
            </a:custGeom>
            <a:grpFill/>
            <a:ln w="15329" cap="flat">
              <a:noFill/>
              <a:prstDash val="solid"/>
              <a:miter/>
            </a:ln>
          </p:spPr>
          <p:txBody>
            <a:bodyPr rtlCol="0" anchor="ctr"/>
            <a:lstStyle/>
            <a:p>
              <a:endParaRPr lang="zh-CN" altLang="en-US"/>
            </a:p>
          </p:txBody>
        </p:sp>
      </p:grpSp>
      <p:grpSp>
        <p:nvGrpSpPr>
          <p:cNvPr id="162" name="图形 72"/>
          <p:cNvGrpSpPr/>
          <p:nvPr/>
        </p:nvGrpSpPr>
        <p:grpSpPr>
          <a:xfrm>
            <a:off x="1845789" y="4279404"/>
            <a:ext cx="908981" cy="908981"/>
            <a:chOff x="10382185" y="3505661"/>
            <a:chExt cx="908981" cy="908981"/>
          </a:xfrm>
          <a:solidFill>
            <a:schemeClr val="accent1">
              <a:alpha val="6000"/>
            </a:schemeClr>
          </a:solidFill>
        </p:grpSpPr>
        <p:sp>
          <p:nvSpPr>
            <p:cNvPr id="163" name="任意多边形: 形状 162"/>
            <p:cNvSpPr/>
            <p:nvPr/>
          </p:nvSpPr>
          <p:spPr>
            <a:xfrm>
              <a:off x="10382185" y="3505661"/>
              <a:ext cx="908981" cy="908439"/>
            </a:xfrm>
            <a:custGeom>
              <a:avLst/>
              <a:gdLst>
                <a:gd name="connsiteX0" fmla="*/ 873176 w 908981"/>
                <a:gd name="connsiteY0" fmla="*/ 277385 h 908439"/>
                <a:gd name="connsiteX1" fmla="*/ 855728 w 908981"/>
                <a:gd name="connsiteY1" fmla="*/ 270319 h 908439"/>
                <a:gd name="connsiteX2" fmla="*/ 848654 w 908981"/>
                <a:gd name="connsiteY2" fmla="*/ 287774 h 908439"/>
                <a:gd name="connsiteX3" fmla="*/ 882351 w 908981"/>
                <a:gd name="connsiteY3" fmla="*/ 454491 h 908439"/>
                <a:gd name="connsiteX4" fmla="*/ 870763 w 908981"/>
                <a:gd name="connsiteY4" fmla="*/ 553758 h 908439"/>
                <a:gd name="connsiteX5" fmla="*/ 808597 w 908981"/>
                <a:gd name="connsiteY5" fmla="*/ 491592 h 908439"/>
                <a:gd name="connsiteX6" fmla="*/ 791898 w 908981"/>
                <a:gd name="connsiteY6" fmla="*/ 482944 h 908439"/>
                <a:gd name="connsiteX7" fmla="*/ 701840 w 908981"/>
                <a:gd name="connsiteY7" fmla="*/ 467445 h 908439"/>
                <a:gd name="connsiteX8" fmla="*/ 699454 w 908981"/>
                <a:gd name="connsiteY8" fmla="*/ 466211 h 908439"/>
                <a:gd name="connsiteX9" fmla="*/ 686799 w 908981"/>
                <a:gd name="connsiteY9" fmla="*/ 453555 h 908439"/>
                <a:gd name="connsiteX10" fmla="*/ 685494 w 908981"/>
                <a:gd name="connsiteY10" fmla="*/ 450413 h 908439"/>
                <a:gd name="connsiteX11" fmla="*/ 685494 w 908981"/>
                <a:gd name="connsiteY11" fmla="*/ 328767 h 908439"/>
                <a:gd name="connsiteX12" fmla="*/ 686799 w 908981"/>
                <a:gd name="connsiteY12" fmla="*/ 325625 h 908439"/>
                <a:gd name="connsiteX13" fmla="*/ 705371 w 908981"/>
                <a:gd name="connsiteY13" fmla="*/ 307053 h 908439"/>
                <a:gd name="connsiteX14" fmla="*/ 714470 w 908981"/>
                <a:gd name="connsiteY14" fmla="*/ 285083 h 908439"/>
                <a:gd name="connsiteX15" fmla="*/ 714470 w 908981"/>
                <a:gd name="connsiteY15" fmla="*/ 114691 h 908439"/>
                <a:gd name="connsiteX16" fmla="*/ 821850 w 908981"/>
                <a:gd name="connsiteY16" fmla="*/ 235060 h 908439"/>
                <a:gd name="connsiteX17" fmla="*/ 840110 w 908981"/>
                <a:gd name="connsiteY17" fmla="*/ 239644 h 908439"/>
                <a:gd name="connsiteX18" fmla="*/ 844694 w 908981"/>
                <a:gd name="connsiteY18" fmla="*/ 221378 h 908439"/>
                <a:gd name="connsiteX19" fmla="*/ 682013 w 908981"/>
                <a:gd name="connsiteY19" fmla="*/ 60979 h 908439"/>
                <a:gd name="connsiteX20" fmla="*/ 454491 w 908981"/>
                <a:gd name="connsiteY20" fmla="*/ 0 h 908439"/>
                <a:gd name="connsiteX21" fmla="*/ 133117 w 908981"/>
                <a:gd name="connsiteY21" fmla="*/ 133117 h 908439"/>
                <a:gd name="connsiteX22" fmla="*/ 0 w 908981"/>
                <a:gd name="connsiteY22" fmla="*/ 454491 h 908439"/>
                <a:gd name="connsiteX23" fmla="*/ 51388 w 908981"/>
                <a:gd name="connsiteY23" fmla="*/ 664593 h 908439"/>
                <a:gd name="connsiteX24" fmla="*/ 188319 w 908981"/>
                <a:gd name="connsiteY24" fmla="*/ 822891 h 908439"/>
                <a:gd name="connsiteX25" fmla="*/ 196114 w 908981"/>
                <a:gd name="connsiteY25" fmla="*/ 825422 h 908439"/>
                <a:gd name="connsiteX26" fmla="*/ 206912 w 908981"/>
                <a:gd name="connsiteY26" fmla="*/ 819908 h 908439"/>
                <a:gd name="connsiteX27" fmla="*/ 203937 w 908981"/>
                <a:gd name="connsiteY27" fmla="*/ 801315 h 908439"/>
                <a:gd name="connsiteX28" fmla="*/ 74995 w 908981"/>
                <a:gd name="connsiteY28" fmla="*/ 652261 h 908439"/>
                <a:gd name="connsiteX29" fmla="*/ 26630 w 908981"/>
                <a:gd name="connsiteY29" fmla="*/ 454491 h 908439"/>
                <a:gd name="connsiteX30" fmla="*/ 137507 w 908981"/>
                <a:gd name="connsiteY30" fmla="*/ 167098 h 908439"/>
                <a:gd name="connsiteX31" fmla="*/ 164193 w 908981"/>
                <a:gd name="connsiteY31" fmla="*/ 241066 h 908439"/>
                <a:gd name="connsiteX32" fmla="*/ 194886 w 908981"/>
                <a:gd name="connsiteY32" fmla="*/ 262628 h 908439"/>
                <a:gd name="connsiteX33" fmla="*/ 326922 w 908981"/>
                <a:gd name="connsiteY33" fmla="*/ 262628 h 908439"/>
                <a:gd name="connsiteX34" fmla="*/ 331173 w 908981"/>
                <a:gd name="connsiteY34" fmla="*/ 264389 h 908439"/>
                <a:gd name="connsiteX35" fmla="*/ 340369 w 908981"/>
                <a:gd name="connsiteY35" fmla="*/ 273586 h 908439"/>
                <a:gd name="connsiteX36" fmla="*/ 268071 w 908981"/>
                <a:gd name="connsiteY36" fmla="*/ 403838 h 908439"/>
                <a:gd name="connsiteX37" fmla="*/ 397999 w 908981"/>
                <a:gd name="connsiteY37" fmla="*/ 703255 h 908439"/>
                <a:gd name="connsiteX38" fmla="*/ 421661 w 908981"/>
                <a:gd name="connsiteY38" fmla="*/ 716966 h 908439"/>
                <a:gd name="connsiteX39" fmla="*/ 445323 w 908981"/>
                <a:gd name="connsiteY39" fmla="*/ 703255 h 908439"/>
                <a:gd name="connsiteX40" fmla="*/ 485476 w 908981"/>
                <a:gd name="connsiteY40" fmla="*/ 630632 h 908439"/>
                <a:gd name="connsiteX41" fmla="*/ 612289 w 908981"/>
                <a:gd name="connsiteY41" fmla="*/ 630632 h 908439"/>
                <a:gd name="connsiteX42" fmla="*/ 616532 w 908981"/>
                <a:gd name="connsiteY42" fmla="*/ 632386 h 908439"/>
                <a:gd name="connsiteX43" fmla="*/ 702193 w 908981"/>
                <a:gd name="connsiteY43" fmla="*/ 718047 h 908439"/>
                <a:gd name="connsiteX44" fmla="*/ 703956 w 908981"/>
                <a:gd name="connsiteY44" fmla="*/ 722299 h 908439"/>
                <a:gd name="connsiteX45" fmla="*/ 703956 w 908981"/>
                <a:gd name="connsiteY45" fmla="*/ 802169 h 908439"/>
                <a:gd name="connsiteX46" fmla="*/ 475733 w 908981"/>
                <a:gd name="connsiteY46" fmla="*/ 881823 h 908439"/>
                <a:gd name="connsiteX47" fmla="*/ 463083 w 908981"/>
                <a:gd name="connsiteY47" fmla="*/ 895778 h 908439"/>
                <a:gd name="connsiteX48" fmla="*/ 476370 w 908981"/>
                <a:gd name="connsiteY48" fmla="*/ 908440 h 908439"/>
                <a:gd name="connsiteX49" fmla="*/ 477029 w 908981"/>
                <a:gd name="connsiteY49" fmla="*/ 908427 h 908439"/>
                <a:gd name="connsiteX50" fmla="*/ 783208 w 908981"/>
                <a:gd name="connsiteY50" fmla="*/ 768339 h 908439"/>
                <a:gd name="connsiteX51" fmla="*/ 908981 w 908981"/>
                <a:gd name="connsiteY51" fmla="*/ 454491 h 908439"/>
                <a:gd name="connsiteX52" fmla="*/ 873176 w 908981"/>
                <a:gd name="connsiteY52" fmla="*/ 277385 h 908439"/>
                <a:gd name="connsiteX53" fmla="*/ 422215 w 908981"/>
                <a:gd name="connsiteY53" fmla="*/ 690009 h 908439"/>
                <a:gd name="connsiteX54" fmla="*/ 421661 w 908981"/>
                <a:gd name="connsiteY54" fmla="*/ 690336 h 908439"/>
                <a:gd name="connsiteX55" fmla="*/ 421105 w 908981"/>
                <a:gd name="connsiteY55" fmla="*/ 690009 h 908439"/>
                <a:gd name="connsiteX56" fmla="*/ 294702 w 908981"/>
                <a:gd name="connsiteY56" fmla="*/ 403838 h 908439"/>
                <a:gd name="connsiteX57" fmla="*/ 421661 w 908981"/>
                <a:gd name="connsiteY57" fmla="*/ 276879 h 908439"/>
                <a:gd name="connsiteX58" fmla="*/ 548620 w 908981"/>
                <a:gd name="connsiteY58" fmla="*/ 403838 h 908439"/>
                <a:gd name="connsiteX59" fmla="*/ 422215 w 908981"/>
                <a:gd name="connsiteY59" fmla="*/ 690009 h 908439"/>
                <a:gd name="connsiteX60" fmla="*/ 763951 w 908981"/>
                <a:gd name="connsiteY60" fmla="*/ 749948 h 908439"/>
                <a:gd name="connsiteX61" fmla="*/ 730586 w 908981"/>
                <a:gd name="connsiteY61" fmla="*/ 781349 h 908439"/>
                <a:gd name="connsiteX62" fmla="*/ 730586 w 908981"/>
                <a:gd name="connsiteY62" fmla="*/ 722299 h 908439"/>
                <a:gd name="connsiteX63" fmla="*/ 721023 w 908981"/>
                <a:gd name="connsiteY63" fmla="*/ 699219 h 908439"/>
                <a:gd name="connsiteX64" fmla="*/ 635369 w 908981"/>
                <a:gd name="connsiteY64" fmla="*/ 613559 h 908439"/>
                <a:gd name="connsiteX65" fmla="*/ 612289 w 908981"/>
                <a:gd name="connsiteY65" fmla="*/ 604002 h 908439"/>
                <a:gd name="connsiteX66" fmla="*/ 499435 w 908981"/>
                <a:gd name="connsiteY66" fmla="*/ 604002 h 908439"/>
                <a:gd name="connsiteX67" fmla="*/ 575250 w 908981"/>
                <a:gd name="connsiteY67" fmla="*/ 403838 h 908439"/>
                <a:gd name="connsiteX68" fmla="*/ 421661 w 908981"/>
                <a:gd name="connsiteY68" fmla="*/ 250249 h 908439"/>
                <a:gd name="connsiteX69" fmla="*/ 365377 w 908981"/>
                <a:gd name="connsiteY69" fmla="*/ 260929 h 908439"/>
                <a:gd name="connsiteX70" fmla="*/ 350002 w 908981"/>
                <a:gd name="connsiteY70" fmla="*/ 245554 h 908439"/>
                <a:gd name="connsiteX71" fmla="*/ 326922 w 908981"/>
                <a:gd name="connsiteY71" fmla="*/ 235998 h 908439"/>
                <a:gd name="connsiteX72" fmla="*/ 194886 w 908981"/>
                <a:gd name="connsiteY72" fmla="*/ 235998 h 908439"/>
                <a:gd name="connsiteX73" fmla="*/ 189242 w 908981"/>
                <a:gd name="connsiteY73" fmla="*/ 232030 h 908439"/>
                <a:gd name="connsiteX74" fmla="*/ 158166 w 908981"/>
                <a:gd name="connsiteY74" fmla="*/ 145884 h 908439"/>
                <a:gd name="connsiteX75" fmla="*/ 454491 w 908981"/>
                <a:gd name="connsiteY75" fmla="*/ 26630 h 908439"/>
                <a:gd name="connsiteX76" fmla="*/ 668657 w 908981"/>
                <a:gd name="connsiteY76" fmla="*/ 84017 h 908439"/>
                <a:gd name="connsiteX77" fmla="*/ 687839 w 908981"/>
                <a:gd name="connsiteY77" fmla="*/ 95883 h 908439"/>
                <a:gd name="connsiteX78" fmla="*/ 687839 w 908981"/>
                <a:gd name="connsiteY78" fmla="*/ 285083 h 908439"/>
                <a:gd name="connsiteX79" fmla="*/ 686535 w 908981"/>
                <a:gd name="connsiteY79" fmla="*/ 288225 h 908439"/>
                <a:gd name="connsiteX80" fmla="*/ 667970 w 908981"/>
                <a:gd name="connsiteY80" fmla="*/ 306797 h 908439"/>
                <a:gd name="connsiteX81" fmla="*/ 658871 w 908981"/>
                <a:gd name="connsiteY81" fmla="*/ 328767 h 908439"/>
                <a:gd name="connsiteX82" fmla="*/ 658871 w 908981"/>
                <a:gd name="connsiteY82" fmla="*/ 450413 h 908439"/>
                <a:gd name="connsiteX83" fmla="*/ 667970 w 908981"/>
                <a:gd name="connsiteY83" fmla="*/ 472383 h 908439"/>
                <a:gd name="connsiteX84" fmla="*/ 680619 w 908981"/>
                <a:gd name="connsiteY84" fmla="*/ 485039 h 908439"/>
                <a:gd name="connsiteX85" fmla="*/ 697318 w 908981"/>
                <a:gd name="connsiteY85" fmla="*/ 493687 h 908439"/>
                <a:gd name="connsiteX86" fmla="*/ 787384 w 908981"/>
                <a:gd name="connsiteY86" fmla="*/ 509187 h 908439"/>
                <a:gd name="connsiteX87" fmla="*/ 789770 w 908981"/>
                <a:gd name="connsiteY87" fmla="*/ 510428 h 908439"/>
                <a:gd name="connsiteX88" fmla="*/ 862628 w 908981"/>
                <a:gd name="connsiteY88" fmla="*/ 583287 h 908439"/>
                <a:gd name="connsiteX89" fmla="*/ 763951 w 908981"/>
                <a:gd name="connsiteY89" fmla="*/ 749948 h 90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08981" h="908439">
                  <a:moveTo>
                    <a:pt x="873176" y="277385"/>
                  </a:moveTo>
                  <a:cubicBezTo>
                    <a:pt x="870312" y="270617"/>
                    <a:pt x="862495" y="267448"/>
                    <a:pt x="855728" y="270319"/>
                  </a:cubicBezTo>
                  <a:cubicBezTo>
                    <a:pt x="848953" y="273190"/>
                    <a:pt x="845789" y="280998"/>
                    <a:pt x="848654" y="287774"/>
                  </a:cubicBezTo>
                  <a:cubicBezTo>
                    <a:pt x="871012" y="340570"/>
                    <a:pt x="882351" y="396660"/>
                    <a:pt x="882351" y="454491"/>
                  </a:cubicBezTo>
                  <a:cubicBezTo>
                    <a:pt x="882351" y="488291"/>
                    <a:pt x="878404" y="521565"/>
                    <a:pt x="870763" y="553758"/>
                  </a:cubicBezTo>
                  <a:lnTo>
                    <a:pt x="808597" y="491592"/>
                  </a:lnTo>
                  <a:cubicBezTo>
                    <a:pt x="804035" y="487029"/>
                    <a:pt x="798265" y="484041"/>
                    <a:pt x="791898" y="482944"/>
                  </a:cubicBezTo>
                  <a:lnTo>
                    <a:pt x="701840" y="467445"/>
                  </a:lnTo>
                  <a:cubicBezTo>
                    <a:pt x="700933" y="467285"/>
                    <a:pt x="700107" y="466863"/>
                    <a:pt x="699454" y="466211"/>
                  </a:cubicBezTo>
                  <a:lnTo>
                    <a:pt x="686799" y="453555"/>
                  </a:lnTo>
                  <a:cubicBezTo>
                    <a:pt x="685974" y="452729"/>
                    <a:pt x="685494" y="451584"/>
                    <a:pt x="685494" y="450413"/>
                  </a:cubicBezTo>
                  <a:lnTo>
                    <a:pt x="685494" y="328767"/>
                  </a:lnTo>
                  <a:cubicBezTo>
                    <a:pt x="685494" y="327594"/>
                    <a:pt x="685974" y="326450"/>
                    <a:pt x="686799" y="325625"/>
                  </a:cubicBezTo>
                  <a:lnTo>
                    <a:pt x="705371" y="307053"/>
                  </a:lnTo>
                  <a:cubicBezTo>
                    <a:pt x="711237" y="301185"/>
                    <a:pt x="714470" y="293384"/>
                    <a:pt x="714470" y="285083"/>
                  </a:cubicBezTo>
                  <a:lnTo>
                    <a:pt x="714470" y="114691"/>
                  </a:lnTo>
                  <a:cubicBezTo>
                    <a:pt x="757382" y="147597"/>
                    <a:pt x="793972" y="188500"/>
                    <a:pt x="821850" y="235060"/>
                  </a:cubicBezTo>
                  <a:cubicBezTo>
                    <a:pt x="825623" y="241372"/>
                    <a:pt x="833798" y="243424"/>
                    <a:pt x="840110" y="239644"/>
                  </a:cubicBezTo>
                  <a:cubicBezTo>
                    <a:pt x="846421" y="235865"/>
                    <a:pt x="848473" y="227689"/>
                    <a:pt x="844694" y="221378"/>
                  </a:cubicBezTo>
                  <a:cubicBezTo>
                    <a:pt x="805039" y="155142"/>
                    <a:pt x="748784" y="99669"/>
                    <a:pt x="682013" y="60979"/>
                  </a:cubicBezTo>
                  <a:cubicBezTo>
                    <a:pt x="613170" y="21089"/>
                    <a:pt x="534499" y="0"/>
                    <a:pt x="454491" y="0"/>
                  </a:cubicBezTo>
                  <a:cubicBezTo>
                    <a:pt x="333094" y="0"/>
                    <a:pt x="218958" y="47276"/>
                    <a:pt x="133117" y="133117"/>
                  </a:cubicBezTo>
                  <a:cubicBezTo>
                    <a:pt x="47276" y="218958"/>
                    <a:pt x="0" y="333094"/>
                    <a:pt x="0" y="454491"/>
                  </a:cubicBezTo>
                  <a:cubicBezTo>
                    <a:pt x="0" y="527578"/>
                    <a:pt x="17767" y="600229"/>
                    <a:pt x="51388" y="664593"/>
                  </a:cubicBezTo>
                  <a:cubicBezTo>
                    <a:pt x="83920" y="726862"/>
                    <a:pt x="131265" y="781599"/>
                    <a:pt x="188319" y="822891"/>
                  </a:cubicBezTo>
                  <a:cubicBezTo>
                    <a:pt x="190677" y="824597"/>
                    <a:pt x="193409" y="825422"/>
                    <a:pt x="196114" y="825422"/>
                  </a:cubicBezTo>
                  <a:cubicBezTo>
                    <a:pt x="200240" y="825422"/>
                    <a:pt x="204311" y="823507"/>
                    <a:pt x="206912" y="819908"/>
                  </a:cubicBezTo>
                  <a:cubicBezTo>
                    <a:pt x="211226" y="813959"/>
                    <a:pt x="209895" y="805629"/>
                    <a:pt x="203937" y="801315"/>
                  </a:cubicBezTo>
                  <a:cubicBezTo>
                    <a:pt x="150205" y="762431"/>
                    <a:pt x="105620" y="710891"/>
                    <a:pt x="74995" y="652261"/>
                  </a:cubicBezTo>
                  <a:cubicBezTo>
                    <a:pt x="43358" y="591692"/>
                    <a:pt x="26630" y="523307"/>
                    <a:pt x="26630" y="454491"/>
                  </a:cubicBezTo>
                  <a:cubicBezTo>
                    <a:pt x="26630" y="347206"/>
                    <a:pt x="65855" y="245956"/>
                    <a:pt x="137507" y="167098"/>
                  </a:cubicBezTo>
                  <a:lnTo>
                    <a:pt x="164193" y="241066"/>
                  </a:lnTo>
                  <a:cubicBezTo>
                    <a:pt x="168839" y="253966"/>
                    <a:pt x="181184" y="262628"/>
                    <a:pt x="194886" y="262628"/>
                  </a:cubicBezTo>
                  <a:lnTo>
                    <a:pt x="326922" y="262628"/>
                  </a:lnTo>
                  <a:cubicBezTo>
                    <a:pt x="328531" y="262628"/>
                    <a:pt x="330035" y="263251"/>
                    <a:pt x="331173" y="264389"/>
                  </a:cubicBezTo>
                  <a:lnTo>
                    <a:pt x="340369" y="273586"/>
                  </a:lnTo>
                  <a:cubicBezTo>
                    <a:pt x="296983" y="300756"/>
                    <a:pt x="268071" y="348981"/>
                    <a:pt x="268071" y="403838"/>
                  </a:cubicBezTo>
                  <a:cubicBezTo>
                    <a:pt x="268071" y="469490"/>
                    <a:pt x="358934" y="635097"/>
                    <a:pt x="397999" y="703255"/>
                  </a:cubicBezTo>
                  <a:cubicBezTo>
                    <a:pt x="402922" y="711840"/>
                    <a:pt x="411765" y="716966"/>
                    <a:pt x="421661" y="716966"/>
                  </a:cubicBezTo>
                  <a:cubicBezTo>
                    <a:pt x="431557" y="716966"/>
                    <a:pt x="440400" y="711840"/>
                    <a:pt x="445323" y="703255"/>
                  </a:cubicBezTo>
                  <a:cubicBezTo>
                    <a:pt x="455863" y="684857"/>
                    <a:pt x="470192" y="659350"/>
                    <a:pt x="485476" y="630632"/>
                  </a:cubicBezTo>
                  <a:lnTo>
                    <a:pt x="612289" y="630632"/>
                  </a:lnTo>
                  <a:cubicBezTo>
                    <a:pt x="613891" y="630632"/>
                    <a:pt x="615396" y="631255"/>
                    <a:pt x="616532" y="632386"/>
                  </a:cubicBezTo>
                  <a:lnTo>
                    <a:pt x="702193" y="718047"/>
                  </a:lnTo>
                  <a:cubicBezTo>
                    <a:pt x="703324" y="719185"/>
                    <a:pt x="703956" y="720689"/>
                    <a:pt x="703956" y="722299"/>
                  </a:cubicBezTo>
                  <a:lnTo>
                    <a:pt x="703956" y="802169"/>
                  </a:lnTo>
                  <a:cubicBezTo>
                    <a:pt x="637553" y="849958"/>
                    <a:pt x="558764" y="877767"/>
                    <a:pt x="475733" y="881823"/>
                  </a:cubicBezTo>
                  <a:cubicBezTo>
                    <a:pt x="468388" y="882184"/>
                    <a:pt x="462723" y="888433"/>
                    <a:pt x="463083" y="895778"/>
                  </a:cubicBezTo>
                  <a:cubicBezTo>
                    <a:pt x="463429" y="902899"/>
                    <a:pt x="469318" y="908440"/>
                    <a:pt x="476370" y="908440"/>
                  </a:cubicBezTo>
                  <a:cubicBezTo>
                    <a:pt x="476592" y="908440"/>
                    <a:pt x="476814" y="908432"/>
                    <a:pt x="477029" y="908427"/>
                  </a:cubicBezTo>
                  <a:cubicBezTo>
                    <a:pt x="593641" y="902726"/>
                    <a:pt x="702381" y="852974"/>
                    <a:pt x="783208" y="768339"/>
                  </a:cubicBezTo>
                  <a:cubicBezTo>
                    <a:pt x="864313" y="683421"/>
                    <a:pt x="908981" y="571962"/>
                    <a:pt x="908981" y="454491"/>
                  </a:cubicBezTo>
                  <a:cubicBezTo>
                    <a:pt x="908981" y="393074"/>
                    <a:pt x="896935" y="333490"/>
                    <a:pt x="873176" y="277385"/>
                  </a:cubicBezTo>
                  <a:close/>
                  <a:moveTo>
                    <a:pt x="422215" y="690009"/>
                  </a:moveTo>
                  <a:cubicBezTo>
                    <a:pt x="422119" y="690176"/>
                    <a:pt x="422028" y="690336"/>
                    <a:pt x="421661" y="690336"/>
                  </a:cubicBezTo>
                  <a:cubicBezTo>
                    <a:pt x="421293" y="690336"/>
                    <a:pt x="421203" y="690176"/>
                    <a:pt x="421105" y="690009"/>
                  </a:cubicBezTo>
                  <a:cubicBezTo>
                    <a:pt x="391451" y="638280"/>
                    <a:pt x="294702" y="464754"/>
                    <a:pt x="294702" y="403838"/>
                  </a:cubicBezTo>
                  <a:cubicBezTo>
                    <a:pt x="294702" y="333836"/>
                    <a:pt x="351658" y="276879"/>
                    <a:pt x="421661" y="276879"/>
                  </a:cubicBezTo>
                  <a:cubicBezTo>
                    <a:pt x="491663" y="276879"/>
                    <a:pt x="548620" y="333836"/>
                    <a:pt x="548620" y="403838"/>
                  </a:cubicBezTo>
                  <a:cubicBezTo>
                    <a:pt x="548620" y="464754"/>
                    <a:pt x="451868" y="638280"/>
                    <a:pt x="422215" y="690009"/>
                  </a:cubicBezTo>
                  <a:close/>
                  <a:moveTo>
                    <a:pt x="763951" y="749948"/>
                  </a:moveTo>
                  <a:cubicBezTo>
                    <a:pt x="753325" y="761073"/>
                    <a:pt x="742174" y="771530"/>
                    <a:pt x="730586" y="781349"/>
                  </a:cubicBezTo>
                  <a:lnTo>
                    <a:pt x="730586" y="722299"/>
                  </a:lnTo>
                  <a:cubicBezTo>
                    <a:pt x="730586" y="713582"/>
                    <a:pt x="727188" y="705384"/>
                    <a:pt x="721023" y="699219"/>
                  </a:cubicBezTo>
                  <a:lnTo>
                    <a:pt x="635369" y="613559"/>
                  </a:lnTo>
                  <a:cubicBezTo>
                    <a:pt x="629203" y="607393"/>
                    <a:pt x="621006" y="604002"/>
                    <a:pt x="612289" y="604002"/>
                  </a:cubicBezTo>
                  <a:lnTo>
                    <a:pt x="499435" y="604002"/>
                  </a:lnTo>
                  <a:cubicBezTo>
                    <a:pt x="536982" y="531157"/>
                    <a:pt x="575250" y="446454"/>
                    <a:pt x="575250" y="403838"/>
                  </a:cubicBezTo>
                  <a:cubicBezTo>
                    <a:pt x="575250" y="319148"/>
                    <a:pt x="506350" y="250249"/>
                    <a:pt x="421661" y="250249"/>
                  </a:cubicBezTo>
                  <a:cubicBezTo>
                    <a:pt x="401805" y="250249"/>
                    <a:pt x="382818" y="254042"/>
                    <a:pt x="365377" y="260929"/>
                  </a:cubicBezTo>
                  <a:lnTo>
                    <a:pt x="350002" y="245554"/>
                  </a:lnTo>
                  <a:cubicBezTo>
                    <a:pt x="343836" y="239396"/>
                    <a:pt x="335647" y="235998"/>
                    <a:pt x="326922" y="235998"/>
                  </a:cubicBezTo>
                  <a:lnTo>
                    <a:pt x="194886" y="235998"/>
                  </a:lnTo>
                  <a:cubicBezTo>
                    <a:pt x="192368" y="235998"/>
                    <a:pt x="190094" y="234402"/>
                    <a:pt x="189242" y="232030"/>
                  </a:cubicBezTo>
                  <a:lnTo>
                    <a:pt x="158166" y="145884"/>
                  </a:lnTo>
                  <a:cubicBezTo>
                    <a:pt x="238231" y="68920"/>
                    <a:pt x="343108" y="26630"/>
                    <a:pt x="454491" y="26630"/>
                  </a:cubicBezTo>
                  <a:cubicBezTo>
                    <a:pt x="529812" y="26630"/>
                    <a:pt x="603871" y="46478"/>
                    <a:pt x="668657" y="84017"/>
                  </a:cubicBezTo>
                  <a:cubicBezTo>
                    <a:pt x="675169" y="87790"/>
                    <a:pt x="681549" y="91771"/>
                    <a:pt x="687839" y="95883"/>
                  </a:cubicBezTo>
                  <a:lnTo>
                    <a:pt x="687839" y="285083"/>
                  </a:lnTo>
                  <a:cubicBezTo>
                    <a:pt x="687839" y="286269"/>
                    <a:pt x="687374" y="287385"/>
                    <a:pt x="686535" y="288225"/>
                  </a:cubicBezTo>
                  <a:lnTo>
                    <a:pt x="667970" y="306797"/>
                  </a:lnTo>
                  <a:cubicBezTo>
                    <a:pt x="662102" y="312663"/>
                    <a:pt x="658871" y="320466"/>
                    <a:pt x="658871" y="328767"/>
                  </a:cubicBezTo>
                  <a:lnTo>
                    <a:pt x="658871" y="450413"/>
                  </a:lnTo>
                  <a:cubicBezTo>
                    <a:pt x="658871" y="458714"/>
                    <a:pt x="662102" y="466515"/>
                    <a:pt x="667970" y="472383"/>
                  </a:cubicBezTo>
                  <a:lnTo>
                    <a:pt x="680619" y="485039"/>
                  </a:lnTo>
                  <a:cubicBezTo>
                    <a:pt x="685182" y="489602"/>
                    <a:pt x="690959" y="492591"/>
                    <a:pt x="697318" y="493687"/>
                  </a:cubicBezTo>
                  <a:lnTo>
                    <a:pt x="787384" y="509187"/>
                  </a:lnTo>
                  <a:cubicBezTo>
                    <a:pt x="788292" y="509345"/>
                    <a:pt x="789116" y="509770"/>
                    <a:pt x="789770" y="510428"/>
                  </a:cubicBezTo>
                  <a:lnTo>
                    <a:pt x="862628" y="583287"/>
                  </a:lnTo>
                  <a:cubicBezTo>
                    <a:pt x="843188" y="645050"/>
                    <a:pt x="809748" y="701993"/>
                    <a:pt x="763951" y="749948"/>
                  </a:cubicBezTo>
                  <a:close/>
                </a:path>
              </a:pathLst>
            </a:custGeom>
            <a:grpFill/>
            <a:ln w="1767" cap="flat">
              <a:noFill/>
              <a:prstDash val="solid"/>
              <a:miter/>
            </a:ln>
          </p:spPr>
          <p:txBody>
            <a:bodyPr rtlCol="0" anchor="ctr"/>
            <a:lstStyle/>
            <a:p>
              <a:endParaRPr lang="zh-CN" altLang="en-US"/>
            </a:p>
          </p:txBody>
        </p:sp>
        <p:sp>
          <p:nvSpPr>
            <p:cNvPr id="164" name="任意多边形: 形状 163"/>
            <p:cNvSpPr/>
            <p:nvPr/>
          </p:nvSpPr>
          <p:spPr>
            <a:xfrm>
              <a:off x="10615434" y="4336008"/>
              <a:ext cx="198462" cy="77163"/>
            </a:xfrm>
            <a:custGeom>
              <a:avLst/>
              <a:gdLst>
                <a:gd name="connsiteX0" fmla="*/ 186225 w 198462"/>
                <a:gd name="connsiteY0" fmla="*/ 50581 h 77163"/>
                <a:gd name="connsiteX1" fmla="*/ 19607 w 198462"/>
                <a:gd name="connsiteY1" fmla="*/ 1580 h 77163"/>
                <a:gd name="connsiteX2" fmla="*/ 1582 w 198462"/>
                <a:gd name="connsiteY2" fmla="*/ 7037 h 77163"/>
                <a:gd name="connsiteX3" fmla="*/ 7034 w 198462"/>
                <a:gd name="connsiteY3" fmla="*/ 25054 h 77163"/>
                <a:gd name="connsiteX4" fmla="*/ 184070 w 198462"/>
                <a:gd name="connsiteY4" fmla="*/ 77121 h 77163"/>
                <a:gd name="connsiteX5" fmla="*/ 185165 w 198462"/>
                <a:gd name="connsiteY5" fmla="*/ 77164 h 77163"/>
                <a:gd name="connsiteX6" fmla="*/ 198419 w 198462"/>
                <a:gd name="connsiteY6" fmla="*/ 64923 h 77163"/>
                <a:gd name="connsiteX7" fmla="*/ 186225 w 198462"/>
                <a:gd name="connsiteY7" fmla="*/ 50581 h 7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462" h="77163">
                  <a:moveTo>
                    <a:pt x="186225" y="50581"/>
                  </a:moveTo>
                  <a:cubicBezTo>
                    <a:pt x="127500" y="45818"/>
                    <a:pt x="71445" y="29332"/>
                    <a:pt x="19607" y="1580"/>
                  </a:cubicBezTo>
                  <a:cubicBezTo>
                    <a:pt x="13121" y="-1894"/>
                    <a:pt x="5051" y="554"/>
                    <a:pt x="1582" y="7037"/>
                  </a:cubicBezTo>
                  <a:cubicBezTo>
                    <a:pt x="-1893" y="13514"/>
                    <a:pt x="548" y="21586"/>
                    <a:pt x="7034" y="25054"/>
                  </a:cubicBezTo>
                  <a:cubicBezTo>
                    <a:pt x="62118" y="54549"/>
                    <a:pt x="121682" y="72067"/>
                    <a:pt x="184070" y="77121"/>
                  </a:cubicBezTo>
                  <a:cubicBezTo>
                    <a:pt x="184438" y="77150"/>
                    <a:pt x="184805" y="77164"/>
                    <a:pt x="185165" y="77164"/>
                  </a:cubicBezTo>
                  <a:cubicBezTo>
                    <a:pt x="192031" y="77164"/>
                    <a:pt x="197856" y="71886"/>
                    <a:pt x="198419" y="64923"/>
                  </a:cubicBezTo>
                  <a:cubicBezTo>
                    <a:pt x="199013" y="57599"/>
                    <a:pt x="193549" y="51178"/>
                    <a:pt x="186225" y="50581"/>
                  </a:cubicBezTo>
                  <a:close/>
                </a:path>
              </a:pathLst>
            </a:custGeom>
            <a:grpFill/>
            <a:ln w="1767" cap="flat">
              <a:noFill/>
              <a:prstDash val="solid"/>
              <a:miter/>
            </a:ln>
          </p:spPr>
          <p:txBody>
            <a:bodyPr rtlCol="0" anchor="ctr"/>
            <a:lstStyle/>
            <a:p>
              <a:endParaRPr lang="zh-CN" altLang="en-US"/>
            </a:p>
          </p:txBody>
        </p:sp>
        <p:sp>
          <p:nvSpPr>
            <p:cNvPr id="165" name="任意多边形: 形状 164"/>
            <p:cNvSpPr/>
            <p:nvPr/>
          </p:nvSpPr>
          <p:spPr>
            <a:xfrm>
              <a:off x="10725515" y="3816078"/>
              <a:ext cx="156660" cy="156660"/>
            </a:xfrm>
            <a:custGeom>
              <a:avLst/>
              <a:gdLst>
                <a:gd name="connsiteX0" fmla="*/ 78330 w 156660"/>
                <a:gd name="connsiteY0" fmla="*/ 0 h 156660"/>
                <a:gd name="connsiteX1" fmla="*/ 0 w 156660"/>
                <a:gd name="connsiteY1" fmla="*/ 78330 h 156660"/>
                <a:gd name="connsiteX2" fmla="*/ 78330 w 156660"/>
                <a:gd name="connsiteY2" fmla="*/ 156661 h 156660"/>
                <a:gd name="connsiteX3" fmla="*/ 156661 w 156660"/>
                <a:gd name="connsiteY3" fmla="*/ 78330 h 156660"/>
                <a:gd name="connsiteX4" fmla="*/ 78330 w 156660"/>
                <a:gd name="connsiteY4" fmla="*/ 0 h 156660"/>
                <a:gd name="connsiteX5" fmla="*/ 78330 w 156660"/>
                <a:gd name="connsiteY5" fmla="*/ 130038 h 156660"/>
                <a:gd name="connsiteX6" fmla="*/ 26630 w 156660"/>
                <a:gd name="connsiteY6" fmla="*/ 78330 h 156660"/>
                <a:gd name="connsiteX7" fmla="*/ 78330 w 156660"/>
                <a:gd name="connsiteY7" fmla="*/ 26630 h 156660"/>
                <a:gd name="connsiteX8" fmla="*/ 130030 w 156660"/>
                <a:gd name="connsiteY8" fmla="*/ 78330 h 156660"/>
                <a:gd name="connsiteX9" fmla="*/ 78330 w 156660"/>
                <a:gd name="connsiteY9" fmla="*/ 130038 h 15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660" h="156660">
                  <a:moveTo>
                    <a:pt x="78330" y="0"/>
                  </a:moveTo>
                  <a:cubicBezTo>
                    <a:pt x="35140" y="0"/>
                    <a:pt x="0" y="35140"/>
                    <a:pt x="0" y="78330"/>
                  </a:cubicBezTo>
                  <a:cubicBezTo>
                    <a:pt x="0" y="121521"/>
                    <a:pt x="35140" y="156661"/>
                    <a:pt x="78330" y="156661"/>
                  </a:cubicBezTo>
                  <a:cubicBezTo>
                    <a:pt x="121521" y="156661"/>
                    <a:pt x="156661" y="121521"/>
                    <a:pt x="156661" y="78330"/>
                  </a:cubicBezTo>
                  <a:cubicBezTo>
                    <a:pt x="156661" y="35140"/>
                    <a:pt x="121521" y="0"/>
                    <a:pt x="78330" y="0"/>
                  </a:cubicBezTo>
                  <a:close/>
                  <a:moveTo>
                    <a:pt x="78330" y="130038"/>
                  </a:moveTo>
                  <a:cubicBezTo>
                    <a:pt x="49820" y="130038"/>
                    <a:pt x="26630" y="106839"/>
                    <a:pt x="26630" y="78330"/>
                  </a:cubicBezTo>
                  <a:cubicBezTo>
                    <a:pt x="26630" y="49820"/>
                    <a:pt x="49820" y="26630"/>
                    <a:pt x="78330" y="26630"/>
                  </a:cubicBezTo>
                  <a:cubicBezTo>
                    <a:pt x="106839" y="26630"/>
                    <a:pt x="130030" y="49820"/>
                    <a:pt x="130030" y="78330"/>
                  </a:cubicBezTo>
                  <a:cubicBezTo>
                    <a:pt x="130030" y="106839"/>
                    <a:pt x="106839" y="130038"/>
                    <a:pt x="78330" y="130038"/>
                  </a:cubicBezTo>
                  <a:close/>
                </a:path>
              </a:pathLst>
            </a:custGeom>
            <a:grpFill/>
            <a:ln w="1767" cap="flat">
              <a:noFill/>
              <a:prstDash val="solid"/>
              <a:miter/>
            </a:ln>
          </p:spPr>
          <p:txBody>
            <a:bodyPr rtlCol="0" anchor="ctr"/>
            <a:lstStyle/>
            <a:p>
              <a:endParaRPr lang="zh-CN" altLang="en-US"/>
            </a:p>
          </p:txBody>
        </p:sp>
        <p:sp>
          <p:nvSpPr>
            <p:cNvPr id="166" name="任意多边形: 形状 165"/>
            <p:cNvSpPr/>
            <p:nvPr/>
          </p:nvSpPr>
          <p:spPr>
            <a:xfrm>
              <a:off x="10552521" y="4095529"/>
              <a:ext cx="58566" cy="26630"/>
            </a:xfrm>
            <a:custGeom>
              <a:avLst/>
              <a:gdLst>
                <a:gd name="connsiteX0" fmla="*/ 13315 w 58566"/>
                <a:gd name="connsiteY0" fmla="*/ 26630 h 26630"/>
                <a:gd name="connsiteX1" fmla="*/ 45251 w 58566"/>
                <a:gd name="connsiteY1" fmla="*/ 26630 h 26630"/>
                <a:gd name="connsiteX2" fmla="*/ 58567 w 58566"/>
                <a:gd name="connsiteY2" fmla="*/ 13315 h 26630"/>
                <a:gd name="connsiteX3" fmla="*/ 45251 w 58566"/>
                <a:gd name="connsiteY3" fmla="*/ 0 h 26630"/>
                <a:gd name="connsiteX4" fmla="*/ 13315 w 58566"/>
                <a:gd name="connsiteY4" fmla="*/ 0 h 26630"/>
                <a:gd name="connsiteX5" fmla="*/ 0 w 58566"/>
                <a:gd name="connsiteY5" fmla="*/ 13315 h 26630"/>
                <a:gd name="connsiteX6" fmla="*/ 13315 w 58566"/>
                <a:gd name="connsiteY6" fmla="*/ 26630 h 2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66" h="26630">
                  <a:moveTo>
                    <a:pt x="13315" y="26630"/>
                  </a:moveTo>
                  <a:lnTo>
                    <a:pt x="45251" y="26630"/>
                  </a:lnTo>
                  <a:cubicBezTo>
                    <a:pt x="52601" y="26630"/>
                    <a:pt x="58567" y="20672"/>
                    <a:pt x="58567" y="13315"/>
                  </a:cubicBezTo>
                  <a:cubicBezTo>
                    <a:pt x="58567" y="5956"/>
                    <a:pt x="52601" y="0"/>
                    <a:pt x="45251" y="0"/>
                  </a:cubicBezTo>
                  <a:lnTo>
                    <a:pt x="13315" y="0"/>
                  </a:lnTo>
                  <a:cubicBezTo>
                    <a:pt x="5964" y="0"/>
                    <a:pt x="0" y="5956"/>
                    <a:pt x="0" y="13315"/>
                  </a:cubicBezTo>
                  <a:cubicBezTo>
                    <a:pt x="0" y="20672"/>
                    <a:pt x="5964" y="26630"/>
                    <a:pt x="13315" y="26630"/>
                  </a:cubicBezTo>
                  <a:close/>
                </a:path>
              </a:pathLst>
            </a:custGeom>
            <a:grpFill/>
            <a:ln w="1767" cap="flat">
              <a:noFill/>
              <a:prstDash val="solid"/>
              <a:miter/>
            </a:ln>
          </p:spPr>
          <p:txBody>
            <a:bodyPr rtlCol="0" anchor="ctr"/>
            <a:lstStyle/>
            <a:p>
              <a:endParaRPr lang="zh-CN" altLang="en-US"/>
            </a:p>
          </p:txBody>
        </p:sp>
        <p:sp>
          <p:nvSpPr>
            <p:cNvPr id="167" name="任意多边形: 形状 166"/>
            <p:cNvSpPr/>
            <p:nvPr/>
          </p:nvSpPr>
          <p:spPr>
            <a:xfrm>
              <a:off x="10552521" y="4144864"/>
              <a:ext cx="136446" cy="26630"/>
            </a:xfrm>
            <a:custGeom>
              <a:avLst/>
              <a:gdLst>
                <a:gd name="connsiteX0" fmla="*/ 13315 w 136446"/>
                <a:gd name="connsiteY0" fmla="*/ 26630 h 26630"/>
                <a:gd name="connsiteX1" fmla="*/ 123131 w 136446"/>
                <a:gd name="connsiteY1" fmla="*/ 26630 h 26630"/>
                <a:gd name="connsiteX2" fmla="*/ 136446 w 136446"/>
                <a:gd name="connsiteY2" fmla="*/ 13315 h 26630"/>
                <a:gd name="connsiteX3" fmla="*/ 123131 w 136446"/>
                <a:gd name="connsiteY3" fmla="*/ 0 h 26630"/>
                <a:gd name="connsiteX4" fmla="*/ 13315 w 136446"/>
                <a:gd name="connsiteY4" fmla="*/ 0 h 26630"/>
                <a:gd name="connsiteX5" fmla="*/ 0 w 136446"/>
                <a:gd name="connsiteY5" fmla="*/ 13315 h 26630"/>
                <a:gd name="connsiteX6" fmla="*/ 13315 w 136446"/>
                <a:gd name="connsiteY6" fmla="*/ 26630 h 2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446" h="26630">
                  <a:moveTo>
                    <a:pt x="13315" y="26630"/>
                  </a:moveTo>
                  <a:lnTo>
                    <a:pt x="123131" y="26630"/>
                  </a:lnTo>
                  <a:cubicBezTo>
                    <a:pt x="130481" y="26630"/>
                    <a:pt x="136446" y="20674"/>
                    <a:pt x="136446" y="13315"/>
                  </a:cubicBezTo>
                  <a:cubicBezTo>
                    <a:pt x="136446" y="5963"/>
                    <a:pt x="130481" y="0"/>
                    <a:pt x="123131" y="0"/>
                  </a:cubicBezTo>
                  <a:lnTo>
                    <a:pt x="13315" y="0"/>
                  </a:lnTo>
                  <a:cubicBezTo>
                    <a:pt x="5964" y="0"/>
                    <a:pt x="0" y="5963"/>
                    <a:pt x="0" y="13315"/>
                  </a:cubicBezTo>
                  <a:cubicBezTo>
                    <a:pt x="0" y="20674"/>
                    <a:pt x="5964" y="26630"/>
                    <a:pt x="13315" y="26630"/>
                  </a:cubicBezTo>
                  <a:close/>
                </a:path>
              </a:pathLst>
            </a:custGeom>
            <a:grpFill/>
            <a:ln w="1767" cap="flat">
              <a:noFill/>
              <a:prstDash val="solid"/>
              <a:miter/>
            </a:ln>
          </p:spPr>
          <p:txBody>
            <a:bodyPr rtlCol="0" anchor="ctr"/>
            <a:lstStyle/>
            <a:p>
              <a:endParaRPr lang="zh-CN" altLang="en-US"/>
            </a:p>
          </p:txBody>
        </p:sp>
        <p:sp>
          <p:nvSpPr>
            <p:cNvPr id="168" name="任意多边形: 形状 167"/>
            <p:cNvSpPr/>
            <p:nvPr/>
          </p:nvSpPr>
          <p:spPr>
            <a:xfrm>
              <a:off x="10552521" y="4182299"/>
              <a:ext cx="136446" cy="26630"/>
            </a:xfrm>
            <a:custGeom>
              <a:avLst/>
              <a:gdLst>
                <a:gd name="connsiteX0" fmla="*/ 13315 w 136446"/>
                <a:gd name="connsiteY0" fmla="*/ 26630 h 26630"/>
                <a:gd name="connsiteX1" fmla="*/ 123131 w 136446"/>
                <a:gd name="connsiteY1" fmla="*/ 26630 h 26630"/>
                <a:gd name="connsiteX2" fmla="*/ 136446 w 136446"/>
                <a:gd name="connsiteY2" fmla="*/ 13315 h 26630"/>
                <a:gd name="connsiteX3" fmla="*/ 123131 w 136446"/>
                <a:gd name="connsiteY3" fmla="*/ 0 h 26630"/>
                <a:gd name="connsiteX4" fmla="*/ 13315 w 136446"/>
                <a:gd name="connsiteY4" fmla="*/ 0 h 26630"/>
                <a:gd name="connsiteX5" fmla="*/ 0 w 136446"/>
                <a:gd name="connsiteY5" fmla="*/ 13315 h 26630"/>
                <a:gd name="connsiteX6" fmla="*/ 13315 w 136446"/>
                <a:gd name="connsiteY6" fmla="*/ 26630 h 2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446" h="26630">
                  <a:moveTo>
                    <a:pt x="13315" y="26630"/>
                  </a:moveTo>
                  <a:lnTo>
                    <a:pt x="123131" y="26630"/>
                  </a:lnTo>
                  <a:cubicBezTo>
                    <a:pt x="130481" y="26630"/>
                    <a:pt x="136446" y="20672"/>
                    <a:pt x="136446" y="13315"/>
                  </a:cubicBezTo>
                  <a:cubicBezTo>
                    <a:pt x="136446" y="5963"/>
                    <a:pt x="130481" y="0"/>
                    <a:pt x="123131" y="0"/>
                  </a:cubicBezTo>
                  <a:lnTo>
                    <a:pt x="13315" y="0"/>
                  </a:lnTo>
                  <a:cubicBezTo>
                    <a:pt x="5964" y="0"/>
                    <a:pt x="0" y="5963"/>
                    <a:pt x="0" y="13315"/>
                  </a:cubicBezTo>
                  <a:cubicBezTo>
                    <a:pt x="0" y="20672"/>
                    <a:pt x="5964" y="26630"/>
                    <a:pt x="13315" y="26630"/>
                  </a:cubicBezTo>
                  <a:close/>
                </a:path>
              </a:pathLst>
            </a:custGeom>
            <a:grpFill/>
            <a:ln w="1767" cap="flat">
              <a:noFill/>
              <a:prstDash val="solid"/>
              <a:miter/>
            </a:ln>
          </p:spPr>
          <p:txBody>
            <a:bodyPr rtlCol="0" anchor="ctr"/>
            <a:lstStyle/>
            <a:p>
              <a:endParaRPr lang="zh-CN" altLang="en-US"/>
            </a:p>
          </p:txBody>
        </p:sp>
      </p:grpSp>
      <p:sp>
        <p:nvSpPr>
          <p:cNvPr id="171" name="文本框 170"/>
          <p:cNvSpPr txBox="1"/>
          <p:nvPr/>
        </p:nvSpPr>
        <p:spPr>
          <a:xfrm>
            <a:off x="827636" y="1699019"/>
            <a:ext cx="1754403" cy="461665"/>
          </a:xfrm>
          <a:prstGeom prst="rect">
            <a:avLst/>
          </a:prstGeom>
          <a:noFill/>
        </p:spPr>
        <p:txBody>
          <a:bodyPr wrap="square" rtlCol="0">
            <a:spAutoFit/>
          </a:bodyPr>
          <a:lstStyle/>
          <a:p>
            <a:pPr algn="dist"/>
            <a:r>
              <a:rPr lang="zh-CN" altLang="en-US" sz="2400" dirty="0">
                <a:solidFill>
                  <a:schemeClr val="bg1"/>
                </a:solidFill>
              </a:rPr>
              <a:t>│</a:t>
            </a:r>
            <a:r>
              <a:rPr lang="zh-CN" altLang="en-US" sz="2400" dirty="0">
                <a:solidFill>
                  <a:schemeClr val="bg1"/>
                </a:solidFill>
                <a:latin typeface="+mj-lt"/>
              </a:rPr>
              <a:t>精度│</a:t>
            </a:r>
            <a:endParaRPr lang="zh-CN" altLang="en-US" sz="2400" dirty="0">
              <a:solidFill>
                <a:schemeClr val="bg1"/>
              </a:solidFill>
              <a:latin typeface="+mj-lt"/>
            </a:endParaRPr>
          </a:p>
        </p:txBody>
      </p:sp>
      <p:sp>
        <p:nvSpPr>
          <p:cNvPr id="172" name="文本框 171"/>
          <p:cNvSpPr txBox="1"/>
          <p:nvPr/>
        </p:nvSpPr>
        <p:spPr>
          <a:xfrm>
            <a:off x="6682518" y="1699019"/>
            <a:ext cx="1754403" cy="461665"/>
          </a:xfrm>
          <a:prstGeom prst="rect">
            <a:avLst/>
          </a:prstGeom>
          <a:noFill/>
        </p:spPr>
        <p:txBody>
          <a:bodyPr wrap="square" rtlCol="0">
            <a:spAutoFit/>
          </a:bodyPr>
          <a:lstStyle/>
          <a:p>
            <a:pPr algn="dist"/>
            <a:r>
              <a:rPr lang="zh-CN" altLang="en-US" sz="2400" dirty="0">
                <a:solidFill>
                  <a:schemeClr val="bg1"/>
                </a:solidFill>
              </a:rPr>
              <a:t>│</a:t>
            </a:r>
            <a:r>
              <a:rPr lang="zh-CN" altLang="en-US" sz="2400" dirty="0">
                <a:solidFill>
                  <a:schemeClr val="bg1"/>
                </a:solidFill>
                <a:latin typeface="+mj-lt"/>
              </a:rPr>
              <a:t>灵活性│</a:t>
            </a:r>
            <a:endParaRPr lang="zh-CN" altLang="en-US" sz="2400" dirty="0">
              <a:solidFill>
                <a:schemeClr val="bg1"/>
              </a:solidFill>
              <a:latin typeface="+mj-lt"/>
            </a:endParaRPr>
          </a:p>
        </p:txBody>
      </p:sp>
      <p:sp>
        <p:nvSpPr>
          <p:cNvPr id="173" name="文本框 172"/>
          <p:cNvSpPr txBox="1"/>
          <p:nvPr/>
        </p:nvSpPr>
        <p:spPr>
          <a:xfrm>
            <a:off x="9291608" y="1723870"/>
            <a:ext cx="2315301" cy="830997"/>
          </a:xfrm>
          <a:prstGeom prst="rect">
            <a:avLst/>
          </a:prstGeom>
          <a:noFill/>
        </p:spPr>
        <p:txBody>
          <a:bodyPr wrap="square" rtlCol="0">
            <a:spAutoFit/>
          </a:bodyPr>
          <a:lstStyle/>
          <a:p>
            <a:pPr algn="dist"/>
            <a:r>
              <a:rPr lang="zh-CN" altLang="en-US" sz="2400" dirty="0">
                <a:solidFill>
                  <a:schemeClr val="bg1"/>
                </a:solidFill>
              </a:rPr>
              <a:t>│</a:t>
            </a:r>
            <a:r>
              <a:rPr lang="zh-CN" altLang="en-US" sz="2400" dirty="0">
                <a:solidFill>
                  <a:schemeClr val="bg1"/>
                </a:solidFill>
                <a:latin typeface="+mj-lt"/>
              </a:rPr>
              <a:t>输入输出要求│</a:t>
            </a:r>
            <a:endParaRPr lang="zh-CN" altLang="en-US" sz="2400" dirty="0">
              <a:solidFill>
                <a:schemeClr val="bg1"/>
              </a:solidFill>
              <a:latin typeface="+mj-lt"/>
            </a:endParaRPr>
          </a:p>
        </p:txBody>
      </p:sp>
      <p:sp>
        <p:nvSpPr>
          <p:cNvPr id="61" name="标题 1"/>
          <p:cNvSpPr>
            <a:spLocks noGrp="1"/>
          </p:cNvSpPr>
          <p:nvPr>
            <p:ph type="title"/>
          </p:nvPr>
        </p:nvSpPr>
        <p:spPr>
          <a:xfrm>
            <a:off x="442261" y="401050"/>
            <a:ext cx="2458131" cy="299990"/>
          </a:xfrm>
        </p:spPr>
        <p:txBody>
          <a:bodyPr>
            <a:normAutofit fontScale="90000"/>
          </a:bodyPr>
          <a:lstStyle/>
          <a:p>
            <a:pPr>
              <a:lnSpc>
                <a:spcPct val="110000"/>
              </a:lnSpc>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对性能的规定</a:t>
            </a:r>
            <a:endPar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62" name="文本占位符 5"/>
          <p:cNvSpPr txBox="1"/>
          <p:nvPr/>
        </p:nvSpPr>
        <p:spPr>
          <a:xfrm>
            <a:off x="1052174" y="843494"/>
            <a:ext cx="2084084" cy="30294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spcAft>
                <a:spcPts val="1000"/>
              </a:spcAft>
              <a:buNone/>
            </a:pPr>
            <a:r>
              <a:rPr lang="en-US" altLang="zh-CN" sz="12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rPr>
              <a:t>FOUR-COLUMN TEXT </a:t>
            </a:r>
            <a:endParaRPr lang="zh-CN" altLang="zh-CN" sz="8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917253" y="1478280"/>
            <a:ext cx="1733054" cy="17330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1" name="椭圆 80"/>
          <p:cNvSpPr/>
          <p:nvPr/>
        </p:nvSpPr>
        <p:spPr>
          <a:xfrm>
            <a:off x="1010795" y="1571821"/>
            <a:ext cx="1545968" cy="1545966"/>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086995" y="1648020"/>
            <a:ext cx="1393569" cy="1393569"/>
          </a:xfrm>
          <a:prstGeom prst="ellipse">
            <a:avLst/>
          </a:prstGeom>
          <a:gradFill>
            <a:gsLst>
              <a:gs pos="0">
                <a:schemeClr val="accent2"/>
              </a:gs>
              <a:gs pos="54000">
                <a:schemeClr val="accent1"/>
              </a:gs>
              <a:gs pos="100000">
                <a:schemeClr val="accent1"/>
              </a:gs>
            </a:gsLst>
            <a:lin ang="2700000" scaled="1"/>
          </a:gradFill>
          <a:ln>
            <a:noFill/>
          </a:ln>
          <a:effectLst>
            <a:outerShdw blurRad="127000" sx="101000" sy="101000" algn="ctr" rotWithShape="0">
              <a:srgbClr val="CC34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83" name="直接连接符 82"/>
          <p:cNvCxnSpPr/>
          <p:nvPr/>
        </p:nvCxnSpPr>
        <p:spPr>
          <a:xfrm>
            <a:off x="732000" y="3691000"/>
            <a:ext cx="10423680" cy="0"/>
          </a:xfrm>
          <a:prstGeom prst="line">
            <a:avLst/>
          </a:prstGeom>
          <a:ln w="381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902013" y="4235804"/>
            <a:ext cx="1733054" cy="1733050"/>
          </a:xfrm>
          <a:prstGeom prst="ellipse">
            <a:avLst/>
          </a:prstGeom>
          <a:solidFill>
            <a:schemeClr val="accent4">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1010795" y="4329345"/>
            <a:ext cx="1545968" cy="1545966"/>
          </a:xfrm>
          <a:prstGeom prst="ellipse">
            <a:avLst/>
          </a:prstGeom>
          <a:solidFill>
            <a:schemeClr val="accent4">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1086995" y="4405544"/>
            <a:ext cx="1393569" cy="1393569"/>
          </a:xfrm>
          <a:prstGeom prst="ellipse">
            <a:avLst/>
          </a:prstGeom>
          <a:gradFill>
            <a:gsLst>
              <a:gs pos="22000">
                <a:schemeClr val="accent3"/>
              </a:gs>
              <a:gs pos="92000">
                <a:schemeClr val="accent4"/>
              </a:gs>
              <a:gs pos="48000">
                <a:schemeClr val="accent4"/>
              </a:gs>
            </a:gsLst>
            <a:lin ang="2700000" scaled="0"/>
          </a:gradFill>
          <a:ln>
            <a:noFill/>
          </a:ln>
          <a:effectLst>
            <a:outerShdw blurRad="63500" sx="104000" sy="104000" algn="ctr" rotWithShape="0">
              <a:srgbClr val="F13809">
                <a:alpha val="3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演示斜黑体" panose="00000A08000000000000" pitchFamily="50" charset="-122"/>
              <a:ea typeface="演示斜黑体" panose="00000A08000000000000" pitchFamily="50" charset="-122"/>
            </a:endParaRPr>
          </a:p>
        </p:txBody>
      </p:sp>
      <p:sp>
        <p:nvSpPr>
          <p:cNvPr id="87" name="文本框 86"/>
          <p:cNvSpPr txBox="1"/>
          <p:nvPr/>
        </p:nvSpPr>
        <p:spPr>
          <a:xfrm>
            <a:off x="1321502" y="1997085"/>
            <a:ext cx="931500" cy="1014730"/>
          </a:xfrm>
          <a:prstGeom prst="rect">
            <a:avLst/>
          </a:prstGeom>
          <a:noFill/>
        </p:spPr>
        <p:txBody>
          <a:bodyPr wrap="square" rtlCol="0">
            <a:spAutoFit/>
          </a:bodyPr>
          <a:lstStyle/>
          <a:p>
            <a:pPr algn="dist"/>
            <a:r>
              <a:rPr lang="zh-CN" altLang="en-US" sz="2000" dirty="0">
                <a:solidFill>
                  <a:schemeClr val="bg1"/>
                </a:solidFill>
                <a:latin typeface="演示斜黑体" panose="00000A08000000000000" pitchFamily="50" charset="-122"/>
                <a:ea typeface="演示斜黑体" panose="00000A08000000000000" pitchFamily="50" charset="-122"/>
              </a:rPr>
              <a:t>数据保密性</a:t>
            </a:r>
            <a:endParaRPr lang="zh-CN" altLang="en-US" sz="2000" dirty="0">
              <a:solidFill>
                <a:schemeClr val="bg1"/>
              </a:solidFill>
              <a:latin typeface="演示斜黑体" panose="00000A08000000000000" pitchFamily="50" charset="-122"/>
              <a:ea typeface="演示斜黑体" panose="00000A08000000000000" pitchFamily="50" charset="-122"/>
            </a:endParaRPr>
          </a:p>
        </p:txBody>
      </p:sp>
      <p:sp>
        <p:nvSpPr>
          <p:cNvPr id="89" name="文本框 88"/>
          <p:cNvSpPr txBox="1"/>
          <p:nvPr/>
        </p:nvSpPr>
        <p:spPr>
          <a:xfrm>
            <a:off x="1303722" y="4458064"/>
            <a:ext cx="931500" cy="1322070"/>
          </a:xfrm>
          <a:prstGeom prst="rect">
            <a:avLst/>
          </a:prstGeom>
          <a:noFill/>
        </p:spPr>
        <p:txBody>
          <a:bodyPr wrap="square" rtlCol="0">
            <a:spAutoFit/>
          </a:bodyPr>
          <a:lstStyle/>
          <a:p>
            <a:pPr algn="dist"/>
            <a:r>
              <a:rPr lang="zh-CN" altLang="en-US" sz="2000" dirty="0">
                <a:solidFill>
                  <a:schemeClr val="bg1"/>
                </a:solidFill>
                <a:latin typeface="演示斜黑体" panose="00000A08000000000000" pitchFamily="50" charset="-122"/>
                <a:ea typeface="演示斜黑体" panose="00000A08000000000000" pitchFamily="50" charset="-122"/>
              </a:rPr>
              <a:t>数据备份与恢复</a:t>
            </a:r>
            <a:endParaRPr lang="zh-CN" altLang="en-US" sz="2000" dirty="0">
              <a:solidFill>
                <a:schemeClr val="bg1"/>
              </a:solidFill>
              <a:latin typeface="演示斜黑体" panose="00000A08000000000000" pitchFamily="50" charset="-122"/>
              <a:ea typeface="演示斜黑体" panose="00000A08000000000000" pitchFamily="50" charset="-122"/>
            </a:endParaRPr>
          </a:p>
        </p:txBody>
      </p:sp>
      <p:grpSp>
        <p:nvGrpSpPr>
          <p:cNvPr id="91" name="组合 90"/>
          <p:cNvGrpSpPr/>
          <p:nvPr/>
        </p:nvGrpSpPr>
        <p:grpSpPr>
          <a:xfrm>
            <a:off x="3223359" y="1302300"/>
            <a:ext cx="464734" cy="455092"/>
            <a:chOff x="3536690" y="1359906"/>
            <a:chExt cx="464734" cy="455092"/>
          </a:xfrm>
        </p:grpSpPr>
        <p:sp>
          <p:nvSpPr>
            <p:cNvPr id="92" name="图形 87"/>
            <p:cNvSpPr/>
            <p:nvPr/>
          </p:nvSpPr>
          <p:spPr>
            <a:xfrm>
              <a:off x="3536690" y="1359906"/>
              <a:ext cx="424266" cy="428873"/>
            </a:xfrm>
            <a:custGeom>
              <a:avLst/>
              <a:gdLst>
                <a:gd name="connsiteX0" fmla="*/ 704170 w 1884536"/>
                <a:gd name="connsiteY0" fmla="*/ 164641 h 1905000"/>
                <a:gd name="connsiteX1" fmla="*/ 701007 w 1884536"/>
                <a:gd name="connsiteY1" fmla="*/ 330398 h 1905000"/>
                <a:gd name="connsiteX2" fmla="*/ 594409 w 1884536"/>
                <a:gd name="connsiteY2" fmla="*/ 382860 h 1905000"/>
                <a:gd name="connsiteX3" fmla="*/ 533204 w 1884536"/>
                <a:gd name="connsiteY3" fmla="*/ 425276 h 1905000"/>
                <a:gd name="connsiteX4" fmla="*/ 524460 w 1884536"/>
                <a:gd name="connsiteY4" fmla="*/ 431602 h 1905000"/>
                <a:gd name="connsiteX5" fmla="*/ 321868 w 1884536"/>
                <a:gd name="connsiteY5" fmla="*/ 319422 h 1905000"/>
                <a:gd name="connsiteX6" fmla="*/ 243919 w 1884536"/>
                <a:gd name="connsiteY6" fmla="*/ 274402 h 1905000"/>
                <a:gd name="connsiteX7" fmla="*/ 236478 w 1884536"/>
                <a:gd name="connsiteY7" fmla="*/ 270309 h 1905000"/>
                <a:gd name="connsiteX8" fmla="*/ 214898 w 1884536"/>
                <a:gd name="connsiteY8" fmla="*/ 307702 h 1905000"/>
                <a:gd name="connsiteX9" fmla="*/ 77232 w 1884536"/>
                <a:gd name="connsiteY9" fmla="*/ 546013 h 1905000"/>
                <a:gd name="connsiteX10" fmla="*/ 18258 w 1884536"/>
                <a:gd name="connsiteY10" fmla="*/ 647960 h 1905000"/>
                <a:gd name="connsiteX11" fmla="*/ 27 w 1884536"/>
                <a:gd name="connsiteY11" fmla="*/ 682749 h 1905000"/>
                <a:gd name="connsiteX12" fmla="*/ 17328 w 1884536"/>
                <a:gd name="connsiteY12" fmla="*/ 693353 h 1905000"/>
                <a:gd name="connsiteX13" fmla="*/ 68860 w 1884536"/>
                <a:gd name="connsiteY13" fmla="*/ 722933 h 1905000"/>
                <a:gd name="connsiteX14" fmla="*/ 201875 w 1884536"/>
                <a:gd name="connsiteY14" fmla="*/ 799951 h 1905000"/>
                <a:gd name="connsiteX15" fmla="*/ 282800 w 1884536"/>
                <a:gd name="connsiteY15" fmla="*/ 850181 h 1905000"/>
                <a:gd name="connsiteX16" fmla="*/ 282800 w 1884536"/>
                <a:gd name="connsiteY16" fmla="*/ 1054819 h 1905000"/>
                <a:gd name="connsiteX17" fmla="*/ 201875 w 1884536"/>
                <a:gd name="connsiteY17" fmla="*/ 1105049 h 1905000"/>
                <a:gd name="connsiteX18" fmla="*/ 68860 w 1884536"/>
                <a:gd name="connsiteY18" fmla="*/ 1182067 h 1905000"/>
                <a:gd name="connsiteX19" fmla="*/ 17328 w 1884536"/>
                <a:gd name="connsiteY19" fmla="*/ 1211647 h 1905000"/>
                <a:gd name="connsiteX20" fmla="*/ 27 w 1884536"/>
                <a:gd name="connsiteY20" fmla="*/ 1222251 h 1905000"/>
                <a:gd name="connsiteX21" fmla="*/ 18258 w 1884536"/>
                <a:gd name="connsiteY21" fmla="*/ 1257040 h 1905000"/>
                <a:gd name="connsiteX22" fmla="*/ 77232 w 1884536"/>
                <a:gd name="connsiteY22" fmla="*/ 1358987 h 1905000"/>
                <a:gd name="connsiteX23" fmla="*/ 214898 w 1884536"/>
                <a:gd name="connsiteY23" fmla="*/ 1597298 h 1905000"/>
                <a:gd name="connsiteX24" fmla="*/ 236478 w 1884536"/>
                <a:gd name="connsiteY24" fmla="*/ 1634691 h 1905000"/>
                <a:gd name="connsiteX25" fmla="*/ 243919 w 1884536"/>
                <a:gd name="connsiteY25" fmla="*/ 1630598 h 1905000"/>
                <a:gd name="connsiteX26" fmla="*/ 321868 w 1884536"/>
                <a:gd name="connsiteY26" fmla="*/ 1585578 h 1905000"/>
                <a:gd name="connsiteX27" fmla="*/ 524460 w 1884536"/>
                <a:gd name="connsiteY27" fmla="*/ 1473399 h 1905000"/>
                <a:gd name="connsiteX28" fmla="*/ 533204 w 1884536"/>
                <a:gd name="connsiteY28" fmla="*/ 1479724 h 1905000"/>
                <a:gd name="connsiteX29" fmla="*/ 594409 w 1884536"/>
                <a:gd name="connsiteY29" fmla="*/ 1522140 h 1905000"/>
                <a:gd name="connsiteX30" fmla="*/ 701007 w 1884536"/>
                <a:gd name="connsiteY30" fmla="*/ 1574602 h 1905000"/>
                <a:gd name="connsiteX31" fmla="*/ 704170 w 1884536"/>
                <a:gd name="connsiteY31" fmla="*/ 1740359 h 1905000"/>
                <a:gd name="connsiteX32" fmla="*/ 704170 w 1884536"/>
                <a:gd name="connsiteY32" fmla="*/ 1905000 h 1905000"/>
                <a:gd name="connsiteX33" fmla="*/ 1180420 w 1884536"/>
                <a:gd name="connsiteY33" fmla="*/ 1905000 h 1905000"/>
                <a:gd name="connsiteX34" fmla="*/ 1180420 w 1884536"/>
                <a:gd name="connsiteY34" fmla="*/ 1740359 h 1905000"/>
                <a:gd name="connsiteX35" fmla="*/ 1183769 w 1884536"/>
                <a:gd name="connsiteY35" fmla="*/ 1574602 h 1905000"/>
                <a:gd name="connsiteX36" fmla="*/ 1290181 w 1884536"/>
                <a:gd name="connsiteY36" fmla="*/ 1522140 h 1905000"/>
                <a:gd name="connsiteX37" fmla="*/ 1351386 w 1884536"/>
                <a:gd name="connsiteY37" fmla="*/ 1479724 h 1905000"/>
                <a:gd name="connsiteX38" fmla="*/ 1360130 w 1884536"/>
                <a:gd name="connsiteY38" fmla="*/ 1473399 h 1905000"/>
                <a:gd name="connsiteX39" fmla="*/ 1562722 w 1884536"/>
                <a:gd name="connsiteY39" fmla="*/ 1585578 h 1905000"/>
                <a:gd name="connsiteX40" fmla="*/ 1640671 w 1884536"/>
                <a:gd name="connsiteY40" fmla="*/ 1630598 h 1905000"/>
                <a:gd name="connsiteX41" fmla="*/ 1648112 w 1884536"/>
                <a:gd name="connsiteY41" fmla="*/ 1634691 h 1905000"/>
                <a:gd name="connsiteX42" fmla="*/ 1669693 w 1884536"/>
                <a:gd name="connsiteY42" fmla="*/ 1597298 h 1905000"/>
                <a:gd name="connsiteX43" fmla="*/ 1807359 w 1884536"/>
                <a:gd name="connsiteY43" fmla="*/ 1358987 h 1905000"/>
                <a:gd name="connsiteX44" fmla="*/ 1866332 w 1884536"/>
                <a:gd name="connsiteY44" fmla="*/ 1257040 h 1905000"/>
                <a:gd name="connsiteX45" fmla="*/ 1884563 w 1884536"/>
                <a:gd name="connsiteY45" fmla="*/ 1222251 h 1905000"/>
                <a:gd name="connsiteX46" fmla="*/ 1870983 w 1884536"/>
                <a:gd name="connsiteY46" fmla="*/ 1213693 h 1905000"/>
                <a:gd name="connsiteX47" fmla="*/ 1848286 w 1884536"/>
                <a:gd name="connsiteY47" fmla="*/ 1200857 h 1905000"/>
                <a:gd name="connsiteX48" fmla="*/ 1784104 w 1884536"/>
                <a:gd name="connsiteY48" fmla="*/ 1163650 h 1905000"/>
                <a:gd name="connsiteX49" fmla="*/ 1718062 w 1884536"/>
                <a:gd name="connsiteY49" fmla="*/ 1125513 h 1905000"/>
                <a:gd name="connsiteX50" fmla="*/ 1653880 w 1884536"/>
                <a:gd name="connsiteY50" fmla="*/ 1088306 h 1905000"/>
                <a:gd name="connsiteX51" fmla="*/ 1601604 w 1884536"/>
                <a:gd name="connsiteY51" fmla="*/ 1057982 h 1905000"/>
                <a:gd name="connsiteX52" fmla="*/ 1604208 w 1884536"/>
                <a:gd name="connsiteY52" fmla="*/ 1041797 h 1905000"/>
                <a:gd name="connsiteX53" fmla="*/ 1604208 w 1884536"/>
                <a:gd name="connsiteY53" fmla="*/ 863203 h 1905000"/>
                <a:gd name="connsiteX54" fmla="*/ 1601604 w 1884536"/>
                <a:gd name="connsiteY54" fmla="*/ 847018 h 1905000"/>
                <a:gd name="connsiteX55" fmla="*/ 1653880 w 1884536"/>
                <a:gd name="connsiteY55" fmla="*/ 816694 h 1905000"/>
                <a:gd name="connsiteX56" fmla="*/ 1718062 w 1884536"/>
                <a:gd name="connsiteY56" fmla="*/ 779487 h 1905000"/>
                <a:gd name="connsiteX57" fmla="*/ 1784104 w 1884536"/>
                <a:gd name="connsiteY57" fmla="*/ 741350 h 1905000"/>
                <a:gd name="connsiteX58" fmla="*/ 1848286 w 1884536"/>
                <a:gd name="connsiteY58" fmla="*/ 704143 h 1905000"/>
                <a:gd name="connsiteX59" fmla="*/ 1870983 w 1884536"/>
                <a:gd name="connsiteY59" fmla="*/ 691307 h 1905000"/>
                <a:gd name="connsiteX60" fmla="*/ 1884563 w 1884536"/>
                <a:gd name="connsiteY60" fmla="*/ 682749 h 1905000"/>
                <a:gd name="connsiteX61" fmla="*/ 1866332 w 1884536"/>
                <a:gd name="connsiteY61" fmla="*/ 647960 h 1905000"/>
                <a:gd name="connsiteX62" fmla="*/ 1807359 w 1884536"/>
                <a:gd name="connsiteY62" fmla="*/ 546013 h 1905000"/>
                <a:gd name="connsiteX63" fmla="*/ 1669693 w 1884536"/>
                <a:gd name="connsiteY63" fmla="*/ 307702 h 1905000"/>
                <a:gd name="connsiteX64" fmla="*/ 1648112 w 1884536"/>
                <a:gd name="connsiteY64" fmla="*/ 270309 h 1905000"/>
                <a:gd name="connsiteX65" fmla="*/ 1640671 w 1884536"/>
                <a:gd name="connsiteY65" fmla="*/ 274402 h 1905000"/>
                <a:gd name="connsiteX66" fmla="*/ 1562722 w 1884536"/>
                <a:gd name="connsiteY66" fmla="*/ 319422 h 1905000"/>
                <a:gd name="connsiteX67" fmla="*/ 1360130 w 1884536"/>
                <a:gd name="connsiteY67" fmla="*/ 431602 h 1905000"/>
                <a:gd name="connsiteX68" fmla="*/ 1351386 w 1884536"/>
                <a:gd name="connsiteY68" fmla="*/ 425276 h 1905000"/>
                <a:gd name="connsiteX69" fmla="*/ 1290181 w 1884536"/>
                <a:gd name="connsiteY69" fmla="*/ 382860 h 1905000"/>
                <a:gd name="connsiteX70" fmla="*/ 1183769 w 1884536"/>
                <a:gd name="connsiteY70" fmla="*/ 330398 h 1905000"/>
                <a:gd name="connsiteX71" fmla="*/ 1180420 w 1884536"/>
                <a:gd name="connsiteY71" fmla="*/ 164641 h 1905000"/>
                <a:gd name="connsiteX72" fmla="*/ 1180420 w 1884536"/>
                <a:gd name="connsiteY72" fmla="*/ 0 h 1905000"/>
                <a:gd name="connsiteX73" fmla="*/ 704170 w 1884536"/>
                <a:gd name="connsiteY73" fmla="*/ 0 h 1905000"/>
                <a:gd name="connsiteX74" fmla="*/ 704170 w 1884536"/>
                <a:gd name="connsiteY74" fmla="*/ 164641 h 1905000"/>
                <a:gd name="connsiteX75" fmla="*/ 999036 w 1884536"/>
                <a:gd name="connsiteY75" fmla="*/ 575779 h 1905000"/>
                <a:gd name="connsiteX76" fmla="*/ 1311575 w 1884536"/>
                <a:gd name="connsiteY76" fmla="*/ 858552 h 1905000"/>
                <a:gd name="connsiteX77" fmla="*/ 1311575 w 1884536"/>
                <a:gd name="connsiteY77" fmla="*/ 1046448 h 1905000"/>
                <a:gd name="connsiteX78" fmla="*/ 1207953 w 1884536"/>
                <a:gd name="connsiteY78" fmla="*/ 1225414 h 1905000"/>
                <a:gd name="connsiteX79" fmla="*/ 998106 w 1884536"/>
                <a:gd name="connsiteY79" fmla="*/ 1329407 h 1905000"/>
                <a:gd name="connsiteX80" fmla="*/ 848347 w 1884536"/>
                <a:gd name="connsiteY80" fmla="*/ 1321780 h 1905000"/>
                <a:gd name="connsiteX81" fmla="*/ 573015 w 1884536"/>
                <a:gd name="connsiteY81" fmla="*/ 1046448 h 1905000"/>
                <a:gd name="connsiteX82" fmla="*/ 573015 w 1884536"/>
                <a:gd name="connsiteY82" fmla="*/ 858552 h 1905000"/>
                <a:gd name="connsiteX83" fmla="*/ 765934 w 1884536"/>
                <a:gd name="connsiteY83" fmla="*/ 615032 h 1905000"/>
                <a:gd name="connsiteX84" fmla="*/ 906018 w 1884536"/>
                <a:gd name="connsiteY84" fmla="*/ 572988 h 1905000"/>
                <a:gd name="connsiteX85" fmla="*/ 999036 w 1884536"/>
                <a:gd name="connsiteY85" fmla="*/ 575779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884536" h="1905000">
                  <a:moveTo>
                    <a:pt x="704170" y="164641"/>
                  </a:moveTo>
                  <a:cubicBezTo>
                    <a:pt x="704170" y="319980"/>
                    <a:pt x="703984" y="329468"/>
                    <a:pt x="701007" y="330398"/>
                  </a:cubicBezTo>
                  <a:cubicBezTo>
                    <a:pt x="680730" y="336724"/>
                    <a:pt x="626407" y="363513"/>
                    <a:pt x="594409" y="382860"/>
                  </a:cubicBezTo>
                  <a:cubicBezTo>
                    <a:pt x="578038" y="392720"/>
                    <a:pt x="539529" y="419323"/>
                    <a:pt x="533204" y="425276"/>
                  </a:cubicBezTo>
                  <a:cubicBezTo>
                    <a:pt x="530785" y="427509"/>
                    <a:pt x="526879" y="430485"/>
                    <a:pt x="524460" y="431602"/>
                  </a:cubicBezTo>
                  <a:cubicBezTo>
                    <a:pt x="519809" y="434206"/>
                    <a:pt x="537296" y="443880"/>
                    <a:pt x="321868" y="319422"/>
                  </a:cubicBezTo>
                  <a:cubicBezTo>
                    <a:pt x="282986" y="297098"/>
                    <a:pt x="247826" y="276820"/>
                    <a:pt x="243919" y="274402"/>
                  </a:cubicBezTo>
                  <a:lnTo>
                    <a:pt x="236478" y="270309"/>
                  </a:lnTo>
                  <a:lnTo>
                    <a:pt x="214898" y="307702"/>
                  </a:lnTo>
                  <a:cubicBezTo>
                    <a:pt x="192945" y="345653"/>
                    <a:pt x="149599" y="420812"/>
                    <a:pt x="77232" y="546013"/>
                  </a:cubicBezTo>
                  <a:cubicBezTo>
                    <a:pt x="55279" y="583778"/>
                    <a:pt x="28862" y="629729"/>
                    <a:pt x="18258" y="647960"/>
                  </a:cubicBezTo>
                  <a:cubicBezTo>
                    <a:pt x="7654" y="666192"/>
                    <a:pt x="-531" y="681819"/>
                    <a:pt x="27" y="682749"/>
                  </a:cubicBezTo>
                  <a:cubicBezTo>
                    <a:pt x="585" y="683679"/>
                    <a:pt x="8399" y="688330"/>
                    <a:pt x="17328" y="693353"/>
                  </a:cubicBezTo>
                  <a:cubicBezTo>
                    <a:pt x="26258" y="698376"/>
                    <a:pt x="49512" y="711771"/>
                    <a:pt x="68860" y="722933"/>
                  </a:cubicBezTo>
                  <a:cubicBezTo>
                    <a:pt x="118717" y="751954"/>
                    <a:pt x="161878" y="776883"/>
                    <a:pt x="201875" y="799951"/>
                  </a:cubicBezTo>
                  <a:cubicBezTo>
                    <a:pt x="279638" y="844786"/>
                    <a:pt x="283731" y="847204"/>
                    <a:pt x="282800" y="850181"/>
                  </a:cubicBezTo>
                  <a:cubicBezTo>
                    <a:pt x="274057" y="879016"/>
                    <a:pt x="274057" y="1025984"/>
                    <a:pt x="282800" y="1054819"/>
                  </a:cubicBezTo>
                  <a:cubicBezTo>
                    <a:pt x="283731" y="1057796"/>
                    <a:pt x="279638" y="1060214"/>
                    <a:pt x="201875" y="1105049"/>
                  </a:cubicBezTo>
                  <a:cubicBezTo>
                    <a:pt x="161878" y="1128117"/>
                    <a:pt x="118717" y="1153046"/>
                    <a:pt x="68860" y="1182067"/>
                  </a:cubicBezTo>
                  <a:cubicBezTo>
                    <a:pt x="49512" y="1193230"/>
                    <a:pt x="26258" y="1206624"/>
                    <a:pt x="17328" y="1211647"/>
                  </a:cubicBezTo>
                  <a:cubicBezTo>
                    <a:pt x="8399" y="1216670"/>
                    <a:pt x="585" y="1221321"/>
                    <a:pt x="27" y="1222251"/>
                  </a:cubicBezTo>
                  <a:cubicBezTo>
                    <a:pt x="-531" y="1223181"/>
                    <a:pt x="7654" y="1238808"/>
                    <a:pt x="18258" y="1257040"/>
                  </a:cubicBezTo>
                  <a:cubicBezTo>
                    <a:pt x="28862" y="1275271"/>
                    <a:pt x="55279" y="1321036"/>
                    <a:pt x="77232" y="1358987"/>
                  </a:cubicBezTo>
                  <a:cubicBezTo>
                    <a:pt x="149599" y="1484189"/>
                    <a:pt x="192945" y="1559347"/>
                    <a:pt x="214898" y="1597298"/>
                  </a:cubicBezTo>
                  <a:lnTo>
                    <a:pt x="236478" y="1634691"/>
                  </a:lnTo>
                  <a:lnTo>
                    <a:pt x="243919" y="1630598"/>
                  </a:lnTo>
                  <a:cubicBezTo>
                    <a:pt x="247826" y="1628180"/>
                    <a:pt x="282986" y="1607902"/>
                    <a:pt x="321868" y="1585578"/>
                  </a:cubicBezTo>
                  <a:cubicBezTo>
                    <a:pt x="537296" y="1461120"/>
                    <a:pt x="519809" y="1470794"/>
                    <a:pt x="524460" y="1473399"/>
                  </a:cubicBezTo>
                  <a:cubicBezTo>
                    <a:pt x="526879" y="1474515"/>
                    <a:pt x="530785" y="1477491"/>
                    <a:pt x="533204" y="1479724"/>
                  </a:cubicBezTo>
                  <a:cubicBezTo>
                    <a:pt x="539529" y="1485677"/>
                    <a:pt x="578038" y="1512280"/>
                    <a:pt x="594409" y="1522140"/>
                  </a:cubicBezTo>
                  <a:cubicBezTo>
                    <a:pt x="626407" y="1541487"/>
                    <a:pt x="680730" y="1568276"/>
                    <a:pt x="701007" y="1574602"/>
                  </a:cubicBezTo>
                  <a:cubicBezTo>
                    <a:pt x="703984" y="1575532"/>
                    <a:pt x="704170" y="1585020"/>
                    <a:pt x="704170" y="1740359"/>
                  </a:cubicBezTo>
                  <a:lnTo>
                    <a:pt x="704170" y="1905000"/>
                  </a:lnTo>
                  <a:lnTo>
                    <a:pt x="1180420" y="1905000"/>
                  </a:lnTo>
                  <a:lnTo>
                    <a:pt x="1180420" y="1740359"/>
                  </a:lnTo>
                  <a:cubicBezTo>
                    <a:pt x="1180420" y="1585020"/>
                    <a:pt x="1180606" y="1575532"/>
                    <a:pt x="1183769" y="1574602"/>
                  </a:cubicBezTo>
                  <a:cubicBezTo>
                    <a:pt x="1203860" y="1568276"/>
                    <a:pt x="1258183" y="1541487"/>
                    <a:pt x="1290181" y="1522140"/>
                  </a:cubicBezTo>
                  <a:cubicBezTo>
                    <a:pt x="1306552" y="1512280"/>
                    <a:pt x="1345061" y="1485677"/>
                    <a:pt x="1351386" y="1479724"/>
                  </a:cubicBezTo>
                  <a:cubicBezTo>
                    <a:pt x="1353805" y="1477491"/>
                    <a:pt x="1357712" y="1474515"/>
                    <a:pt x="1360130" y="1473399"/>
                  </a:cubicBezTo>
                  <a:cubicBezTo>
                    <a:pt x="1364781" y="1470794"/>
                    <a:pt x="1347294" y="1461120"/>
                    <a:pt x="1562722" y="1585578"/>
                  </a:cubicBezTo>
                  <a:cubicBezTo>
                    <a:pt x="1601604" y="1607902"/>
                    <a:pt x="1636764" y="1628180"/>
                    <a:pt x="1640671" y="1630598"/>
                  </a:cubicBezTo>
                  <a:lnTo>
                    <a:pt x="1648112" y="1634691"/>
                  </a:lnTo>
                  <a:lnTo>
                    <a:pt x="1669693" y="1597298"/>
                  </a:lnTo>
                  <a:cubicBezTo>
                    <a:pt x="1691645" y="1559347"/>
                    <a:pt x="1734991" y="1484189"/>
                    <a:pt x="1807359" y="1358987"/>
                  </a:cubicBezTo>
                  <a:cubicBezTo>
                    <a:pt x="1829311" y="1321036"/>
                    <a:pt x="1855728" y="1275271"/>
                    <a:pt x="1866332" y="1257040"/>
                  </a:cubicBezTo>
                  <a:cubicBezTo>
                    <a:pt x="1876936" y="1238808"/>
                    <a:pt x="1885121" y="1223181"/>
                    <a:pt x="1884563" y="1222251"/>
                  </a:cubicBezTo>
                  <a:cubicBezTo>
                    <a:pt x="1884005" y="1221321"/>
                    <a:pt x="1877866" y="1217600"/>
                    <a:pt x="1870983" y="1213693"/>
                  </a:cubicBezTo>
                  <a:cubicBezTo>
                    <a:pt x="1864099" y="1209973"/>
                    <a:pt x="1853867" y="1204020"/>
                    <a:pt x="1848286" y="1200857"/>
                  </a:cubicBezTo>
                  <a:cubicBezTo>
                    <a:pt x="1842705" y="1197508"/>
                    <a:pt x="1813870" y="1180765"/>
                    <a:pt x="1784104" y="1163650"/>
                  </a:cubicBezTo>
                  <a:cubicBezTo>
                    <a:pt x="1754525" y="1146535"/>
                    <a:pt x="1724759" y="1129419"/>
                    <a:pt x="1718062" y="1125513"/>
                  </a:cubicBezTo>
                  <a:cubicBezTo>
                    <a:pt x="1711364" y="1121606"/>
                    <a:pt x="1682529" y="1104863"/>
                    <a:pt x="1653880" y="1088306"/>
                  </a:cubicBezTo>
                  <a:cubicBezTo>
                    <a:pt x="1625230" y="1071749"/>
                    <a:pt x="1601604" y="1057982"/>
                    <a:pt x="1601604" y="1057982"/>
                  </a:cubicBezTo>
                  <a:cubicBezTo>
                    <a:pt x="1601418" y="1057796"/>
                    <a:pt x="1602534" y="1050541"/>
                    <a:pt x="1604208" y="1041797"/>
                  </a:cubicBezTo>
                  <a:cubicBezTo>
                    <a:pt x="1608487" y="1018729"/>
                    <a:pt x="1608487" y="886272"/>
                    <a:pt x="1604208" y="863203"/>
                  </a:cubicBezTo>
                  <a:cubicBezTo>
                    <a:pt x="1602534" y="854459"/>
                    <a:pt x="1601418" y="847204"/>
                    <a:pt x="1601604" y="847018"/>
                  </a:cubicBezTo>
                  <a:cubicBezTo>
                    <a:pt x="1601604" y="847018"/>
                    <a:pt x="1625230" y="833251"/>
                    <a:pt x="1653880" y="816694"/>
                  </a:cubicBezTo>
                  <a:cubicBezTo>
                    <a:pt x="1682529" y="800137"/>
                    <a:pt x="1711364" y="783394"/>
                    <a:pt x="1718062" y="779487"/>
                  </a:cubicBezTo>
                  <a:cubicBezTo>
                    <a:pt x="1724759" y="775581"/>
                    <a:pt x="1754525" y="758465"/>
                    <a:pt x="1784104" y="741350"/>
                  </a:cubicBezTo>
                  <a:cubicBezTo>
                    <a:pt x="1813870" y="724235"/>
                    <a:pt x="1842705" y="707492"/>
                    <a:pt x="1848286" y="704143"/>
                  </a:cubicBezTo>
                  <a:cubicBezTo>
                    <a:pt x="1853867" y="700980"/>
                    <a:pt x="1864099" y="695027"/>
                    <a:pt x="1870983" y="691307"/>
                  </a:cubicBezTo>
                  <a:cubicBezTo>
                    <a:pt x="1877866" y="687400"/>
                    <a:pt x="1884005" y="683679"/>
                    <a:pt x="1884563" y="682749"/>
                  </a:cubicBezTo>
                  <a:cubicBezTo>
                    <a:pt x="1885121" y="681819"/>
                    <a:pt x="1876936" y="666192"/>
                    <a:pt x="1866332" y="647960"/>
                  </a:cubicBezTo>
                  <a:cubicBezTo>
                    <a:pt x="1855728" y="629729"/>
                    <a:pt x="1829311" y="583778"/>
                    <a:pt x="1807359" y="546013"/>
                  </a:cubicBezTo>
                  <a:cubicBezTo>
                    <a:pt x="1734991" y="420812"/>
                    <a:pt x="1691645" y="345653"/>
                    <a:pt x="1669693" y="307702"/>
                  </a:cubicBezTo>
                  <a:lnTo>
                    <a:pt x="1648112" y="270309"/>
                  </a:lnTo>
                  <a:lnTo>
                    <a:pt x="1640671" y="274402"/>
                  </a:lnTo>
                  <a:cubicBezTo>
                    <a:pt x="1636764" y="276820"/>
                    <a:pt x="1601604" y="297098"/>
                    <a:pt x="1562722" y="319422"/>
                  </a:cubicBezTo>
                  <a:cubicBezTo>
                    <a:pt x="1347294" y="443880"/>
                    <a:pt x="1364781" y="434206"/>
                    <a:pt x="1360130" y="431602"/>
                  </a:cubicBezTo>
                  <a:cubicBezTo>
                    <a:pt x="1357712" y="430485"/>
                    <a:pt x="1353805" y="427509"/>
                    <a:pt x="1351386" y="425276"/>
                  </a:cubicBezTo>
                  <a:cubicBezTo>
                    <a:pt x="1345061" y="419323"/>
                    <a:pt x="1306552" y="392720"/>
                    <a:pt x="1290181" y="382860"/>
                  </a:cubicBezTo>
                  <a:cubicBezTo>
                    <a:pt x="1258183" y="363513"/>
                    <a:pt x="1203860" y="336724"/>
                    <a:pt x="1183769" y="330398"/>
                  </a:cubicBezTo>
                  <a:cubicBezTo>
                    <a:pt x="1180606" y="329468"/>
                    <a:pt x="1180420" y="319980"/>
                    <a:pt x="1180420" y="164641"/>
                  </a:cubicBezTo>
                  <a:lnTo>
                    <a:pt x="1180420" y="0"/>
                  </a:lnTo>
                  <a:lnTo>
                    <a:pt x="704170" y="0"/>
                  </a:lnTo>
                  <a:lnTo>
                    <a:pt x="704170" y="164641"/>
                  </a:lnTo>
                  <a:close/>
                  <a:moveTo>
                    <a:pt x="999036" y="575779"/>
                  </a:moveTo>
                  <a:cubicBezTo>
                    <a:pt x="1151213" y="599591"/>
                    <a:pt x="1272693" y="709352"/>
                    <a:pt x="1311575" y="858552"/>
                  </a:cubicBezTo>
                  <a:cubicBezTo>
                    <a:pt x="1326644" y="916967"/>
                    <a:pt x="1326644" y="988033"/>
                    <a:pt x="1311575" y="1046448"/>
                  </a:cubicBezTo>
                  <a:cubicBezTo>
                    <a:pt x="1293716" y="1115095"/>
                    <a:pt x="1258183" y="1176486"/>
                    <a:pt x="1207953" y="1225414"/>
                  </a:cubicBezTo>
                  <a:cubicBezTo>
                    <a:pt x="1150282" y="1281410"/>
                    <a:pt x="1079031" y="1316757"/>
                    <a:pt x="998106" y="1329407"/>
                  </a:cubicBezTo>
                  <a:cubicBezTo>
                    <a:pt x="953643" y="1336477"/>
                    <a:pt x="892810" y="1333314"/>
                    <a:pt x="848347" y="1321780"/>
                  </a:cubicBezTo>
                  <a:cubicBezTo>
                    <a:pt x="712542" y="1286433"/>
                    <a:pt x="608362" y="1182253"/>
                    <a:pt x="573015" y="1046448"/>
                  </a:cubicBezTo>
                  <a:cubicBezTo>
                    <a:pt x="557946" y="988033"/>
                    <a:pt x="557946" y="916967"/>
                    <a:pt x="573015" y="858552"/>
                  </a:cubicBezTo>
                  <a:cubicBezTo>
                    <a:pt x="600548" y="752698"/>
                    <a:pt x="669381" y="665820"/>
                    <a:pt x="765934" y="615032"/>
                  </a:cubicBezTo>
                  <a:cubicBezTo>
                    <a:pt x="808536" y="592522"/>
                    <a:pt x="850580" y="579872"/>
                    <a:pt x="906018" y="572988"/>
                  </a:cubicBezTo>
                  <a:cubicBezTo>
                    <a:pt x="924250" y="570756"/>
                    <a:pt x="976712" y="572244"/>
                    <a:pt x="999036" y="575779"/>
                  </a:cubicBezTo>
                  <a:close/>
                </a:path>
              </a:pathLst>
            </a:custGeom>
            <a:noFill/>
            <a:ln w="9525" cap="flat">
              <a:solidFill>
                <a:schemeClr val="accent1"/>
              </a:solidFill>
              <a:prstDash val="solid"/>
              <a:miter/>
            </a:ln>
          </p:spPr>
          <p:txBody>
            <a:bodyPr rtlCol="0" anchor="ctr"/>
            <a:lstStyle/>
            <a:p>
              <a:endParaRPr lang="zh-CN" altLang="en-US"/>
            </a:p>
          </p:txBody>
        </p:sp>
        <p:sp>
          <p:nvSpPr>
            <p:cNvPr id="93" name="图形 54"/>
            <p:cNvSpPr/>
            <p:nvPr/>
          </p:nvSpPr>
          <p:spPr>
            <a:xfrm>
              <a:off x="3570688" y="1379584"/>
              <a:ext cx="430736" cy="435414"/>
            </a:xfrm>
            <a:custGeom>
              <a:avLst/>
              <a:gdLst>
                <a:gd name="connsiteX0" fmla="*/ 704170 w 1884536"/>
                <a:gd name="connsiteY0" fmla="*/ 164641 h 1905000"/>
                <a:gd name="connsiteX1" fmla="*/ 701007 w 1884536"/>
                <a:gd name="connsiteY1" fmla="*/ 330398 h 1905000"/>
                <a:gd name="connsiteX2" fmla="*/ 594409 w 1884536"/>
                <a:gd name="connsiteY2" fmla="*/ 382860 h 1905000"/>
                <a:gd name="connsiteX3" fmla="*/ 533204 w 1884536"/>
                <a:gd name="connsiteY3" fmla="*/ 425276 h 1905000"/>
                <a:gd name="connsiteX4" fmla="*/ 524460 w 1884536"/>
                <a:gd name="connsiteY4" fmla="*/ 431602 h 1905000"/>
                <a:gd name="connsiteX5" fmla="*/ 321868 w 1884536"/>
                <a:gd name="connsiteY5" fmla="*/ 319422 h 1905000"/>
                <a:gd name="connsiteX6" fmla="*/ 243919 w 1884536"/>
                <a:gd name="connsiteY6" fmla="*/ 274402 h 1905000"/>
                <a:gd name="connsiteX7" fmla="*/ 236478 w 1884536"/>
                <a:gd name="connsiteY7" fmla="*/ 270309 h 1905000"/>
                <a:gd name="connsiteX8" fmla="*/ 214898 w 1884536"/>
                <a:gd name="connsiteY8" fmla="*/ 307702 h 1905000"/>
                <a:gd name="connsiteX9" fmla="*/ 77232 w 1884536"/>
                <a:gd name="connsiteY9" fmla="*/ 546013 h 1905000"/>
                <a:gd name="connsiteX10" fmla="*/ 18258 w 1884536"/>
                <a:gd name="connsiteY10" fmla="*/ 647960 h 1905000"/>
                <a:gd name="connsiteX11" fmla="*/ 27 w 1884536"/>
                <a:gd name="connsiteY11" fmla="*/ 682749 h 1905000"/>
                <a:gd name="connsiteX12" fmla="*/ 17328 w 1884536"/>
                <a:gd name="connsiteY12" fmla="*/ 693353 h 1905000"/>
                <a:gd name="connsiteX13" fmla="*/ 68860 w 1884536"/>
                <a:gd name="connsiteY13" fmla="*/ 722933 h 1905000"/>
                <a:gd name="connsiteX14" fmla="*/ 201875 w 1884536"/>
                <a:gd name="connsiteY14" fmla="*/ 799951 h 1905000"/>
                <a:gd name="connsiteX15" fmla="*/ 282800 w 1884536"/>
                <a:gd name="connsiteY15" fmla="*/ 850181 h 1905000"/>
                <a:gd name="connsiteX16" fmla="*/ 282800 w 1884536"/>
                <a:gd name="connsiteY16" fmla="*/ 1054819 h 1905000"/>
                <a:gd name="connsiteX17" fmla="*/ 201875 w 1884536"/>
                <a:gd name="connsiteY17" fmla="*/ 1105049 h 1905000"/>
                <a:gd name="connsiteX18" fmla="*/ 68860 w 1884536"/>
                <a:gd name="connsiteY18" fmla="*/ 1182067 h 1905000"/>
                <a:gd name="connsiteX19" fmla="*/ 17328 w 1884536"/>
                <a:gd name="connsiteY19" fmla="*/ 1211647 h 1905000"/>
                <a:gd name="connsiteX20" fmla="*/ 27 w 1884536"/>
                <a:gd name="connsiteY20" fmla="*/ 1222251 h 1905000"/>
                <a:gd name="connsiteX21" fmla="*/ 18258 w 1884536"/>
                <a:gd name="connsiteY21" fmla="*/ 1257040 h 1905000"/>
                <a:gd name="connsiteX22" fmla="*/ 77232 w 1884536"/>
                <a:gd name="connsiteY22" fmla="*/ 1358987 h 1905000"/>
                <a:gd name="connsiteX23" fmla="*/ 214898 w 1884536"/>
                <a:gd name="connsiteY23" fmla="*/ 1597298 h 1905000"/>
                <a:gd name="connsiteX24" fmla="*/ 236478 w 1884536"/>
                <a:gd name="connsiteY24" fmla="*/ 1634691 h 1905000"/>
                <a:gd name="connsiteX25" fmla="*/ 243919 w 1884536"/>
                <a:gd name="connsiteY25" fmla="*/ 1630598 h 1905000"/>
                <a:gd name="connsiteX26" fmla="*/ 321868 w 1884536"/>
                <a:gd name="connsiteY26" fmla="*/ 1585578 h 1905000"/>
                <a:gd name="connsiteX27" fmla="*/ 524460 w 1884536"/>
                <a:gd name="connsiteY27" fmla="*/ 1473399 h 1905000"/>
                <a:gd name="connsiteX28" fmla="*/ 533204 w 1884536"/>
                <a:gd name="connsiteY28" fmla="*/ 1479724 h 1905000"/>
                <a:gd name="connsiteX29" fmla="*/ 594409 w 1884536"/>
                <a:gd name="connsiteY29" fmla="*/ 1522140 h 1905000"/>
                <a:gd name="connsiteX30" fmla="*/ 701007 w 1884536"/>
                <a:gd name="connsiteY30" fmla="*/ 1574602 h 1905000"/>
                <a:gd name="connsiteX31" fmla="*/ 704170 w 1884536"/>
                <a:gd name="connsiteY31" fmla="*/ 1740359 h 1905000"/>
                <a:gd name="connsiteX32" fmla="*/ 704170 w 1884536"/>
                <a:gd name="connsiteY32" fmla="*/ 1905000 h 1905000"/>
                <a:gd name="connsiteX33" fmla="*/ 1180420 w 1884536"/>
                <a:gd name="connsiteY33" fmla="*/ 1905000 h 1905000"/>
                <a:gd name="connsiteX34" fmla="*/ 1180420 w 1884536"/>
                <a:gd name="connsiteY34" fmla="*/ 1740359 h 1905000"/>
                <a:gd name="connsiteX35" fmla="*/ 1183769 w 1884536"/>
                <a:gd name="connsiteY35" fmla="*/ 1574602 h 1905000"/>
                <a:gd name="connsiteX36" fmla="*/ 1290181 w 1884536"/>
                <a:gd name="connsiteY36" fmla="*/ 1522140 h 1905000"/>
                <a:gd name="connsiteX37" fmla="*/ 1351386 w 1884536"/>
                <a:gd name="connsiteY37" fmla="*/ 1479724 h 1905000"/>
                <a:gd name="connsiteX38" fmla="*/ 1360130 w 1884536"/>
                <a:gd name="connsiteY38" fmla="*/ 1473399 h 1905000"/>
                <a:gd name="connsiteX39" fmla="*/ 1562722 w 1884536"/>
                <a:gd name="connsiteY39" fmla="*/ 1585578 h 1905000"/>
                <a:gd name="connsiteX40" fmla="*/ 1640671 w 1884536"/>
                <a:gd name="connsiteY40" fmla="*/ 1630598 h 1905000"/>
                <a:gd name="connsiteX41" fmla="*/ 1648112 w 1884536"/>
                <a:gd name="connsiteY41" fmla="*/ 1634691 h 1905000"/>
                <a:gd name="connsiteX42" fmla="*/ 1669693 w 1884536"/>
                <a:gd name="connsiteY42" fmla="*/ 1597298 h 1905000"/>
                <a:gd name="connsiteX43" fmla="*/ 1807359 w 1884536"/>
                <a:gd name="connsiteY43" fmla="*/ 1358987 h 1905000"/>
                <a:gd name="connsiteX44" fmla="*/ 1866332 w 1884536"/>
                <a:gd name="connsiteY44" fmla="*/ 1257040 h 1905000"/>
                <a:gd name="connsiteX45" fmla="*/ 1884563 w 1884536"/>
                <a:gd name="connsiteY45" fmla="*/ 1222251 h 1905000"/>
                <a:gd name="connsiteX46" fmla="*/ 1870983 w 1884536"/>
                <a:gd name="connsiteY46" fmla="*/ 1213693 h 1905000"/>
                <a:gd name="connsiteX47" fmla="*/ 1848286 w 1884536"/>
                <a:gd name="connsiteY47" fmla="*/ 1200857 h 1905000"/>
                <a:gd name="connsiteX48" fmla="*/ 1784104 w 1884536"/>
                <a:gd name="connsiteY48" fmla="*/ 1163650 h 1905000"/>
                <a:gd name="connsiteX49" fmla="*/ 1718062 w 1884536"/>
                <a:gd name="connsiteY49" fmla="*/ 1125513 h 1905000"/>
                <a:gd name="connsiteX50" fmla="*/ 1653880 w 1884536"/>
                <a:gd name="connsiteY50" fmla="*/ 1088306 h 1905000"/>
                <a:gd name="connsiteX51" fmla="*/ 1601604 w 1884536"/>
                <a:gd name="connsiteY51" fmla="*/ 1057982 h 1905000"/>
                <a:gd name="connsiteX52" fmla="*/ 1604208 w 1884536"/>
                <a:gd name="connsiteY52" fmla="*/ 1041797 h 1905000"/>
                <a:gd name="connsiteX53" fmla="*/ 1604208 w 1884536"/>
                <a:gd name="connsiteY53" fmla="*/ 863203 h 1905000"/>
                <a:gd name="connsiteX54" fmla="*/ 1601604 w 1884536"/>
                <a:gd name="connsiteY54" fmla="*/ 847018 h 1905000"/>
                <a:gd name="connsiteX55" fmla="*/ 1653880 w 1884536"/>
                <a:gd name="connsiteY55" fmla="*/ 816694 h 1905000"/>
                <a:gd name="connsiteX56" fmla="*/ 1718062 w 1884536"/>
                <a:gd name="connsiteY56" fmla="*/ 779487 h 1905000"/>
                <a:gd name="connsiteX57" fmla="*/ 1784104 w 1884536"/>
                <a:gd name="connsiteY57" fmla="*/ 741350 h 1905000"/>
                <a:gd name="connsiteX58" fmla="*/ 1848286 w 1884536"/>
                <a:gd name="connsiteY58" fmla="*/ 704143 h 1905000"/>
                <a:gd name="connsiteX59" fmla="*/ 1870983 w 1884536"/>
                <a:gd name="connsiteY59" fmla="*/ 691307 h 1905000"/>
                <a:gd name="connsiteX60" fmla="*/ 1884563 w 1884536"/>
                <a:gd name="connsiteY60" fmla="*/ 682749 h 1905000"/>
                <a:gd name="connsiteX61" fmla="*/ 1866332 w 1884536"/>
                <a:gd name="connsiteY61" fmla="*/ 647960 h 1905000"/>
                <a:gd name="connsiteX62" fmla="*/ 1807359 w 1884536"/>
                <a:gd name="connsiteY62" fmla="*/ 546013 h 1905000"/>
                <a:gd name="connsiteX63" fmla="*/ 1669693 w 1884536"/>
                <a:gd name="connsiteY63" fmla="*/ 307702 h 1905000"/>
                <a:gd name="connsiteX64" fmla="*/ 1648112 w 1884536"/>
                <a:gd name="connsiteY64" fmla="*/ 270309 h 1905000"/>
                <a:gd name="connsiteX65" fmla="*/ 1640671 w 1884536"/>
                <a:gd name="connsiteY65" fmla="*/ 274402 h 1905000"/>
                <a:gd name="connsiteX66" fmla="*/ 1562722 w 1884536"/>
                <a:gd name="connsiteY66" fmla="*/ 319422 h 1905000"/>
                <a:gd name="connsiteX67" fmla="*/ 1360130 w 1884536"/>
                <a:gd name="connsiteY67" fmla="*/ 431602 h 1905000"/>
                <a:gd name="connsiteX68" fmla="*/ 1351386 w 1884536"/>
                <a:gd name="connsiteY68" fmla="*/ 425276 h 1905000"/>
                <a:gd name="connsiteX69" fmla="*/ 1290181 w 1884536"/>
                <a:gd name="connsiteY69" fmla="*/ 382860 h 1905000"/>
                <a:gd name="connsiteX70" fmla="*/ 1183769 w 1884536"/>
                <a:gd name="connsiteY70" fmla="*/ 330398 h 1905000"/>
                <a:gd name="connsiteX71" fmla="*/ 1180420 w 1884536"/>
                <a:gd name="connsiteY71" fmla="*/ 164641 h 1905000"/>
                <a:gd name="connsiteX72" fmla="*/ 1180420 w 1884536"/>
                <a:gd name="connsiteY72" fmla="*/ 0 h 1905000"/>
                <a:gd name="connsiteX73" fmla="*/ 704170 w 1884536"/>
                <a:gd name="connsiteY73" fmla="*/ 0 h 1905000"/>
                <a:gd name="connsiteX74" fmla="*/ 704170 w 1884536"/>
                <a:gd name="connsiteY74" fmla="*/ 164641 h 1905000"/>
                <a:gd name="connsiteX75" fmla="*/ 999036 w 1884536"/>
                <a:gd name="connsiteY75" fmla="*/ 575779 h 1905000"/>
                <a:gd name="connsiteX76" fmla="*/ 1311575 w 1884536"/>
                <a:gd name="connsiteY76" fmla="*/ 858552 h 1905000"/>
                <a:gd name="connsiteX77" fmla="*/ 1311575 w 1884536"/>
                <a:gd name="connsiteY77" fmla="*/ 1046448 h 1905000"/>
                <a:gd name="connsiteX78" fmla="*/ 1207953 w 1884536"/>
                <a:gd name="connsiteY78" fmla="*/ 1225414 h 1905000"/>
                <a:gd name="connsiteX79" fmla="*/ 998106 w 1884536"/>
                <a:gd name="connsiteY79" fmla="*/ 1329407 h 1905000"/>
                <a:gd name="connsiteX80" fmla="*/ 848347 w 1884536"/>
                <a:gd name="connsiteY80" fmla="*/ 1321780 h 1905000"/>
                <a:gd name="connsiteX81" fmla="*/ 573015 w 1884536"/>
                <a:gd name="connsiteY81" fmla="*/ 1046448 h 1905000"/>
                <a:gd name="connsiteX82" fmla="*/ 573015 w 1884536"/>
                <a:gd name="connsiteY82" fmla="*/ 858552 h 1905000"/>
                <a:gd name="connsiteX83" fmla="*/ 765934 w 1884536"/>
                <a:gd name="connsiteY83" fmla="*/ 615032 h 1905000"/>
                <a:gd name="connsiteX84" fmla="*/ 906018 w 1884536"/>
                <a:gd name="connsiteY84" fmla="*/ 572988 h 1905000"/>
                <a:gd name="connsiteX85" fmla="*/ 999036 w 1884536"/>
                <a:gd name="connsiteY85" fmla="*/ 575779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884536" h="1905000">
                  <a:moveTo>
                    <a:pt x="704170" y="164641"/>
                  </a:moveTo>
                  <a:cubicBezTo>
                    <a:pt x="704170" y="319980"/>
                    <a:pt x="703984" y="329468"/>
                    <a:pt x="701007" y="330398"/>
                  </a:cubicBezTo>
                  <a:cubicBezTo>
                    <a:pt x="680730" y="336724"/>
                    <a:pt x="626407" y="363513"/>
                    <a:pt x="594409" y="382860"/>
                  </a:cubicBezTo>
                  <a:cubicBezTo>
                    <a:pt x="578038" y="392720"/>
                    <a:pt x="539529" y="419323"/>
                    <a:pt x="533204" y="425276"/>
                  </a:cubicBezTo>
                  <a:cubicBezTo>
                    <a:pt x="530785" y="427509"/>
                    <a:pt x="526879" y="430485"/>
                    <a:pt x="524460" y="431602"/>
                  </a:cubicBezTo>
                  <a:cubicBezTo>
                    <a:pt x="519809" y="434206"/>
                    <a:pt x="537296" y="443880"/>
                    <a:pt x="321868" y="319422"/>
                  </a:cubicBezTo>
                  <a:cubicBezTo>
                    <a:pt x="282986" y="297098"/>
                    <a:pt x="247826" y="276820"/>
                    <a:pt x="243919" y="274402"/>
                  </a:cubicBezTo>
                  <a:lnTo>
                    <a:pt x="236478" y="270309"/>
                  </a:lnTo>
                  <a:lnTo>
                    <a:pt x="214898" y="307702"/>
                  </a:lnTo>
                  <a:cubicBezTo>
                    <a:pt x="192945" y="345653"/>
                    <a:pt x="149599" y="420812"/>
                    <a:pt x="77232" y="546013"/>
                  </a:cubicBezTo>
                  <a:cubicBezTo>
                    <a:pt x="55279" y="583778"/>
                    <a:pt x="28862" y="629729"/>
                    <a:pt x="18258" y="647960"/>
                  </a:cubicBezTo>
                  <a:cubicBezTo>
                    <a:pt x="7654" y="666192"/>
                    <a:pt x="-531" y="681819"/>
                    <a:pt x="27" y="682749"/>
                  </a:cubicBezTo>
                  <a:cubicBezTo>
                    <a:pt x="585" y="683679"/>
                    <a:pt x="8399" y="688330"/>
                    <a:pt x="17328" y="693353"/>
                  </a:cubicBezTo>
                  <a:cubicBezTo>
                    <a:pt x="26258" y="698376"/>
                    <a:pt x="49512" y="711771"/>
                    <a:pt x="68860" y="722933"/>
                  </a:cubicBezTo>
                  <a:cubicBezTo>
                    <a:pt x="118717" y="751954"/>
                    <a:pt x="161878" y="776883"/>
                    <a:pt x="201875" y="799951"/>
                  </a:cubicBezTo>
                  <a:cubicBezTo>
                    <a:pt x="279638" y="844786"/>
                    <a:pt x="283731" y="847204"/>
                    <a:pt x="282800" y="850181"/>
                  </a:cubicBezTo>
                  <a:cubicBezTo>
                    <a:pt x="274057" y="879016"/>
                    <a:pt x="274057" y="1025984"/>
                    <a:pt x="282800" y="1054819"/>
                  </a:cubicBezTo>
                  <a:cubicBezTo>
                    <a:pt x="283731" y="1057796"/>
                    <a:pt x="279638" y="1060214"/>
                    <a:pt x="201875" y="1105049"/>
                  </a:cubicBezTo>
                  <a:cubicBezTo>
                    <a:pt x="161878" y="1128117"/>
                    <a:pt x="118717" y="1153046"/>
                    <a:pt x="68860" y="1182067"/>
                  </a:cubicBezTo>
                  <a:cubicBezTo>
                    <a:pt x="49512" y="1193230"/>
                    <a:pt x="26258" y="1206624"/>
                    <a:pt x="17328" y="1211647"/>
                  </a:cubicBezTo>
                  <a:cubicBezTo>
                    <a:pt x="8399" y="1216670"/>
                    <a:pt x="585" y="1221321"/>
                    <a:pt x="27" y="1222251"/>
                  </a:cubicBezTo>
                  <a:cubicBezTo>
                    <a:pt x="-531" y="1223181"/>
                    <a:pt x="7654" y="1238808"/>
                    <a:pt x="18258" y="1257040"/>
                  </a:cubicBezTo>
                  <a:cubicBezTo>
                    <a:pt x="28862" y="1275271"/>
                    <a:pt x="55279" y="1321036"/>
                    <a:pt x="77232" y="1358987"/>
                  </a:cubicBezTo>
                  <a:cubicBezTo>
                    <a:pt x="149599" y="1484189"/>
                    <a:pt x="192945" y="1559347"/>
                    <a:pt x="214898" y="1597298"/>
                  </a:cubicBezTo>
                  <a:lnTo>
                    <a:pt x="236478" y="1634691"/>
                  </a:lnTo>
                  <a:lnTo>
                    <a:pt x="243919" y="1630598"/>
                  </a:lnTo>
                  <a:cubicBezTo>
                    <a:pt x="247826" y="1628180"/>
                    <a:pt x="282986" y="1607902"/>
                    <a:pt x="321868" y="1585578"/>
                  </a:cubicBezTo>
                  <a:cubicBezTo>
                    <a:pt x="537296" y="1461120"/>
                    <a:pt x="519809" y="1470794"/>
                    <a:pt x="524460" y="1473399"/>
                  </a:cubicBezTo>
                  <a:cubicBezTo>
                    <a:pt x="526879" y="1474515"/>
                    <a:pt x="530785" y="1477491"/>
                    <a:pt x="533204" y="1479724"/>
                  </a:cubicBezTo>
                  <a:cubicBezTo>
                    <a:pt x="539529" y="1485677"/>
                    <a:pt x="578038" y="1512280"/>
                    <a:pt x="594409" y="1522140"/>
                  </a:cubicBezTo>
                  <a:cubicBezTo>
                    <a:pt x="626407" y="1541487"/>
                    <a:pt x="680730" y="1568276"/>
                    <a:pt x="701007" y="1574602"/>
                  </a:cubicBezTo>
                  <a:cubicBezTo>
                    <a:pt x="703984" y="1575532"/>
                    <a:pt x="704170" y="1585020"/>
                    <a:pt x="704170" y="1740359"/>
                  </a:cubicBezTo>
                  <a:lnTo>
                    <a:pt x="704170" y="1905000"/>
                  </a:lnTo>
                  <a:lnTo>
                    <a:pt x="1180420" y="1905000"/>
                  </a:lnTo>
                  <a:lnTo>
                    <a:pt x="1180420" y="1740359"/>
                  </a:lnTo>
                  <a:cubicBezTo>
                    <a:pt x="1180420" y="1585020"/>
                    <a:pt x="1180606" y="1575532"/>
                    <a:pt x="1183769" y="1574602"/>
                  </a:cubicBezTo>
                  <a:cubicBezTo>
                    <a:pt x="1203860" y="1568276"/>
                    <a:pt x="1258183" y="1541487"/>
                    <a:pt x="1290181" y="1522140"/>
                  </a:cubicBezTo>
                  <a:cubicBezTo>
                    <a:pt x="1306552" y="1512280"/>
                    <a:pt x="1345061" y="1485677"/>
                    <a:pt x="1351386" y="1479724"/>
                  </a:cubicBezTo>
                  <a:cubicBezTo>
                    <a:pt x="1353805" y="1477491"/>
                    <a:pt x="1357712" y="1474515"/>
                    <a:pt x="1360130" y="1473399"/>
                  </a:cubicBezTo>
                  <a:cubicBezTo>
                    <a:pt x="1364781" y="1470794"/>
                    <a:pt x="1347294" y="1461120"/>
                    <a:pt x="1562722" y="1585578"/>
                  </a:cubicBezTo>
                  <a:cubicBezTo>
                    <a:pt x="1601604" y="1607902"/>
                    <a:pt x="1636764" y="1628180"/>
                    <a:pt x="1640671" y="1630598"/>
                  </a:cubicBezTo>
                  <a:lnTo>
                    <a:pt x="1648112" y="1634691"/>
                  </a:lnTo>
                  <a:lnTo>
                    <a:pt x="1669693" y="1597298"/>
                  </a:lnTo>
                  <a:cubicBezTo>
                    <a:pt x="1691645" y="1559347"/>
                    <a:pt x="1734991" y="1484189"/>
                    <a:pt x="1807359" y="1358987"/>
                  </a:cubicBezTo>
                  <a:cubicBezTo>
                    <a:pt x="1829311" y="1321036"/>
                    <a:pt x="1855728" y="1275271"/>
                    <a:pt x="1866332" y="1257040"/>
                  </a:cubicBezTo>
                  <a:cubicBezTo>
                    <a:pt x="1876936" y="1238808"/>
                    <a:pt x="1885121" y="1223181"/>
                    <a:pt x="1884563" y="1222251"/>
                  </a:cubicBezTo>
                  <a:cubicBezTo>
                    <a:pt x="1884005" y="1221321"/>
                    <a:pt x="1877866" y="1217600"/>
                    <a:pt x="1870983" y="1213693"/>
                  </a:cubicBezTo>
                  <a:cubicBezTo>
                    <a:pt x="1864099" y="1209973"/>
                    <a:pt x="1853867" y="1204020"/>
                    <a:pt x="1848286" y="1200857"/>
                  </a:cubicBezTo>
                  <a:cubicBezTo>
                    <a:pt x="1842705" y="1197508"/>
                    <a:pt x="1813870" y="1180765"/>
                    <a:pt x="1784104" y="1163650"/>
                  </a:cubicBezTo>
                  <a:cubicBezTo>
                    <a:pt x="1754525" y="1146535"/>
                    <a:pt x="1724759" y="1129419"/>
                    <a:pt x="1718062" y="1125513"/>
                  </a:cubicBezTo>
                  <a:cubicBezTo>
                    <a:pt x="1711364" y="1121606"/>
                    <a:pt x="1682529" y="1104863"/>
                    <a:pt x="1653880" y="1088306"/>
                  </a:cubicBezTo>
                  <a:cubicBezTo>
                    <a:pt x="1625230" y="1071749"/>
                    <a:pt x="1601604" y="1057982"/>
                    <a:pt x="1601604" y="1057982"/>
                  </a:cubicBezTo>
                  <a:cubicBezTo>
                    <a:pt x="1601418" y="1057796"/>
                    <a:pt x="1602534" y="1050541"/>
                    <a:pt x="1604208" y="1041797"/>
                  </a:cubicBezTo>
                  <a:cubicBezTo>
                    <a:pt x="1608487" y="1018729"/>
                    <a:pt x="1608487" y="886272"/>
                    <a:pt x="1604208" y="863203"/>
                  </a:cubicBezTo>
                  <a:cubicBezTo>
                    <a:pt x="1602534" y="854459"/>
                    <a:pt x="1601418" y="847204"/>
                    <a:pt x="1601604" y="847018"/>
                  </a:cubicBezTo>
                  <a:cubicBezTo>
                    <a:pt x="1601604" y="847018"/>
                    <a:pt x="1625230" y="833251"/>
                    <a:pt x="1653880" y="816694"/>
                  </a:cubicBezTo>
                  <a:cubicBezTo>
                    <a:pt x="1682529" y="800137"/>
                    <a:pt x="1711364" y="783394"/>
                    <a:pt x="1718062" y="779487"/>
                  </a:cubicBezTo>
                  <a:cubicBezTo>
                    <a:pt x="1724759" y="775581"/>
                    <a:pt x="1754525" y="758465"/>
                    <a:pt x="1784104" y="741350"/>
                  </a:cubicBezTo>
                  <a:cubicBezTo>
                    <a:pt x="1813870" y="724235"/>
                    <a:pt x="1842705" y="707492"/>
                    <a:pt x="1848286" y="704143"/>
                  </a:cubicBezTo>
                  <a:cubicBezTo>
                    <a:pt x="1853867" y="700980"/>
                    <a:pt x="1864099" y="695027"/>
                    <a:pt x="1870983" y="691307"/>
                  </a:cubicBezTo>
                  <a:cubicBezTo>
                    <a:pt x="1877866" y="687400"/>
                    <a:pt x="1884005" y="683679"/>
                    <a:pt x="1884563" y="682749"/>
                  </a:cubicBezTo>
                  <a:cubicBezTo>
                    <a:pt x="1885121" y="681819"/>
                    <a:pt x="1876936" y="666192"/>
                    <a:pt x="1866332" y="647960"/>
                  </a:cubicBezTo>
                  <a:cubicBezTo>
                    <a:pt x="1855728" y="629729"/>
                    <a:pt x="1829311" y="583778"/>
                    <a:pt x="1807359" y="546013"/>
                  </a:cubicBezTo>
                  <a:cubicBezTo>
                    <a:pt x="1734991" y="420812"/>
                    <a:pt x="1691645" y="345653"/>
                    <a:pt x="1669693" y="307702"/>
                  </a:cubicBezTo>
                  <a:lnTo>
                    <a:pt x="1648112" y="270309"/>
                  </a:lnTo>
                  <a:lnTo>
                    <a:pt x="1640671" y="274402"/>
                  </a:lnTo>
                  <a:cubicBezTo>
                    <a:pt x="1636764" y="276820"/>
                    <a:pt x="1601604" y="297098"/>
                    <a:pt x="1562722" y="319422"/>
                  </a:cubicBezTo>
                  <a:cubicBezTo>
                    <a:pt x="1347294" y="443880"/>
                    <a:pt x="1364781" y="434206"/>
                    <a:pt x="1360130" y="431602"/>
                  </a:cubicBezTo>
                  <a:cubicBezTo>
                    <a:pt x="1357712" y="430485"/>
                    <a:pt x="1353805" y="427509"/>
                    <a:pt x="1351386" y="425276"/>
                  </a:cubicBezTo>
                  <a:cubicBezTo>
                    <a:pt x="1345061" y="419323"/>
                    <a:pt x="1306552" y="392720"/>
                    <a:pt x="1290181" y="382860"/>
                  </a:cubicBezTo>
                  <a:cubicBezTo>
                    <a:pt x="1258183" y="363513"/>
                    <a:pt x="1203860" y="336724"/>
                    <a:pt x="1183769" y="330398"/>
                  </a:cubicBezTo>
                  <a:cubicBezTo>
                    <a:pt x="1180606" y="329468"/>
                    <a:pt x="1180420" y="319980"/>
                    <a:pt x="1180420" y="164641"/>
                  </a:cubicBezTo>
                  <a:lnTo>
                    <a:pt x="1180420" y="0"/>
                  </a:lnTo>
                  <a:lnTo>
                    <a:pt x="704170" y="0"/>
                  </a:lnTo>
                  <a:lnTo>
                    <a:pt x="704170" y="164641"/>
                  </a:lnTo>
                  <a:close/>
                  <a:moveTo>
                    <a:pt x="999036" y="575779"/>
                  </a:moveTo>
                  <a:cubicBezTo>
                    <a:pt x="1151213" y="599591"/>
                    <a:pt x="1272693" y="709352"/>
                    <a:pt x="1311575" y="858552"/>
                  </a:cubicBezTo>
                  <a:cubicBezTo>
                    <a:pt x="1326644" y="916967"/>
                    <a:pt x="1326644" y="988033"/>
                    <a:pt x="1311575" y="1046448"/>
                  </a:cubicBezTo>
                  <a:cubicBezTo>
                    <a:pt x="1293716" y="1115095"/>
                    <a:pt x="1258183" y="1176486"/>
                    <a:pt x="1207953" y="1225414"/>
                  </a:cubicBezTo>
                  <a:cubicBezTo>
                    <a:pt x="1150282" y="1281410"/>
                    <a:pt x="1079031" y="1316757"/>
                    <a:pt x="998106" y="1329407"/>
                  </a:cubicBezTo>
                  <a:cubicBezTo>
                    <a:pt x="953643" y="1336477"/>
                    <a:pt x="892810" y="1333314"/>
                    <a:pt x="848347" y="1321780"/>
                  </a:cubicBezTo>
                  <a:cubicBezTo>
                    <a:pt x="712542" y="1286433"/>
                    <a:pt x="608362" y="1182253"/>
                    <a:pt x="573015" y="1046448"/>
                  </a:cubicBezTo>
                  <a:cubicBezTo>
                    <a:pt x="557946" y="988033"/>
                    <a:pt x="557946" y="916967"/>
                    <a:pt x="573015" y="858552"/>
                  </a:cubicBezTo>
                  <a:cubicBezTo>
                    <a:pt x="600548" y="752698"/>
                    <a:pt x="669381" y="665820"/>
                    <a:pt x="765934" y="615032"/>
                  </a:cubicBezTo>
                  <a:cubicBezTo>
                    <a:pt x="808536" y="592522"/>
                    <a:pt x="850580" y="579872"/>
                    <a:pt x="906018" y="572988"/>
                  </a:cubicBezTo>
                  <a:cubicBezTo>
                    <a:pt x="924250" y="570756"/>
                    <a:pt x="976712" y="572244"/>
                    <a:pt x="999036" y="575779"/>
                  </a:cubicBezTo>
                  <a:close/>
                </a:path>
              </a:pathLst>
            </a:custGeom>
            <a:gradFill>
              <a:gsLst>
                <a:gs pos="61000">
                  <a:schemeClr val="accent2">
                    <a:alpha val="19000"/>
                  </a:schemeClr>
                </a:gs>
                <a:gs pos="84000">
                  <a:schemeClr val="accent2">
                    <a:alpha val="0"/>
                  </a:schemeClr>
                </a:gs>
                <a:gs pos="11000">
                  <a:schemeClr val="accent1">
                    <a:alpha val="30000"/>
                  </a:schemeClr>
                </a:gs>
                <a:gs pos="38000">
                  <a:schemeClr val="accent1">
                    <a:alpha val="16000"/>
                  </a:schemeClr>
                </a:gs>
              </a:gsLst>
              <a:lin ang="2700000" scaled="1"/>
            </a:gradFill>
            <a:ln w="1860" cap="flat">
              <a:noFill/>
              <a:prstDash val="solid"/>
              <a:miter/>
            </a:ln>
          </p:spPr>
          <p:txBody>
            <a:bodyPr rtlCol="0" anchor="ctr"/>
            <a:lstStyle/>
            <a:p>
              <a:endParaRPr lang="zh-CN" altLang="en-US"/>
            </a:p>
          </p:txBody>
        </p:sp>
      </p:grpSp>
      <p:sp>
        <p:nvSpPr>
          <p:cNvPr id="100" name="文本框 99"/>
          <p:cNvSpPr txBox="1"/>
          <p:nvPr/>
        </p:nvSpPr>
        <p:spPr>
          <a:xfrm>
            <a:off x="3968369" y="1237825"/>
            <a:ext cx="6021451" cy="307777"/>
          </a:xfrm>
          <a:prstGeom prst="rect">
            <a:avLst/>
          </a:prstGeom>
          <a:noFill/>
        </p:spPr>
        <p:txBody>
          <a:bodyPr wrap="square" rtlCol="0">
            <a:spAutoFit/>
          </a:bodyPr>
          <a:lstStyle/>
          <a:p>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在此输入您的内容，在此输入您的内容，在此输入您的内容</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101" name="文本框 100"/>
          <p:cNvSpPr txBox="1"/>
          <p:nvPr/>
        </p:nvSpPr>
        <p:spPr>
          <a:xfrm>
            <a:off x="3968115" y="1478280"/>
            <a:ext cx="5740400" cy="1476375"/>
          </a:xfrm>
          <a:prstGeom prst="rect">
            <a:avLst/>
          </a:prstGeom>
          <a:noFill/>
        </p:spPr>
        <p:txBody>
          <a:bodyPr wrap="square" rtlCol="0">
            <a:spAutoFit/>
          </a:bodyPr>
          <a:lstStyle/>
          <a:p>
            <a:r>
              <a:rPr lang="en-US" altLang="zh-CN"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      对于图书馆来说,应该要有一定的验证要求,设置访问权限，降低服务器的负荷。对能够公开的信息和需要保密的信息进行分开管理,并设置不同级别的查看权限,根据不同级别的权限来访问不同性质的信息﹐以此来保证数据库信息的保密性。</a:t>
            </a:r>
            <a:r>
              <a:rPr lang="en-US" altLang="zh-CN" sz="1200" dirty="0">
                <a:solidFill>
                  <a:schemeClr val="tx1">
                    <a:lumMod val="65000"/>
                    <a:lumOff val="35000"/>
                  </a:schemeClr>
                </a:solidFill>
              </a:rPr>
              <a:t>r your content here.</a:t>
            </a:r>
            <a:endParaRPr lang="en-US" altLang="zh-CN" sz="1200" dirty="0">
              <a:solidFill>
                <a:schemeClr val="tx1">
                  <a:lumMod val="65000"/>
                  <a:lumOff val="35000"/>
                </a:schemeClr>
              </a:solidFill>
            </a:endParaRPr>
          </a:p>
        </p:txBody>
      </p:sp>
      <p:sp>
        <p:nvSpPr>
          <p:cNvPr id="111" name="图形 74"/>
          <p:cNvSpPr/>
          <p:nvPr/>
        </p:nvSpPr>
        <p:spPr>
          <a:xfrm>
            <a:off x="3227380" y="4220733"/>
            <a:ext cx="457200" cy="457200"/>
          </a:xfrm>
          <a:custGeom>
            <a:avLst/>
            <a:gdLst>
              <a:gd name="connsiteX0" fmla="*/ 0 w 1905000"/>
              <a:gd name="connsiteY0" fmla="*/ 428811 h 1905000"/>
              <a:gd name="connsiteX1" fmla="*/ 0 w 1905000"/>
              <a:gd name="connsiteY1" fmla="*/ 857622 h 1905000"/>
              <a:gd name="connsiteX2" fmla="*/ 857622 w 1905000"/>
              <a:gd name="connsiteY2" fmla="*/ 857622 h 1905000"/>
              <a:gd name="connsiteX3" fmla="*/ 857622 w 1905000"/>
              <a:gd name="connsiteY3" fmla="*/ 0 h 1905000"/>
              <a:gd name="connsiteX4" fmla="*/ 0 w 1905000"/>
              <a:gd name="connsiteY4" fmla="*/ 0 h 1905000"/>
              <a:gd name="connsiteX5" fmla="*/ 0 w 1905000"/>
              <a:gd name="connsiteY5" fmla="*/ 428811 h 1905000"/>
              <a:gd name="connsiteX6" fmla="*/ 1047378 w 1905000"/>
              <a:gd name="connsiteY6" fmla="*/ 428811 h 1905000"/>
              <a:gd name="connsiteX7" fmla="*/ 1047378 w 1905000"/>
              <a:gd name="connsiteY7" fmla="*/ 857622 h 1905000"/>
              <a:gd name="connsiteX8" fmla="*/ 1905000 w 1905000"/>
              <a:gd name="connsiteY8" fmla="*/ 857622 h 1905000"/>
              <a:gd name="connsiteX9" fmla="*/ 1905000 w 1905000"/>
              <a:gd name="connsiteY9" fmla="*/ 0 h 1905000"/>
              <a:gd name="connsiteX10" fmla="*/ 1047378 w 1905000"/>
              <a:gd name="connsiteY10" fmla="*/ 0 h 1905000"/>
              <a:gd name="connsiteX11" fmla="*/ 1047378 w 1905000"/>
              <a:gd name="connsiteY11" fmla="*/ 428811 h 1905000"/>
              <a:gd name="connsiteX12" fmla="*/ 0 w 1905000"/>
              <a:gd name="connsiteY12" fmla="*/ 1476189 h 1905000"/>
              <a:gd name="connsiteX13" fmla="*/ 0 w 1905000"/>
              <a:gd name="connsiteY13" fmla="*/ 1905000 h 1905000"/>
              <a:gd name="connsiteX14" fmla="*/ 857622 w 1905000"/>
              <a:gd name="connsiteY14" fmla="*/ 1905000 h 1905000"/>
              <a:gd name="connsiteX15" fmla="*/ 857622 w 1905000"/>
              <a:gd name="connsiteY15" fmla="*/ 1047378 h 1905000"/>
              <a:gd name="connsiteX16" fmla="*/ 0 w 1905000"/>
              <a:gd name="connsiteY16" fmla="*/ 1047378 h 1905000"/>
              <a:gd name="connsiteX17" fmla="*/ 0 w 1905000"/>
              <a:gd name="connsiteY17" fmla="*/ 1476189 h 1905000"/>
              <a:gd name="connsiteX18" fmla="*/ 1047378 w 1905000"/>
              <a:gd name="connsiteY18" fmla="*/ 1476189 h 1905000"/>
              <a:gd name="connsiteX19" fmla="*/ 1047378 w 1905000"/>
              <a:gd name="connsiteY19" fmla="*/ 1905000 h 1905000"/>
              <a:gd name="connsiteX20" fmla="*/ 1905000 w 1905000"/>
              <a:gd name="connsiteY20" fmla="*/ 1905000 h 1905000"/>
              <a:gd name="connsiteX21" fmla="*/ 1905000 w 1905000"/>
              <a:gd name="connsiteY21" fmla="*/ 1047378 h 1905000"/>
              <a:gd name="connsiteX22" fmla="*/ 1047378 w 1905000"/>
              <a:gd name="connsiteY22" fmla="*/ 1047378 h 1905000"/>
              <a:gd name="connsiteX23" fmla="*/ 1047378 w 1905000"/>
              <a:gd name="connsiteY23" fmla="*/ 1476189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05000" h="1905000">
                <a:moveTo>
                  <a:pt x="0" y="428811"/>
                </a:moveTo>
                <a:lnTo>
                  <a:pt x="0" y="857622"/>
                </a:lnTo>
                <a:lnTo>
                  <a:pt x="857622" y="857622"/>
                </a:lnTo>
                <a:lnTo>
                  <a:pt x="857622" y="0"/>
                </a:lnTo>
                <a:lnTo>
                  <a:pt x="0" y="0"/>
                </a:lnTo>
                <a:lnTo>
                  <a:pt x="0" y="428811"/>
                </a:lnTo>
                <a:close/>
                <a:moveTo>
                  <a:pt x="1047378" y="428811"/>
                </a:moveTo>
                <a:lnTo>
                  <a:pt x="1047378" y="857622"/>
                </a:lnTo>
                <a:lnTo>
                  <a:pt x="1905000" y="857622"/>
                </a:lnTo>
                <a:lnTo>
                  <a:pt x="1905000" y="0"/>
                </a:lnTo>
                <a:lnTo>
                  <a:pt x="1047378" y="0"/>
                </a:lnTo>
                <a:lnTo>
                  <a:pt x="1047378" y="428811"/>
                </a:lnTo>
                <a:close/>
                <a:moveTo>
                  <a:pt x="0" y="1476189"/>
                </a:moveTo>
                <a:lnTo>
                  <a:pt x="0" y="1905000"/>
                </a:lnTo>
                <a:lnTo>
                  <a:pt x="857622" y="1905000"/>
                </a:lnTo>
                <a:lnTo>
                  <a:pt x="857622" y="1047378"/>
                </a:lnTo>
                <a:lnTo>
                  <a:pt x="0" y="1047378"/>
                </a:lnTo>
                <a:lnTo>
                  <a:pt x="0" y="1476189"/>
                </a:lnTo>
                <a:close/>
                <a:moveTo>
                  <a:pt x="1047378" y="1476189"/>
                </a:moveTo>
                <a:lnTo>
                  <a:pt x="1047378" y="1905000"/>
                </a:lnTo>
                <a:lnTo>
                  <a:pt x="1905000" y="1905000"/>
                </a:lnTo>
                <a:lnTo>
                  <a:pt x="1905000" y="1047378"/>
                </a:lnTo>
                <a:lnTo>
                  <a:pt x="1047378" y="1047378"/>
                </a:lnTo>
                <a:lnTo>
                  <a:pt x="1047378" y="1476189"/>
                </a:lnTo>
                <a:close/>
              </a:path>
            </a:pathLst>
          </a:custGeom>
          <a:noFill/>
          <a:ln w="9525" cap="flat">
            <a:solidFill>
              <a:schemeClr val="accent4"/>
            </a:solidFill>
            <a:prstDash val="solid"/>
            <a:miter/>
          </a:ln>
        </p:spPr>
        <p:txBody>
          <a:bodyPr rtlCol="0" anchor="ctr"/>
          <a:lstStyle/>
          <a:p>
            <a:endParaRPr lang="zh-CN" altLang="en-US"/>
          </a:p>
        </p:txBody>
      </p:sp>
      <p:sp>
        <p:nvSpPr>
          <p:cNvPr id="112" name="图形 74"/>
          <p:cNvSpPr/>
          <p:nvPr/>
        </p:nvSpPr>
        <p:spPr>
          <a:xfrm>
            <a:off x="3257398" y="4235960"/>
            <a:ext cx="457200" cy="457200"/>
          </a:xfrm>
          <a:custGeom>
            <a:avLst/>
            <a:gdLst>
              <a:gd name="connsiteX0" fmla="*/ 0 w 1905000"/>
              <a:gd name="connsiteY0" fmla="*/ 428811 h 1905000"/>
              <a:gd name="connsiteX1" fmla="*/ 0 w 1905000"/>
              <a:gd name="connsiteY1" fmla="*/ 857622 h 1905000"/>
              <a:gd name="connsiteX2" fmla="*/ 857622 w 1905000"/>
              <a:gd name="connsiteY2" fmla="*/ 857622 h 1905000"/>
              <a:gd name="connsiteX3" fmla="*/ 857622 w 1905000"/>
              <a:gd name="connsiteY3" fmla="*/ 0 h 1905000"/>
              <a:gd name="connsiteX4" fmla="*/ 0 w 1905000"/>
              <a:gd name="connsiteY4" fmla="*/ 0 h 1905000"/>
              <a:gd name="connsiteX5" fmla="*/ 0 w 1905000"/>
              <a:gd name="connsiteY5" fmla="*/ 428811 h 1905000"/>
              <a:gd name="connsiteX6" fmla="*/ 1047378 w 1905000"/>
              <a:gd name="connsiteY6" fmla="*/ 428811 h 1905000"/>
              <a:gd name="connsiteX7" fmla="*/ 1047378 w 1905000"/>
              <a:gd name="connsiteY7" fmla="*/ 857622 h 1905000"/>
              <a:gd name="connsiteX8" fmla="*/ 1905000 w 1905000"/>
              <a:gd name="connsiteY8" fmla="*/ 857622 h 1905000"/>
              <a:gd name="connsiteX9" fmla="*/ 1905000 w 1905000"/>
              <a:gd name="connsiteY9" fmla="*/ 0 h 1905000"/>
              <a:gd name="connsiteX10" fmla="*/ 1047378 w 1905000"/>
              <a:gd name="connsiteY10" fmla="*/ 0 h 1905000"/>
              <a:gd name="connsiteX11" fmla="*/ 1047378 w 1905000"/>
              <a:gd name="connsiteY11" fmla="*/ 428811 h 1905000"/>
              <a:gd name="connsiteX12" fmla="*/ 0 w 1905000"/>
              <a:gd name="connsiteY12" fmla="*/ 1476189 h 1905000"/>
              <a:gd name="connsiteX13" fmla="*/ 0 w 1905000"/>
              <a:gd name="connsiteY13" fmla="*/ 1905000 h 1905000"/>
              <a:gd name="connsiteX14" fmla="*/ 857622 w 1905000"/>
              <a:gd name="connsiteY14" fmla="*/ 1905000 h 1905000"/>
              <a:gd name="connsiteX15" fmla="*/ 857622 w 1905000"/>
              <a:gd name="connsiteY15" fmla="*/ 1047378 h 1905000"/>
              <a:gd name="connsiteX16" fmla="*/ 0 w 1905000"/>
              <a:gd name="connsiteY16" fmla="*/ 1047378 h 1905000"/>
              <a:gd name="connsiteX17" fmla="*/ 0 w 1905000"/>
              <a:gd name="connsiteY17" fmla="*/ 1476189 h 1905000"/>
              <a:gd name="connsiteX18" fmla="*/ 1047378 w 1905000"/>
              <a:gd name="connsiteY18" fmla="*/ 1476189 h 1905000"/>
              <a:gd name="connsiteX19" fmla="*/ 1047378 w 1905000"/>
              <a:gd name="connsiteY19" fmla="*/ 1905000 h 1905000"/>
              <a:gd name="connsiteX20" fmla="*/ 1905000 w 1905000"/>
              <a:gd name="connsiteY20" fmla="*/ 1905000 h 1905000"/>
              <a:gd name="connsiteX21" fmla="*/ 1905000 w 1905000"/>
              <a:gd name="connsiteY21" fmla="*/ 1047378 h 1905000"/>
              <a:gd name="connsiteX22" fmla="*/ 1047378 w 1905000"/>
              <a:gd name="connsiteY22" fmla="*/ 1047378 h 1905000"/>
              <a:gd name="connsiteX23" fmla="*/ 1047378 w 1905000"/>
              <a:gd name="connsiteY23" fmla="*/ 1476189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05000" h="1905000">
                <a:moveTo>
                  <a:pt x="0" y="428811"/>
                </a:moveTo>
                <a:lnTo>
                  <a:pt x="0" y="857622"/>
                </a:lnTo>
                <a:lnTo>
                  <a:pt x="857622" y="857622"/>
                </a:lnTo>
                <a:lnTo>
                  <a:pt x="857622" y="0"/>
                </a:lnTo>
                <a:lnTo>
                  <a:pt x="0" y="0"/>
                </a:lnTo>
                <a:lnTo>
                  <a:pt x="0" y="428811"/>
                </a:lnTo>
                <a:close/>
                <a:moveTo>
                  <a:pt x="1047378" y="428811"/>
                </a:moveTo>
                <a:lnTo>
                  <a:pt x="1047378" y="857622"/>
                </a:lnTo>
                <a:lnTo>
                  <a:pt x="1905000" y="857622"/>
                </a:lnTo>
                <a:lnTo>
                  <a:pt x="1905000" y="0"/>
                </a:lnTo>
                <a:lnTo>
                  <a:pt x="1047378" y="0"/>
                </a:lnTo>
                <a:lnTo>
                  <a:pt x="1047378" y="428811"/>
                </a:lnTo>
                <a:close/>
                <a:moveTo>
                  <a:pt x="0" y="1476189"/>
                </a:moveTo>
                <a:lnTo>
                  <a:pt x="0" y="1905000"/>
                </a:lnTo>
                <a:lnTo>
                  <a:pt x="857622" y="1905000"/>
                </a:lnTo>
                <a:lnTo>
                  <a:pt x="857622" y="1047378"/>
                </a:lnTo>
                <a:lnTo>
                  <a:pt x="0" y="1047378"/>
                </a:lnTo>
                <a:lnTo>
                  <a:pt x="0" y="1476189"/>
                </a:lnTo>
                <a:close/>
                <a:moveTo>
                  <a:pt x="1047378" y="1476189"/>
                </a:moveTo>
                <a:lnTo>
                  <a:pt x="1047378" y="1905000"/>
                </a:lnTo>
                <a:lnTo>
                  <a:pt x="1905000" y="1905000"/>
                </a:lnTo>
                <a:lnTo>
                  <a:pt x="1905000" y="1047378"/>
                </a:lnTo>
                <a:lnTo>
                  <a:pt x="1047378" y="1047378"/>
                </a:lnTo>
                <a:lnTo>
                  <a:pt x="1047378" y="1476189"/>
                </a:lnTo>
                <a:close/>
              </a:path>
            </a:pathLst>
          </a:custGeom>
          <a:gradFill>
            <a:gsLst>
              <a:gs pos="61000">
                <a:schemeClr val="accent4">
                  <a:alpha val="17000"/>
                </a:schemeClr>
              </a:gs>
              <a:gs pos="86000">
                <a:schemeClr val="accent4">
                  <a:alpha val="0"/>
                </a:schemeClr>
              </a:gs>
              <a:gs pos="11000">
                <a:schemeClr val="accent3">
                  <a:alpha val="30000"/>
                </a:schemeClr>
              </a:gs>
              <a:gs pos="38000">
                <a:schemeClr val="accent3">
                  <a:alpha val="20000"/>
                </a:schemeClr>
              </a:gs>
            </a:gsLst>
            <a:lin ang="2700000" scaled="1"/>
          </a:gradFill>
          <a:ln w="40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8" name="文本框 117"/>
          <p:cNvSpPr txBox="1"/>
          <p:nvPr/>
        </p:nvSpPr>
        <p:spPr>
          <a:xfrm>
            <a:off x="3968369" y="4774525"/>
            <a:ext cx="6021451" cy="1814830"/>
          </a:xfrm>
          <a:prstGeom prst="rect">
            <a:avLst/>
          </a:prstGeom>
          <a:noFill/>
        </p:spPr>
        <p:txBody>
          <a:bodyPr wrap="square" rtlCol="0">
            <a:spAutoFit/>
          </a:bodyPr>
          <a:lstStyle/>
          <a:p>
            <a:r>
              <a:rPr lang="zh-CN" altLang="en-US" sz="1400" dirty="0">
                <a:latin typeface="OPPOSans R" panose="00020600040101010101" pitchFamily="18" charset="-122"/>
                <a:ea typeface="OPPOSans R" panose="00020600040101010101" pitchFamily="18" charset="-122"/>
                <a:cs typeface="OPPOSans R" panose="00020600040101010101" pitchFamily="18" charset="-122"/>
              </a:rPr>
              <a:t>针对网络数据库的服务器,最为重要的数据安全保障措施就是对数据的备份和当出现数据丢失现象后的数据恢复。对于图书馆管理系统来说，图书借阅记录、用户账户信息等信息数据都是图书馆能够正常运行的最基本的保障,如果这些信息出现故障﹐对图书馆而言无疑是一次重大事故。因此,数据的备份和数据恢复是图书馆管理系统最重要的安全保障措施,一旦网络数据库出现故障或损害,必须要尽快进行系统恹复和数据恹复，以保证图书馆网络数据库的数据安全和图书馆管理系统的正常运行。入您的内容，在此输入您的内容，在此输入您的内容</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54" name="标题 1"/>
          <p:cNvSpPr>
            <a:spLocks noGrp="1"/>
          </p:cNvSpPr>
          <p:nvPr>
            <p:ph type="title"/>
          </p:nvPr>
        </p:nvSpPr>
        <p:spPr>
          <a:xfrm>
            <a:off x="442261" y="401049"/>
            <a:ext cx="1792939" cy="373579"/>
          </a:xfrm>
        </p:spPr>
        <p:txBody>
          <a:bodyPr>
            <a:normAutofit fontScale="90000"/>
          </a:bodyPr>
          <a:lstStyle/>
          <a:p>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安全性</a:t>
            </a:r>
            <a:endPar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55" name="文本占位符 5"/>
          <p:cNvSpPr txBox="1"/>
          <p:nvPr/>
        </p:nvSpPr>
        <p:spPr>
          <a:xfrm>
            <a:off x="1052174" y="843494"/>
            <a:ext cx="2059710" cy="302994"/>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spcAft>
                <a:spcPts val="1000"/>
              </a:spcAft>
              <a:buNone/>
            </a:pPr>
            <a:r>
              <a:rPr lang="en-US" altLang="zh-CN" sz="16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rPr>
              <a:t>Securi</a:t>
            </a:r>
            <a:endParaRPr lang="en-US" altLang="zh-CN" sz="16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endParaRPr>
          </a:p>
        </p:txBody>
      </p:sp>
      <p:sp>
        <p:nvSpPr>
          <p:cNvPr id="2" name="Text Box 1"/>
          <p:cNvSpPr txBox="1"/>
          <p:nvPr/>
        </p:nvSpPr>
        <p:spPr>
          <a:xfrm>
            <a:off x="3968115" y="3949065"/>
            <a:ext cx="6683375" cy="2306955"/>
          </a:xfrm>
          <a:prstGeom prst="rect">
            <a:avLst/>
          </a:prstGeom>
          <a:noFill/>
          <a:ln w="9525">
            <a:noFill/>
          </a:ln>
        </p:spPr>
        <p:txBody>
          <a:bodyPr wrap="square">
            <a:spAutoFit/>
          </a:bodyPr>
          <a:lstStyle/>
          <a:p>
            <a:pPr indent="266700"/>
            <a:r>
              <a:rPr lang="en-US" altLang="zh-CN" b="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   </a:t>
            </a:r>
            <a:r>
              <a:rPr lang="zh-CN" b="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针对网络数据库的服务器,最为重要的数据安全保障措施就是对数据的备份和当出现数据丢失现象后的数据恢复。对于图书馆管理系统来说，图书借阅记录、用户账户信息等信息数据都是图书馆能够正常运行的最基本的保障,如果这些信息出现故障﹐对图书馆而言无疑是一次重大事故。因此,数据的备份和数据恢复是图书馆管理系统最重要的安全保障措施,一旦网络数据库出现故障或损害,必须要尽快进行系统恹复和数据恹复，以保证图书馆网络数据库的数据安全和图书馆管理系统的正常运行。</a:t>
            </a:r>
            <a:endParaRPr lang="zh-CN" b="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椭圆 57"/>
          <p:cNvSpPr/>
          <p:nvPr/>
        </p:nvSpPr>
        <p:spPr>
          <a:xfrm>
            <a:off x="4440273" y="1773273"/>
            <a:ext cx="3311454" cy="3311454"/>
          </a:xfrm>
          <a:prstGeom prst="ellipse">
            <a:avLst/>
          </a:prstGeom>
          <a:noFill/>
          <a:ln>
            <a:solidFill>
              <a:schemeClr val="accent1">
                <a:alpha val="6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607351" y="1940351"/>
            <a:ext cx="2977298" cy="2977298"/>
          </a:xfrm>
          <a:prstGeom prst="ellipse">
            <a:avLst/>
          </a:prstGeom>
          <a:solidFill>
            <a:schemeClr val="accent1">
              <a:alpha val="5000"/>
            </a:schemeClr>
          </a:solidFill>
          <a:ln>
            <a:solidFill>
              <a:schemeClr val="accent1">
                <a:alpha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flipH="1">
            <a:off x="4168140" y="2537685"/>
            <a:ext cx="3855720" cy="1741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168140" y="2560037"/>
            <a:ext cx="3855720" cy="17419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任意多边形: 形状 13"/>
          <p:cNvSpPr/>
          <p:nvPr/>
        </p:nvSpPr>
        <p:spPr>
          <a:xfrm rot="1442665">
            <a:off x="4584302" y="3389145"/>
            <a:ext cx="2539530" cy="1293848"/>
          </a:xfrm>
          <a:custGeom>
            <a:avLst/>
            <a:gdLst>
              <a:gd name="connsiteX0" fmla="*/ 1172 w 2446020"/>
              <a:gd name="connsiteY0" fmla="*/ 0 h 1246207"/>
              <a:gd name="connsiteX1" fmla="*/ 2444849 w 2446020"/>
              <a:gd name="connsiteY1" fmla="*/ 0 h 1246207"/>
              <a:gd name="connsiteX2" fmla="*/ 2446020 w 2446020"/>
              <a:gd name="connsiteY2" fmla="*/ 23197 h 1246207"/>
              <a:gd name="connsiteX3" fmla="*/ 1223010 w 2446020"/>
              <a:gd name="connsiteY3" fmla="*/ 1246207 h 1246207"/>
              <a:gd name="connsiteX4" fmla="*/ 0 w 2446020"/>
              <a:gd name="connsiteY4" fmla="*/ 23197 h 1246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6020" h="1246207">
                <a:moveTo>
                  <a:pt x="1172" y="0"/>
                </a:moveTo>
                <a:lnTo>
                  <a:pt x="2444849" y="0"/>
                </a:lnTo>
                <a:lnTo>
                  <a:pt x="2446020" y="23197"/>
                </a:lnTo>
                <a:cubicBezTo>
                  <a:pt x="2446020" y="698647"/>
                  <a:pt x="1898460" y="1246207"/>
                  <a:pt x="1223010" y="1246207"/>
                </a:cubicBezTo>
                <a:cubicBezTo>
                  <a:pt x="547560" y="1246207"/>
                  <a:pt x="0" y="698647"/>
                  <a:pt x="0" y="23197"/>
                </a:cubicBezTo>
                <a:close/>
              </a:path>
            </a:pathLst>
          </a:custGeom>
          <a:gradFill flip="none" rotWithShape="1">
            <a:gsLst>
              <a:gs pos="33000">
                <a:schemeClr val="accent2">
                  <a:alpha val="0"/>
                </a:schemeClr>
              </a:gs>
              <a:gs pos="76000">
                <a:schemeClr val="accent1">
                  <a:alpha val="32000"/>
                </a:schemeClr>
              </a:gs>
              <a:gs pos="100000">
                <a:schemeClr val="accent1">
                  <a:alpha val="56000"/>
                </a:schemeClr>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rot="1454945" flipV="1">
            <a:off x="5113890" y="2205486"/>
            <a:ext cx="2539530" cy="1293848"/>
          </a:xfrm>
          <a:custGeom>
            <a:avLst/>
            <a:gdLst>
              <a:gd name="connsiteX0" fmla="*/ 1172 w 2446020"/>
              <a:gd name="connsiteY0" fmla="*/ 0 h 1246207"/>
              <a:gd name="connsiteX1" fmla="*/ 2444849 w 2446020"/>
              <a:gd name="connsiteY1" fmla="*/ 0 h 1246207"/>
              <a:gd name="connsiteX2" fmla="*/ 2446020 w 2446020"/>
              <a:gd name="connsiteY2" fmla="*/ 23197 h 1246207"/>
              <a:gd name="connsiteX3" fmla="*/ 1223010 w 2446020"/>
              <a:gd name="connsiteY3" fmla="*/ 1246207 h 1246207"/>
              <a:gd name="connsiteX4" fmla="*/ 0 w 2446020"/>
              <a:gd name="connsiteY4" fmla="*/ 23197 h 1246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6020" h="1246207">
                <a:moveTo>
                  <a:pt x="1172" y="0"/>
                </a:moveTo>
                <a:lnTo>
                  <a:pt x="2444849" y="0"/>
                </a:lnTo>
                <a:lnTo>
                  <a:pt x="2446020" y="23197"/>
                </a:lnTo>
                <a:cubicBezTo>
                  <a:pt x="2446020" y="698647"/>
                  <a:pt x="1898460" y="1246207"/>
                  <a:pt x="1223010" y="1246207"/>
                </a:cubicBezTo>
                <a:cubicBezTo>
                  <a:pt x="547560" y="1246207"/>
                  <a:pt x="0" y="698647"/>
                  <a:pt x="0" y="23197"/>
                </a:cubicBezTo>
                <a:close/>
              </a:path>
            </a:pathLst>
          </a:custGeom>
          <a:gradFill flip="none" rotWithShape="1">
            <a:gsLst>
              <a:gs pos="33000">
                <a:schemeClr val="accent2">
                  <a:alpha val="0"/>
                </a:schemeClr>
              </a:gs>
              <a:gs pos="76000">
                <a:schemeClr val="accent1">
                  <a:alpha val="32000"/>
                </a:schemeClr>
              </a:gs>
              <a:gs pos="100000">
                <a:schemeClr val="accent1">
                  <a:alpha val="56000"/>
                </a:schemeClr>
              </a:gs>
            </a:gsLst>
            <a:lin ang="10800000" scaled="0"/>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5225006" y="2558005"/>
            <a:ext cx="1741988" cy="174198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361432" y="2694432"/>
            <a:ext cx="1469136" cy="1469136"/>
          </a:xfrm>
          <a:prstGeom prst="ellipse">
            <a:avLst/>
          </a:prstGeom>
          <a:gradFill>
            <a:gsLst>
              <a:gs pos="30000">
                <a:schemeClr val="accent2"/>
              </a:gs>
              <a:gs pos="68000">
                <a:schemeClr val="accent1"/>
              </a:gs>
              <a:gs pos="100000">
                <a:schemeClr val="accent1"/>
              </a:gs>
            </a:gsLst>
            <a:lin ang="2700000" scaled="1"/>
          </a:gradFill>
          <a:ln>
            <a:noFill/>
          </a:ln>
          <a:effectLst>
            <a:outerShdw blurRad="152400" algn="ctr" rotWithShape="0">
              <a:schemeClr val="accent1">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文本框 25"/>
          <p:cNvSpPr txBox="1"/>
          <p:nvPr/>
        </p:nvSpPr>
        <p:spPr>
          <a:xfrm>
            <a:off x="5470834" y="3228945"/>
            <a:ext cx="1250333" cy="400110"/>
          </a:xfrm>
          <a:prstGeom prst="rect">
            <a:avLst/>
          </a:prstGeom>
          <a:noFill/>
        </p:spPr>
        <p:txBody>
          <a:bodyPr wrap="square" rtlCol="0">
            <a:spAutoFit/>
          </a:bodyPr>
          <a:lstStyle/>
          <a:p>
            <a:r>
              <a:rPr lang="zh-CN" altLang="en-US" sz="2000" dirty="0">
                <a:solidFill>
                  <a:schemeClr val="bg1"/>
                </a:solidFill>
                <a:latin typeface="+mj-ea"/>
                <a:ea typeface="+mj-ea"/>
              </a:rPr>
              <a:t>中心论点</a:t>
            </a:r>
            <a:endParaRPr lang="zh-CN" altLang="en-US" sz="2000" dirty="0">
              <a:solidFill>
                <a:schemeClr val="bg1"/>
              </a:solidFill>
              <a:latin typeface="+mj-ea"/>
              <a:ea typeface="+mj-ea"/>
            </a:endParaRPr>
          </a:p>
        </p:txBody>
      </p:sp>
      <p:sp>
        <p:nvSpPr>
          <p:cNvPr id="28" name="文本框 27"/>
          <p:cNvSpPr txBox="1"/>
          <p:nvPr/>
        </p:nvSpPr>
        <p:spPr>
          <a:xfrm>
            <a:off x="3790695" y="2027419"/>
            <a:ext cx="377445" cy="523220"/>
          </a:xfrm>
          <a:prstGeom prst="rect">
            <a:avLst/>
          </a:prstGeom>
          <a:noFill/>
        </p:spPr>
        <p:txBody>
          <a:bodyPr wrap="square" rtlCol="0">
            <a:spAutoFit/>
          </a:bodyPr>
          <a:lstStyle/>
          <a:p>
            <a:r>
              <a:rPr lang="en-US" altLang="zh-CN" sz="2800" dirty="0">
                <a:gradFill flip="none" rotWithShape="1">
                  <a:gsLst>
                    <a:gs pos="18000">
                      <a:schemeClr val="accent1">
                        <a:lumMod val="5000"/>
                        <a:lumOff val="95000"/>
                      </a:schemeClr>
                    </a:gs>
                    <a:gs pos="46000">
                      <a:schemeClr val="accent1">
                        <a:lumMod val="20000"/>
                        <a:lumOff val="80000"/>
                      </a:schemeClr>
                    </a:gs>
                    <a:gs pos="78000">
                      <a:schemeClr val="accent1">
                        <a:lumMod val="20000"/>
                        <a:lumOff val="80000"/>
                      </a:schemeClr>
                    </a:gs>
                    <a:gs pos="100000">
                      <a:schemeClr val="accent1">
                        <a:lumMod val="30000"/>
                        <a:lumOff val="70000"/>
                      </a:schemeClr>
                    </a:gs>
                  </a:gsLst>
                  <a:lin ang="16200000" scaled="1"/>
                  <a:tileRect/>
                </a:gradFill>
                <a:latin typeface="+mj-ea"/>
                <a:ea typeface="+mj-ea"/>
              </a:rPr>
              <a:t>1</a:t>
            </a:r>
            <a:endParaRPr lang="zh-CN" altLang="en-US" sz="2800" dirty="0">
              <a:gradFill flip="none" rotWithShape="1">
                <a:gsLst>
                  <a:gs pos="18000">
                    <a:schemeClr val="accent1">
                      <a:lumMod val="5000"/>
                      <a:lumOff val="95000"/>
                    </a:schemeClr>
                  </a:gs>
                  <a:gs pos="46000">
                    <a:schemeClr val="accent1">
                      <a:lumMod val="20000"/>
                      <a:lumOff val="80000"/>
                    </a:schemeClr>
                  </a:gs>
                  <a:gs pos="78000">
                    <a:schemeClr val="accent1">
                      <a:lumMod val="20000"/>
                      <a:lumOff val="80000"/>
                    </a:schemeClr>
                  </a:gs>
                  <a:gs pos="100000">
                    <a:schemeClr val="accent1">
                      <a:lumMod val="30000"/>
                      <a:lumOff val="70000"/>
                    </a:schemeClr>
                  </a:gs>
                </a:gsLst>
                <a:lin ang="16200000" scaled="1"/>
                <a:tileRect/>
              </a:gradFill>
              <a:latin typeface="+mj-ea"/>
              <a:ea typeface="+mj-ea"/>
            </a:endParaRPr>
          </a:p>
        </p:txBody>
      </p:sp>
      <p:sp>
        <p:nvSpPr>
          <p:cNvPr id="29" name="文本框 28"/>
          <p:cNvSpPr txBox="1"/>
          <p:nvPr/>
        </p:nvSpPr>
        <p:spPr>
          <a:xfrm>
            <a:off x="3768725" y="2023745"/>
            <a:ext cx="1456690" cy="521970"/>
          </a:xfrm>
          <a:prstGeom prst="rect">
            <a:avLst/>
          </a:prstGeom>
          <a:noFill/>
        </p:spPr>
        <p:txBody>
          <a:bodyPr wrap="square" rtlCol="0">
            <a:spAutoFit/>
          </a:bodyPr>
          <a:lstStyle/>
          <a:p>
            <a:r>
              <a:rPr lang="en-US" altLang="zh-CN"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rPr>
              <a:t>1</a:t>
            </a:r>
            <a:r>
              <a:rPr lang="zh-CN" altLang="en-US"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rPr>
              <a:t>设备</a:t>
            </a:r>
            <a:endParaRPr lang="zh-CN" altLang="en-US"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endParaRPr>
          </a:p>
        </p:txBody>
      </p:sp>
      <p:sp>
        <p:nvSpPr>
          <p:cNvPr id="30" name="文本框 29"/>
          <p:cNvSpPr txBox="1"/>
          <p:nvPr/>
        </p:nvSpPr>
        <p:spPr>
          <a:xfrm>
            <a:off x="915035" y="1432560"/>
            <a:ext cx="2875915" cy="1714500"/>
          </a:xfrm>
          <a:prstGeom prst="rect">
            <a:avLst/>
          </a:prstGeom>
          <a:noFill/>
        </p:spPr>
        <p:txBody>
          <a:bodyPr wrap="square" rtlCol="0">
            <a:spAutoFit/>
          </a:bodyPr>
          <a:lstStyle/>
          <a:p>
            <a:pPr algn="r">
              <a:lnSpc>
                <a:spcPct val="110000"/>
              </a:lnSpc>
            </a:pPr>
            <a:r>
              <a:rPr lang="zh-CN" altLang="en-US" sz="1600" dirty="0">
                <a:solidFill>
                  <a:schemeClr val="accent1"/>
                </a:solidFill>
                <a:effectLst>
                  <a:outerShdw blurRad="38100" dist="25400" dir="5400000" algn="ctr" rotWithShape="0">
                    <a:srgbClr val="6E747A">
                      <a:alpha val="43000"/>
                    </a:srgbClr>
                  </a:outerShdw>
                </a:effectLst>
              </a:rPr>
              <a:t>服务器: PentiumlII 500以上或更高,</a:t>
            </a:r>
            <a:endParaRPr lang="zh-CN" altLang="en-US" sz="1600" dirty="0">
              <a:solidFill>
                <a:schemeClr val="accent1"/>
              </a:solidFill>
              <a:effectLst>
                <a:outerShdw blurRad="38100" dist="25400" dir="5400000" algn="ctr" rotWithShape="0">
                  <a:srgbClr val="6E747A">
                    <a:alpha val="43000"/>
                  </a:srgbClr>
                </a:outerShdw>
              </a:effectLst>
            </a:endParaRPr>
          </a:p>
          <a:p>
            <a:pPr algn="r">
              <a:lnSpc>
                <a:spcPct val="110000"/>
              </a:lnSpc>
            </a:pPr>
            <a:r>
              <a:rPr lang="zh-CN" altLang="en-US" sz="1600" dirty="0">
                <a:solidFill>
                  <a:schemeClr val="accent1"/>
                </a:solidFill>
                <a:effectLst>
                  <a:outerShdw blurRad="38100" dist="25400" dir="5400000" algn="ctr" rotWithShape="0">
                    <a:srgbClr val="6E747A">
                      <a:alpha val="43000"/>
                    </a:srgbClr>
                  </a:outerShdw>
                </a:effectLst>
              </a:rPr>
              <a:t>2.内存: 256M以上;</a:t>
            </a:r>
            <a:endParaRPr lang="zh-CN" altLang="en-US" sz="1600" dirty="0">
              <a:solidFill>
                <a:schemeClr val="accent1"/>
              </a:solidFill>
              <a:effectLst>
                <a:outerShdw blurRad="38100" dist="25400" dir="5400000" algn="ctr" rotWithShape="0">
                  <a:srgbClr val="6E747A">
                    <a:alpha val="43000"/>
                  </a:srgbClr>
                </a:outerShdw>
              </a:effectLst>
            </a:endParaRPr>
          </a:p>
          <a:p>
            <a:pPr algn="r">
              <a:lnSpc>
                <a:spcPct val="110000"/>
              </a:lnSpc>
            </a:pPr>
            <a:r>
              <a:rPr lang="zh-CN" altLang="en-US" sz="1600" dirty="0">
                <a:solidFill>
                  <a:schemeClr val="accent1"/>
                </a:solidFill>
                <a:effectLst>
                  <a:outerShdw blurRad="38100" dist="25400" dir="5400000" algn="ctr" rotWithShape="0">
                    <a:srgbClr val="6E747A">
                      <a:alpha val="43000"/>
                    </a:srgbClr>
                  </a:outerShdw>
                </a:effectLst>
              </a:rPr>
              <a:t>3.硬盘:至少80G以上;</a:t>
            </a:r>
            <a:endParaRPr lang="zh-CN" altLang="en-US" sz="1600" dirty="0">
              <a:solidFill>
                <a:schemeClr val="accent1"/>
              </a:solidFill>
              <a:effectLst>
                <a:outerShdw blurRad="38100" dist="25400" dir="5400000" algn="ctr" rotWithShape="0">
                  <a:srgbClr val="6E747A">
                    <a:alpha val="43000"/>
                  </a:srgbClr>
                </a:outerShdw>
              </a:effectLst>
            </a:endParaRPr>
          </a:p>
          <a:p>
            <a:pPr algn="r">
              <a:lnSpc>
                <a:spcPct val="110000"/>
              </a:lnSpc>
            </a:pPr>
            <a:r>
              <a:rPr lang="zh-CN" altLang="en-US" sz="1600" dirty="0">
                <a:solidFill>
                  <a:schemeClr val="accent1"/>
                </a:solidFill>
                <a:effectLst>
                  <a:outerShdw blurRad="38100" dist="25400" dir="5400000" algn="ctr" rotWithShape="0">
                    <a:srgbClr val="6E747A">
                      <a:alpha val="43000"/>
                    </a:srgbClr>
                  </a:outerShdw>
                </a:effectLst>
              </a:rPr>
              <a:t>4. CD-ROM: 16 倍速以上;</a:t>
            </a:r>
            <a:endParaRPr lang="zh-CN" altLang="en-US" sz="1600" dirty="0">
              <a:solidFill>
                <a:schemeClr val="accent1"/>
              </a:solidFill>
              <a:effectLst>
                <a:outerShdw blurRad="38100" dist="25400" dir="5400000" algn="ctr" rotWithShape="0">
                  <a:srgbClr val="6E747A">
                    <a:alpha val="43000"/>
                  </a:srgbClr>
                </a:outerShdw>
              </a:effectLst>
            </a:endParaRPr>
          </a:p>
          <a:p>
            <a:pPr algn="r">
              <a:lnSpc>
                <a:spcPct val="110000"/>
              </a:lnSpc>
            </a:pPr>
            <a:r>
              <a:rPr lang="zh-CN" altLang="en-US" sz="1600" dirty="0">
                <a:solidFill>
                  <a:schemeClr val="accent1"/>
                </a:solidFill>
                <a:effectLst>
                  <a:outerShdw blurRad="38100" dist="25400" dir="5400000" algn="ctr" rotWithShape="0">
                    <a:srgbClr val="6E747A">
                      <a:alpha val="43000"/>
                    </a:srgbClr>
                  </a:outerShdw>
                </a:effectLst>
              </a:rPr>
              <a:t>5.网卡: 10M B/100M B自适应</a:t>
            </a:r>
            <a:endParaRPr lang="zh-CN" altLang="en-US" sz="1600" dirty="0">
              <a:solidFill>
                <a:schemeClr val="accent1"/>
              </a:solidFill>
              <a:effectLst>
                <a:outerShdw blurRad="38100" dist="25400" dir="5400000" algn="ctr" rotWithShape="0">
                  <a:srgbClr val="6E747A">
                    <a:alpha val="43000"/>
                  </a:srgbClr>
                </a:outerShdw>
              </a:effectLst>
            </a:endParaRPr>
          </a:p>
        </p:txBody>
      </p:sp>
      <p:sp>
        <p:nvSpPr>
          <p:cNvPr id="31" name="文本框 30"/>
          <p:cNvSpPr txBox="1"/>
          <p:nvPr/>
        </p:nvSpPr>
        <p:spPr>
          <a:xfrm>
            <a:off x="3790695" y="3812082"/>
            <a:ext cx="377445" cy="523220"/>
          </a:xfrm>
          <a:prstGeom prst="rect">
            <a:avLst/>
          </a:prstGeom>
          <a:noFill/>
        </p:spPr>
        <p:txBody>
          <a:bodyPr wrap="square" rtlCol="0">
            <a:spAutoFit/>
          </a:bodyPr>
          <a:lstStyle/>
          <a:p>
            <a:r>
              <a:rPr lang="en-US" altLang="zh-CN" sz="2800" dirty="0">
                <a:gradFill flip="none" rotWithShape="1">
                  <a:gsLst>
                    <a:gs pos="18000">
                      <a:schemeClr val="accent1">
                        <a:lumMod val="5000"/>
                        <a:lumOff val="95000"/>
                      </a:schemeClr>
                    </a:gs>
                    <a:gs pos="46000">
                      <a:schemeClr val="accent1">
                        <a:lumMod val="20000"/>
                        <a:lumOff val="80000"/>
                      </a:schemeClr>
                    </a:gs>
                    <a:gs pos="78000">
                      <a:schemeClr val="accent1">
                        <a:lumMod val="20000"/>
                        <a:lumOff val="80000"/>
                      </a:schemeClr>
                    </a:gs>
                    <a:gs pos="100000">
                      <a:schemeClr val="accent1">
                        <a:lumMod val="30000"/>
                        <a:lumOff val="70000"/>
                      </a:schemeClr>
                    </a:gs>
                  </a:gsLst>
                  <a:lin ang="16200000" scaled="1"/>
                  <a:tileRect/>
                </a:gradFill>
                <a:latin typeface="+mj-ea"/>
                <a:ea typeface="+mj-ea"/>
              </a:rPr>
              <a:t>3</a:t>
            </a:r>
            <a:endParaRPr lang="zh-CN" altLang="en-US" sz="2800" dirty="0">
              <a:gradFill flip="none" rotWithShape="1">
                <a:gsLst>
                  <a:gs pos="18000">
                    <a:schemeClr val="accent1">
                      <a:lumMod val="5000"/>
                      <a:lumOff val="95000"/>
                    </a:schemeClr>
                  </a:gs>
                  <a:gs pos="46000">
                    <a:schemeClr val="accent1">
                      <a:lumMod val="20000"/>
                      <a:lumOff val="80000"/>
                    </a:schemeClr>
                  </a:gs>
                  <a:gs pos="78000">
                    <a:schemeClr val="accent1">
                      <a:lumMod val="20000"/>
                      <a:lumOff val="80000"/>
                    </a:schemeClr>
                  </a:gs>
                  <a:gs pos="100000">
                    <a:schemeClr val="accent1">
                      <a:lumMod val="30000"/>
                      <a:lumOff val="70000"/>
                    </a:schemeClr>
                  </a:gs>
                </a:gsLst>
                <a:lin ang="16200000" scaled="1"/>
                <a:tileRect/>
              </a:gradFill>
              <a:latin typeface="+mj-ea"/>
              <a:ea typeface="+mj-ea"/>
            </a:endParaRPr>
          </a:p>
        </p:txBody>
      </p:sp>
      <p:sp>
        <p:nvSpPr>
          <p:cNvPr id="32" name="文本框 31"/>
          <p:cNvSpPr txBox="1"/>
          <p:nvPr/>
        </p:nvSpPr>
        <p:spPr>
          <a:xfrm>
            <a:off x="3790950" y="3808095"/>
            <a:ext cx="1652270" cy="521970"/>
          </a:xfrm>
          <a:prstGeom prst="rect">
            <a:avLst/>
          </a:prstGeom>
          <a:noFill/>
        </p:spPr>
        <p:txBody>
          <a:bodyPr wrap="square" rtlCol="0">
            <a:spAutoFit/>
          </a:bodyPr>
          <a:lstStyle/>
          <a:p>
            <a:r>
              <a:rPr lang="en-US" altLang="zh-CN"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rPr>
              <a:t>3</a:t>
            </a:r>
            <a:r>
              <a:rPr lang="zh-CN" altLang="en-US"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rPr>
              <a:t>接口</a:t>
            </a:r>
            <a:endParaRPr lang="zh-CN" altLang="en-US"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endParaRPr>
          </a:p>
        </p:txBody>
      </p:sp>
      <p:sp>
        <p:nvSpPr>
          <p:cNvPr id="33" name="文本框 32"/>
          <p:cNvSpPr txBox="1"/>
          <p:nvPr/>
        </p:nvSpPr>
        <p:spPr>
          <a:xfrm>
            <a:off x="437515" y="3687445"/>
            <a:ext cx="3431540" cy="2256155"/>
          </a:xfrm>
          <a:prstGeom prst="rect">
            <a:avLst/>
          </a:prstGeom>
          <a:noFill/>
        </p:spPr>
        <p:txBody>
          <a:bodyPr wrap="square" rtlCol="0">
            <a:spAutoFit/>
          </a:bodyPr>
          <a:lstStyle/>
          <a:p>
            <a:pPr algn="l">
              <a:lnSpc>
                <a:spcPct val="110000"/>
              </a:lnSpc>
            </a:pPr>
            <a:r>
              <a:rPr lang="zh-CN" altLang="en-US" sz="1600" dirty="0">
                <a:solidFill>
                  <a:schemeClr val="accent1"/>
                </a:solidFill>
              </a:rPr>
              <a:t>软件接口:除了与Windows操作系统的接口以外，还考虑到文档、报表的编辑处理，会与office等办公软件有接口。</a:t>
            </a:r>
            <a:endParaRPr lang="zh-CN" altLang="en-US" sz="1600" dirty="0">
              <a:solidFill>
                <a:schemeClr val="accent1"/>
              </a:solidFill>
            </a:endParaRPr>
          </a:p>
          <a:p>
            <a:pPr algn="l">
              <a:lnSpc>
                <a:spcPct val="110000"/>
              </a:lnSpc>
            </a:pPr>
            <a:r>
              <a:rPr lang="zh-CN" altLang="en-US" sz="1600" dirty="0">
                <a:solidFill>
                  <a:schemeClr val="accent1"/>
                </a:solidFill>
              </a:rPr>
              <a:t>硬件接口:软件除了与硬盘有外界联系之外，还考虑到用户的数据备份，会与打印机和磁盘刻录机、磁带机有接口。</a:t>
            </a:r>
            <a:endParaRPr lang="zh-CN" altLang="en-US" sz="1600" dirty="0">
              <a:solidFill>
                <a:schemeClr val="accent1"/>
              </a:solidFill>
            </a:endParaRPr>
          </a:p>
        </p:txBody>
      </p:sp>
      <p:sp>
        <p:nvSpPr>
          <p:cNvPr id="34" name="文本框 33"/>
          <p:cNvSpPr txBox="1"/>
          <p:nvPr/>
        </p:nvSpPr>
        <p:spPr>
          <a:xfrm>
            <a:off x="8124358" y="3812082"/>
            <a:ext cx="377445" cy="523220"/>
          </a:xfrm>
          <a:prstGeom prst="rect">
            <a:avLst/>
          </a:prstGeom>
          <a:noFill/>
        </p:spPr>
        <p:txBody>
          <a:bodyPr wrap="square" rtlCol="0">
            <a:spAutoFit/>
          </a:bodyPr>
          <a:lstStyle/>
          <a:p>
            <a:r>
              <a:rPr lang="en-US" altLang="zh-CN" sz="2800" dirty="0">
                <a:gradFill flip="none" rotWithShape="1">
                  <a:gsLst>
                    <a:gs pos="18000">
                      <a:schemeClr val="accent1">
                        <a:lumMod val="5000"/>
                        <a:lumOff val="95000"/>
                      </a:schemeClr>
                    </a:gs>
                    <a:gs pos="46000">
                      <a:schemeClr val="accent1">
                        <a:lumMod val="20000"/>
                        <a:lumOff val="80000"/>
                      </a:schemeClr>
                    </a:gs>
                    <a:gs pos="78000">
                      <a:schemeClr val="accent1">
                        <a:lumMod val="20000"/>
                        <a:lumOff val="80000"/>
                      </a:schemeClr>
                    </a:gs>
                    <a:gs pos="100000">
                      <a:schemeClr val="accent1">
                        <a:lumMod val="30000"/>
                        <a:lumOff val="70000"/>
                      </a:schemeClr>
                    </a:gs>
                  </a:gsLst>
                  <a:lin ang="16200000" scaled="1"/>
                  <a:tileRect/>
                </a:gradFill>
                <a:latin typeface="+mj-ea"/>
                <a:ea typeface="+mj-ea"/>
              </a:rPr>
              <a:t>4</a:t>
            </a:r>
            <a:endParaRPr lang="zh-CN" altLang="en-US" sz="2800" dirty="0">
              <a:gradFill flip="none" rotWithShape="1">
                <a:gsLst>
                  <a:gs pos="18000">
                    <a:schemeClr val="accent1">
                      <a:lumMod val="5000"/>
                      <a:lumOff val="95000"/>
                    </a:schemeClr>
                  </a:gs>
                  <a:gs pos="46000">
                    <a:schemeClr val="accent1">
                      <a:lumMod val="20000"/>
                      <a:lumOff val="80000"/>
                    </a:schemeClr>
                  </a:gs>
                  <a:gs pos="78000">
                    <a:schemeClr val="accent1">
                      <a:lumMod val="20000"/>
                      <a:lumOff val="80000"/>
                    </a:schemeClr>
                  </a:gs>
                  <a:gs pos="100000">
                    <a:schemeClr val="accent1">
                      <a:lumMod val="30000"/>
                      <a:lumOff val="70000"/>
                    </a:schemeClr>
                  </a:gs>
                </a:gsLst>
                <a:lin ang="16200000" scaled="1"/>
                <a:tileRect/>
              </a:gradFill>
              <a:latin typeface="+mj-ea"/>
              <a:ea typeface="+mj-ea"/>
            </a:endParaRPr>
          </a:p>
        </p:txBody>
      </p:sp>
      <p:sp>
        <p:nvSpPr>
          <p:cNvPr id="35" name="文本框 34"/>
          <p:cNvSpPr txBox="1"/>
          <p:nvPr/>
        </p:nvSpPr>
        <p:spPr>
          <a:xfrm>
            <a:off x="8101965" y="3808095"/>
            <a:ext cx="1664335" cy="521970"/>
          </a:xfrm>
          <a:prstGeom prst="rect">
            <a:avLst/>
          </a:prstGeom>
          <a:noFill/>
        </p:spPr>
        <p:txBody>
          <a:bodyPr wrap="square" rtlCol="0">
            <a:spAutoFit/>
          </a:bodyPr>
          <a:lstStyle/>
          <a:p>
            <a:r>
              <a:rPr lang="en-US" altLang="zh-CN"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rPr>
              <a:t>4</a:t>
            </a:r>
            <a:r>
              <a:rPr lang="zh-CN" altLang="en-US"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rPr>
              <a:t>控制</a:t>
            </a:r>
            <a:endParaRPr lang="zh-CN" altLang="en-US"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endParaRPr>
          </a:p>
        </p:txBody>
      </p:sp>
      <p:sp>
        <p:nvSpPr>
          <p:cNvPr id="36" name="文本框 35"/>
          <p:cNvSpPr txBox="1"/>
          <p:nvPr/>
        </p:nvSpPr>
        <p:spPr>
          <a:xfrm>
            <a:off x="8081645" y="4249420"/>
            <a:ext cx="3346450" cy="1173480"/>
          </a:xfrm>
          <a:prstGeom prst="rect">
            <a:avLst/>
          </a:prstGeom>
          <a:noFill/>
        </p:spPr>
        <p:txBody>
          <a:bodyPr wrap="square" rtlCol="0">
            <a:spAutoFit/>
          </a:bodyPr>
          <a:lstStyle/>
          <a:p>
            <a:pPr>
              <a:lnSpc>
                <a:spcPct val="110000"/>
              </a:lnSpc>
            </a:pPr>
            <a:r>
              <a:rPr lang="zh-CN" altLang="en-US" sz="1600" dirty="0">
                <a:solidFill>
                  <a:schemeClr val="accent1"/>
                </a:solidFill>
              </a:rPr>
              <a:t>图书馆打卡界面友好，较容易操作，只需要按照界面上的图标进行点击，会自己跳转到下一个相应界面，控制信号可以在键盘上输入。</a:t>
            </a:r>
            <a:endParaRPr lang="zh-CN" altLang="en-US" sz="1600" dirty="0">
              <a:solidFill>
                <a:schemeClr val="accent1"/>
              </a:solidFill>
            </a:endParaRPr>
          </a:p>
        </p:txBody>
      </p:sp>
      <p:sp>
        <p:nvSpPr>
          <p:cNvPr id="37" name="文本框 36"/>
          <p:cNvSpPr txBox="1"/>
          <p:nvPr/>
        </p:nvSpPr>
        <p:spPr>
          <a:xfrm>
            <a:off x="8124358" y="2028110"/>
            <a:ext cx="377445" cy="523220"/>
          </a:xfrm>
          <a:prstGeom prst="rect">
            <a:avLst/>
          </a:prstGeom>
          <a:noFill/>
        </p:spPr>
        <p:txBody>
          <a:bodyPr wrap="square" rtlCol="0">
            <a:spAutoFit/>
          </a:bodyPr>
          <a:lstStyle/>
          <a:p>
            <a:r>
              <a:rPr lang="en-US" altLang="zh-CN" sz="2800" dirty="0">
                <a:gradFill flip="none" rotWithShape="1">
                  <a:gsLst>
                    <a:gs pos="18000">
                      <a:schemeClr val="accent1">
                        <a:lumMod val="5000"/>
                        <a:lumOff val="95000"/>
                      </a:schemeClr>
                    </a:gs>
                    <a:gs pos="46000">
                      <a:schemeClr val="accent1">
                        <a:lumMod val="20000"/>
                        <a:lumOff val="80000"/>
                      </a:schemeClr>
                    </a:gs>
                    <a:gs pos="78000">
                      <a:schemeClr val="accent1">
                        <a:lumMod val="20000"/>
                        <a:lumOff val="80000"/>
                      </a:schemeClr>
                    </a:gs>
                    <a:gs pos="100000">
                      <a:schemeClr val="accent1">
                        <a:lumMod val="30000"/>
                        <a:lumOff val="70000"/>
                      </a:schemeClr>
                    </a:gs>
                  </a:gsLst>
                  <a:lin ang="16200000" scaled="1"/>
                  <a:tileRect/>
                </a:gradFill>
                <a:latin typeface="+mj-ea"/>
                <a:ea typeface="+mj-ea"/>
              </a:rPr>
              <a:t>2</a:t>
            </a:r>
            <a:endParaRPr lang="zh-CN" altLang="en-US" sz="2800" dirty="0">
              <a:gradFill flip="none" rotWithShape="1">
                <a:gsLst>
                  <a:gs pos="18000">
                    <a:schemeClr val="accent1">
                      <a:lumMod val="5000"/>
                      <a:lumOff val="95000"/>
                    </a:schemeClr>
                  </a:gs>
                  <a:gs pos="46000">
                    <a:schemeClr val="accent1">
                      <a:lumMod val="20000"/>
                      <a:lumOff val="80000"/>
                    </a:schemeClr>
                  </a:gs>
                  <a:gs pos="78000">
                    <a:schemeClr val="accent1">
                      <a:lumMod val="20000"/>
                      <a:lumOff val="80000"/>
                    </a:schemeClr>
                  </a:gs>
                  <a:gs pos="100000">
                    <a:schemeClr val="accent1">
                      <a:lumMod val="30000"/>
                      <a:lumOff val="70000"/>
                    </a:schemeClr>
                  </a:gs>
                </a:gsLst>
                <a:lin ang="16200000" scaled="1"/>
                <a:tileRect/>
              </a:gradFill>
              <a:latin typeface="+mj-ea"/>
              <a:ea typeface="+mj-ea"/>
            </a:endParaRPr>
          </a:p>
        </p:txBody>
      </p:sp>
      <p:sp>
        <p:nvSpPr>
          <p:cNvPr id="38" name="文本框 37"/>
          <p:cNvSpPr txBox="1"/>
          <p:nvPr/>
        </p:nvSpPr>
        <p:spPr>
          <a:xfrm>
            <a:off x="6830695" y="2023745"/>
            <a:ext cx="2425700" cy="521970"/>
          </a:xfrm>
          <a:prstGeom prst="rect">
            <a:avLst/>
          </a:prstGeom>
          <a:noFill/>
        </p:spPr>
        <p:txBody>
          <a:bodyPr wrap="square" rtlCol="0">
            <a:spAutoFit/>
          </a:bodyPr>
          <a:lstStyle/>
          <a:p>
            <a:r>
              <a:rPr lang="en-US" altLang="zh-CN"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rPr>
              <a:t>2</a:t>
            </a:r>
            <a:r>
              <a:rPr lang="zh-CN" altLang="en-US"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rPr>
              <a:t>支持软件</a:t>
            </a:r>
            <a:endParaRPr lang="zh-CN" altLang="en-US" sz="2800" dirty="0">
              <a:ln w="6350">
                <a:gradFill flip="none" rotWithShape="1">
                  <a:gsLst>
                    <a:gs pos="18000">
                      <a:schemeClr val="accent1">
                        <a:lumMod val="5000"/>
                        <a:lumOff val="95000"/>
                      </a:schemeClr>
                    </a:gs>
                    <a:gs pos="53000">
                      <a:schemeClr val="accent1">
                        <a:lumMod val="45000"/>
                        <a:lumOff val="55000"/>
                      </a:schemeClr>
                    </a:gs>
                    <a:gs pos="84000">
                      <a:schemeClr val="accent1">
                        <a:lumMod val="45000"/>
                        <a:lumOff val="55000"/>
                      </a:schemeClr>
                    </a:gs>
                    <a:gs pos="100000">
                      <a:schemeClr val="accent1">
                        <a:lumMod val="30000"/>
                        <a:lumOff val="70000"/>
                      </a:schemeClr>
                    </a:gs>
                  </a:gsLst>
                  <a:lin ang="16200000" scaled="1"/>
                  <a:tileRect/>
                </a:gradFill>
              </a:ln>
              <a:noFill/>
              <a:latin typeface="+mj-ea"/>
              <a:ea typeface="+mj-ea"/>
            </a:endParaRPr>
          </a:p>
        </p:txBody>
      </p:sp>
      <p:sp>
        <p:nvSpPr>
          <p:cNvPr id="39" name="文本框 38"/>
          <p:cNvSpPr txBox="1"/>
          <p:nvPr/>
        </p:nvSpPr>
        <p:spPr>
          <a:xfrm>
            <a:off x="8501380" y="1432560"/>
            <a:ext cx="3434080" cy="1985010"/>
          </a:xfrm>
          <a:prstGeom prst="rect">
            <a:avLst/>
          </a:prstGeom>
          <a:noFill/>
        </p:spPr>
        <p:txBody>
          <a:bodyPr wrap="square" rtlCol="0">
            <a:spAutoFit/>
          </a:bodyPr>
          <a:lstStyle/>
          <a:p>
            <a:pPr>
              <a:lnSpc>
                <a:spcPct val="110000"/>
              </a:lnSpc>
            </a:pPr>
            <a:r>
              <a:rPr lang="zh-CN" altLang="en-US" sz="1600" dirty="0">
                <a:solidFill>
                  <a:schemeClr val="accent1"/>
                </a:solidFill>
                <a:effectLst>
                  <a:outerShdw blurRad="38100" dist="25400" dir="5400000" algn="ctr" rotWithShape="0">
                    <a:srgbClr val="6E747A">
                      <a:alpha val="43000"/>
                    </a:srgbClr>
                  </a:outerShdw>
                </a:effectLst>
              </a:rPr>
              <a:t>操作系统: Window Server 2003</a:t>
            </a:r>
            <a:endParaRPr lang="zh-CN" altLang="en-US" sz="1600" dirty="0">
              <a:solidFill>
                <a:schemeClr val="accent1"/>
              </a:solidFill>
              <a:effectLst>
                <a:outerShdw blurRad="38100" dist="25400" dir="5400000" algn="ctr" rotWithShape="0">
                  <a:srgbClr val="6E747A">
                    <a:alpha val="43000"/>
                  </a:srgbClr>
                </a:outerShdw>
              </a:effectLst>
            </a:endParaRPr>
          </a:p>
          <a:p>
            <a:pPr>
              <a:lnSpc>
                <a:spcPct val="110000"/>
              </a:lnSpc>
            </a:pPr>
            <a:r>
              <a:rPr lang="zh-CN" altLang="en-US" sz="1600" dirty="0">
                <a:solidFill>
                  <a:schemeClr val="accent1"/>
                </a:solidFill>
                <a:effectLst>
                  <a:outerShdw blurRad="38100" dist="25400" dir="5400000" algn="ctr" rotWithShape="0">
                    <a:srgbClr val="6E747A">
                      <a:alpha val="43000"/>
                    </a:srgbClr>
                  </a:outerShdw>
                </a:effectLst>
              </a:rPr>
              <a:t>开发工具: Visual Studio. Net</a:t>
            </a:r>
            <a:endParaRPr lang="zh-CN" altLang="en-US" sz="1600" dirty="0">
              <a:solidFill>
                <a:schemeClr val="accent1"/>
              </a:solidFill>
              <a:effectLst>
                <a:outerShdw blurRad="38100" dist="25400" dir="5400000" algn="ctr" rotWithShape="0">
                  <a:srgbClr val="6E747A">
                    <a:alpha val="43000"/>
                  </a:srgbClr>
                </a:outerShdw>
              </a:effectLst>
            </a:endParaRPr>
          </a:p>
          <a:p>
            <a:pPr>
              <a:lnSpc>
                <a:spcPct val="110000"/>
              </a:lnSpc>
            </a:pPr>
            <a:r>
              <a:rPr lang="zh-CN" altLang="en-US" sz="1600" dirty="0">
                <a:solidFill>
                  <a:schemeClr val="accent1"/>
                </a:solidFill>
                <a:effectLst>
                  <a:outerShdw blurRad="38100" dist="25400" dir="5400000" algn="ctr" rotWithShape="0">
                    <a:srgbClr val="6E747A">
                      <a:alpha val="43000"/>
                    </a:srgbClr>
                  </a:outerShdw>
                </a:effectLst>
              </a:rPr>
              <a:t>开发语言: Java</a:t>
            </a:r>
            <a:endParaRPr lang="zh-CN" altLang="en-US" sz="1600" dirty="0">
              <a:solidFill>
                <a:schemeClr val="accent1"/>
              </a:solidFill>
              <a:effectLst>
                <a:outerShdw blurRad="38100" dist="25400" dir="5400000" algn="ctr" rotWithShape="0">
                  <a:srgbClr val="6E747A">
                    <a:alpha val="43000"/>
                  </a:srgbClr>
                </a:outerShdw>
              </a:effectLst>
            </a:endParaRPr>
          </a:p>
          <a:p>
            <a:pPr>
              <a:lnSpc>
                <a:spcPct val="110000"/>
              </a:lnSpc>
            </a:pPr>
            <a:r>
              <a:rPr lang="zh-CN" altLang="en-US" sz="1600" dirty="0">
                <a:solidFill>
                  <a:schemeClr val="accent1"/>
                </a:solidFill>
                <a:effectLst>
                  <a:outerShdw blurRad="38100" dist="25400" dir="5400000" algn="ctr" rotWithShape="0">
                    <a:srgbClr val="6E747A">
                      <a:alpha val="43000"/>
                    </a:srgbClr>
                  </a:outerShdw>
                </a:effectLst>
              </a:rPr>
              <a:t>数据库: SQL Server 2000</a:t>
            </a:r>
            <a:endParaRPr lang="zh-CN" altLang="en-US" sz="1600" dirty="0">
              <a:solidFill>
                <a:schemeClr val="accent1"/>
              </a:solidFill>
              <a:effectLst>
                <a:outerShdw blurRad="38100" dist="25400" dir="5400000" algn="ctr" rotWithShape="0">
                  <a:srgbClr val="6E747A">
                    <a:alpha val="43000"/>
                  </a:srgbClr>
                </a:outerShdw>
              </a:effectLst>
            </a:endParaRPr>
          </a:p>
          <a:p>
            <a:pPr>
              <a:lnSpc>
                <a:spcPct val="110000"/>
              </a:lnSpc>
            </a:pPr>
            <a:r>
              <a:rPr lang="zh-CN" altLang="en-US" sz="1600" dirty="0">
                <a:solidFill>
                  <a:schemeClr val="accent1"/>
                </a:solidFill>
                <a:effectLst>
                  <a:outerShdw blurRad="38100" dist="25400" dir="5400000" algn="ctr" rotWithShape="0">
                    <a:srgbClr val="6E747A">
                      <a:alpha val="43000"/>
                    </a:srgbClr>
                  </a:outerShdw>
                </a:effectLst>
              </a:rPr>
              <a:t>打卡数据:福州大学至诚学院图书馆</a:t>
            </a:r>
            <a:endParaRPr lang="zh-CN" altLang="en-US" sz="1600" dirty="0">
              <a:solidFill>
                <a:schemeClr val="accent1"/>
              </a:solidFill>
              <a:effectLst>
                <a:outerShdw blurRad="38100" dist="25400" dir="5400000" algn="ctr" rotWithShape="0">
                  <a:srgbClr val="6E747A">
                    <a:alpha val="43000"/>
                  </a:srgbClr>
                </a:outerShdw>
              </a:effectLst>
            </a:endParaRPr>
          </a:p>
          <a:p>
            <a:pPr>
              <a:lnSpc>
                <a:spcPct val="110000"/>
              </a:lnSpc>
            </a:pPr>
            <a:r>
              <a:rPr lang="zh-CN" altLang="en-US" sz="1600" dirty="0">
                <a:solidFill>
                  <a:schemeClr val="accent1"/>
                </a:solidFill>
                <a:effectLst>
                  <a:outerShdw blurRad="38100" dist="25400" dir="5400000" algn="ctr" rotWithShape="0">
                    <a:srgbClr val="6E747A">
                      <a:alpha val="43000"/>
                    </a:srgbClr>
                  </a:outerShdw>
                </a:effectLst>
              </a:rPr>
              <a:t>项目管理: Microsoft Project 2003</a:t>
            </a:r>
            <a:endParaRPr lang="zh-CN" altLang="en-US" sz="1600" dirty="0">
              <a:solidFill>
                <a:schemeClr val="accent1"/>
              </a:solidFill>
              <a:effectLst>
                <a:outerShdw blurRad="38100" dist="25400" dir="5400000" algn="ctr" rotWithShape="0">
                  <a:srgbClr val="6E747A">
                    <a:alpha val="43000"/>
                  </a:srgbClr>
                </a:outerShdw>
              </a:effectLst>
            </a:endParaRPr>
          </a:p>
          <a:p>
            <a:pPr>
              <a:lnSpc>
                <a:spcPct val="110000"/>
              </a:lnSpc>
            </a:pPr>
            <a:r>
              <a:rPr lang="zh-CN" altLang="en-US" sz="1600" dirty="0">
                <a:solidFill>
                  <a:schemeClr val="accent1"/>
                </a:solidFill>
                <a:effectLst>
                  <a:outerShdw blurRad="38100" dist="25400" dir="5400000" algn="ctr" rotWithShape="0">
                    <a:srgbClr val="6E747A">
                      <a:alpha val="43000"/>
                    </a:srgbClr>
                  </a:outerShdw>
                </a:effectLst>
              </a:rPr>
              <a:t>代码控制: Microsoft Source Safe 6. 0</a:t>
            </a:r>
            <a:endParaRPr lang="zh-CN" altLang="en-US" sz="1600" dirty="0">
              <a:solidFill>
                <a:schemeClr val="accent1"/>
              </a:solidFill>
              <a:effectLst>
                <a:outerShdw blurRad="38100" dist="25400" dir="5400000" algn="ctr" rotWithShape="0">
                  <a:srgbClr val="6E747A">
                    <a:alpha val="43000"/>
                  </a:srgbClr>
                </a:outerShdw>
              </a:effectLst>
            </a:endParaRPr>
          </a:p>
        </p:txBody>
      </p:sp>
      <p:sp>
        <p:nvSpPr>
          <p:cNvPr id="40" name="椭圆 39"/>
          <p:cNvSpPr/>
          <p:nvPr/>
        </p:nvSpPr>
        <p:spPr>
          <a:xfrm>
            <a:off x="647417" y="1336775"/>
            <a:ext cx="404723" cy="404723"/>
          </a:xfrm>
          <a:prstGeom prst="ellipse">
            <a:avLst/>
          </a:prstGeom>
          <a:gradFill>
            <a:gsLst>
              <a:gs pos="86000">
                <a:schemeClr val="accent1"/>
              </a:gs>
              <a:gs pos="21000">
                <a:schemeClr val="accent2"/>
              </a:gs>
              <a:gs pos="52000">
                <a:schemeClr val="accent1"/>
              </a:gs>
            </a:gsLst>
            <a:lin ang="18900000" scaled="1"/>
          </a:gradFill>
          <a:ln>
            <a:noFill/>
          </a:ln>
          <a:effectLst>
            <a:outerShdw blurRad="762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11023690" y="5715084"/>
            <a:ext cx="404723" cy="404723"/>
          </a:xfrm>
          <a:prstGeom prst="ellipse">
            <a:avLst/>
          </a:prstGeom>
          <a:gradFill>
            <a:gsLst>
              <a:gs pos="86000">
                <a:schemeClr val="accent1"/>
              </a:gs>
              <a:gs pos="21000">
                <a:schemeClr val="accent2"/>
              </a:gs>
              <a:gs pos="52000">
                <a:schemeClr val="accent1"/>
              </a:gs>
            </a:gsLst>
            <a:lin ang="18900000" scaled="1"/>
          </a:gradFill>
          <a:ln>
            <a:noFill/>
          </a:ln>
          <a:effectLst>
            <a:outerShdw blurRad="762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5" name="组合 44"/>
          <p:cNvGrpSpPr/>
          <p:nvPr/>
        </p:nvGrpSpPr>
        <p:grpSpPr>
          <a:xfrm>
            <a:off x="2895601" y="2977665"/>
            <a:ext cx="1257330" cy="78876"/>
            <a:chOff x="1308100" y="2981163"/>
            <a:chExt cx="1816102" cy="54137"/>
          </a:xfrm>
        </p:grpSpPr>
        <p:cxnSp>
          <p:nvCxnSpPr>
            <p:cNvPr id="46" name="直接连接符 45"/>
            <p:cNvCxnSpPr/>
            <p:nvPr/>
          </p:nvCxnSpPr>
          <p:spPr>
            <a:xfrm>
              <a:off x="1308100" y="3035300"/>
              <a:ext cx="1816100" cy="0"/>
            </a:xfrm>
            <a:prstGeom prst="line">
              <a:avLst/>
            </a:prstGeom>
            <a:ln w="9525">
              <a:gradFill flip="none" rotWithShape="1">
                <a:gsLst>
                  <a:gs pos="6000">
                    <a:schemeClr val="accent1">
                      <a:lumMod val="5000"/>
                      <a:lumOff val="95000"/>
                    </a:schemeClr>
                  </a:gs>
                  <a:gs pos="40000">
                    <a:schemeClr val="accent1">
                      <a:alpha val="24000"/>
                    </a:schemeClr>
                  </a:gs>
                  <a:gs pos="67000">
                    <a:schemeClr val="accent1">
                      <a:alpha val="76000"/>
                    </a:schemeClr>
                  </a:gs>
                  <a:gs pos="100000">
                    <a:schemeClr val="accent1"/>
                  </a:gs>
                </a:gsLst>
                <a:lin ang="0" scaled="1"/>
                <a:tileRect/>
              </a:gra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3058543" y="2981163"/>
              <a:ext cx="65659" cy="54137"/>
            </a:xfrm>
            <a:prstGeom prst="line">
              <a:avLst/>
            </a:prstGeom>
            <a:ln w="9525">
              <a:solidFill>
                <a:schemeClr val="accent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895601" y="4776647"/>
            <a:ext cx="1257330" cy="78876"/>
            <a:chOff x="1308100" y="2981163"/>
            <a:chExt cx="1816102" cy="54137"/>
          </a:xfrm>
        </p:grpSpPr>
        <p:cxnSp>
          <p:nvCxnSpPr>
            <p:cNvPr id="49" name="直接连接符 48"/>
            <p:cNvCxnSpPr/>
            <p:nvPr/>
          </p:nvCxnSpPr>
          <p:spPr>
            <a:xfrm>
              <a:off x="1308100" y="3035300"/>
              <a:ext cx="1816100" cy="0"/>
            </a:xfrm>
            <a:prstGeom prst="line">
              <a:avLst/>
            </a:prstGeom>
            <a:ln w="9525">
              <a:gradFill flip="none" rotWithShape="1">
                <a:gsLst>
                  <a:gs pos="6000">
                    <a:schemeClr val="accent1">
                      <a:lumMod val="5000"/>
                      <a:lumOff val="95000"/>
                    </a:schemeClr>
                  </a:gs>
                  <a:gs pos="40000">
                    <a:schemeClr val="accent1">
                      <a:alpha val="24000"/>
                    </a:schemeClr>
                  </a:gs>
                  <a:gs pos="67000">
                    <a:schemeClr val="accent1">
                      <a:alpha val="76000"/>
                    </a:schemeClr>
                  </a:gs>
                  <a:gs pos="100000">
                    <a:schemeClr val="accent1"/>
                  </a:gs>
                </a:gsLst>
                <a:lin ang="0" scaled="1"/>
                <a:tileRect/>
              </a:gra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3058543" y="2981163"/>
              <a:ext cx="65659" cy="54137"/>
            </a:xfrm>
            <a:prstGeom prst="line">
              <a:avLst/>
            </a:prstGeom>
            <a:ln w="9525">
              <a:solidFill>
                <a:schemeClr val="accent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flipH="1">
            <a:off x="8124358" y="4776647"/>
            <a:ext cx="1257330" cy="78876"/>
            <a:chOff x="1308100" y="2981163"/>
            <a:chExt cx="1816102" cy="54137"/>
          </a:xfrm>
        </p:grpSpPr>
        <p:cxnSp>
          <p:nvCxnSpPr>
            <p:cNvPr id="52" name="直接连接符 51"/>
            <p:cNvCxnSpPr/>
            <p:nvPr/>
          </p:nvCxnSpPr>
          <p:spPr>
            <a:xfrm>
              <a:off x="1308100" y="3035300"/>
              <a:ext cx="1816100" cy="0"/>
            </a:xfrm>
            <a:prstGeom prst="line">
              <a:avLst/>
            </a:prstGeom>
            <a:ln w="9525">
              <a:gradFill flip="none" rotWithShape="1">
                <a:gsLst>
                  <a:gs pos="6000">
                    <a:schemeClr val="accent1">
                      <a:lumMod val="5000"/>
                      <a:lumOff val="95000"/>
                    </a:schemeClr>
                  </a:gs>
                  <a:gs pos="40000">
                    <a:schemeClr val="accent1">
                      <a:alpha val="24000"/>
                    </a:schemeClr>
                  </a:gs>
                  <a:gs pos="67000">
                    <a:schemeClr val="accent1">
                      <a:alpha val="76000"/>
                    </a:schemeClr>
                  </a:gs>
                  <a:gs pos="100000">
                    <a:schemeClr val="accent1"/>
                  </a:gs>
                </a:gsLst>
                <a:lin ang="0" scaled="1"/>
                <a:tileRect/>
              </a:gra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flipV="1">
              <a:off x="3058543" y="2981163"/>
              <a:ext cx="65659" cy="54137"/>
            </a:xfrm>
            <a:prstGeom prst="line">
              <a:avLst/>
            </a:prstGeom>
            <a:ln w="9525">
              <a:solidFill>
                <a:schemeClr val="accent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flipH="1">
            <a:off x="8124358" y="2977665"/>
            <a:ext cx="1257330" cy="78876"/>
            <a:chOff x="1308100" y="2981163"/>
            <a:chExt cx="1816102" cy="54137"/>
          </a:xfrm>
        </p:grpSpPr>
        <p:cxnSp>
          <p:nvCxnSpPr>
            <p:cNvPr id="55" name="直接连接符 54"/>
            <p:cNvCxnSpPr/>
            <p:nvPr/>
          </p:nvCxnSpPr>
          <p:spPr>
            <a:xfrm>
              <a:off x="1308100" y="3035300"/>
              <a:ext cx="1816100" cy="0"/>
            </a:xfrm>
            <a:prstGeom prst="line">
              <a:avLst/>
            </a:prstGeom>
            <a:ln w="9525">
              <a:gradFill flip="none" rotWithShape="1">
                <a:gsLst>
                  <a:gs pos="6000">
                    <a:schemeClr val="accent1">
                      <a:lumMod val="5000"/>
                      <a:lumOff val="95000"/>
                    </a:schemeClr>
                  </a:gs>
                  <a:gs pos="40000">
                    <a:schemeClr val="accent1">
                      <a:alpha val="24000"/>
                    </a:schemeClr>
                  </a:gs>
                  <a:gs pos="67000">
                    <a:schemeClr val="accent1">
                      <a:alpha val="76000"/>
                    </a:schemeClr>
                  </a:gs>
                  <a:gs pos="100000">
                    <a:schemeClr val="accent1"/>
                  </a:gs>
                </a:gsLst>
                <a:lin ang="0" scaled="1"/>
                <a:tileRect/>
              </a:gra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3058543" y="2981163"/>
              <a:ext cx="65659" cy="54137"/>
            </a:xfrm>
            <a:prstGeom prst="line">
              <a:avLst/>
            </a:prstGeom>
            <a:ln w="9525">
              <a:solidFill>
                <a:schemeClr val="accent1"/>
              </a:solidFill>
              <a:prstDash val="sysDash"/>
            </a:ln>
          </p:spPr>
          <p:style>
            <a:lnRef idx="1">
              <a:schemeClr val="accent1"/>
            </a:lnRef>
            <a:fillRef idx="0">
              <a:schemeClr val="accent1"/>
            </a:fillRef>
            <a:effectRef idx="0">
              <a:schemeClr val="accent1"/>
            </a:effectRef>
            <a:fontRef idx="minor">
              <a:schemeClr val="tx1"/>
            </a:fontRef>
          </p:style>
        </p:cxnSp>
      </p:grpSp>
      <p:sp>
        <p:nvSpPr>
          <p:cNvPr id="62" name="标题 1"/>
          <p:cNvSpPr>
            <a:spLocks noGrp="1"/>
          </p:cNvSpPr>
          <p:nvPr>
            <p:ph type="title"/>
          </p:nvPr>
        </p:nvSpPr>
        <p:spPr>
          <a:xfrm>
            <a:off x="437715" y="416438"/>
            <a:ext cx="1878765" cy="373579"/>
          </a:xfrm>
        </p:spPr>
        <p:txBody>
          <a:bodyPr>
            <a:normAutofit fontScale="90000"/>
          </a:bodyPr>
          <a:lstStyle/>
          <a:p>
            <a:pPr>
              <a:lnSpc>
                <a:spcPct val="120000"/>
              </a:lnSpc>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运行环境规定</a:t>
            </a:r>
            <a:endPar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63" name="文本占位符 3"/>
          <p:cNvSpPr>
            <a:spLocks noGrp="1"/>
          </p:cNvSpPr>
          <p:nvPr>
            <p:ph type="body" sz="quarter" idx="15"/>
          </p:nvPr>
        </p:nvSpPr>
        <p:spPr>
          <a:xfrm>
            <a:off x="1052174" y="832143"/>
            <a:ext cx="2018696" cy="373063"/>
          </a:xfrm>
        </p:spPr>
        <p:txBody>
          <a:bodyPr/>
          <a:lstStyle/>
          <a:p>
            <a:pPr algn="dist">
              <a:spcAft>
                <a:spcPts val="1000"/>
              </a:spcAft>
            </a:pPr>
            <a:r>
              <a:rPr lang="en-US" altLang="zh-CN" dirty="0">
                <a:solidFill>
                  <a:srgbClr val="E5E5E5"/>
                </a:solidFill>
                <a:latin typeface="OPPOSans M" panose="00020600040101010101" pitchFamily="18" charset="-122"/>
                <a:ea typeface="OPPOSans M" panose="00020600040101010101" pitchFamily="18" charset="-122"/>
                <a:cs typeface="OPPOSans M" panose="00020600040101010101" pitchFamily="18" charset="-122"/>
              </a:rPr>
              <a:t>FOUR-COLUMN TEXT </a:t>
            </a:r>
            <a:endParaRPr lang="zh-CN" altLang="zh-CN" sz="9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flipH="1">
            <a:off x="-914400" y="2601762"/>
            <a:ext cx="14471862" cy="3796082"/>
            <a:chOff x="-1383323" y="2601762"/>
            <a:chExt cx="14471862" cy="3796082"/>
          </a:xfrm>
        </p:grpSpPr>
        <p:sp>
          <p:nvSpPr>
            <p:cNvPr id="63" name="矩形 15"/>
            <p:cNvSpPr/>
            <p:nvPr/>
          </p:nvSpPr>
          <p:spPr>
            <a:xfrm flipH="1">
              <a:off x="-905781" y="3635031"/>
              <a:ext cx="13994320" cy="2364440"/>
            </a:xfrm>
            <a:custGeom>
              <a:avLst/>
              <a:gdLst>
                <a:gd name="connsiteX0" fmla="*/ 0 w 13079590"/>
                <a:gd name="connsiteY0" fmla="*/ 0 h 1455520"/>
                <a:gd name="connsiteX1" fmla="*/ 13079590 w 13079590"/>
                <a:gd name="connsiteY1" fmla="*/ 0 h 1455520"/>
                <a:gd name="connsiteX2" fmla="*/ 13079590 w 13079590"/>
                <a:gd name="connsiteY2" fmla="*/ 1455520 h 1455520"/>
                <a:gd name="connsiteX3" fmla="*/ 0 w 13079590"/>
                <a:gd name="connsiteY3" fmla="*/ 1455520 h 1455520"/>
                <a:gd name="connsiteX4" fmla="*/ 0 w 13079590"/>
                <a:gd name="connsiteY4" fmla="*/ 0 h 1455520"/>
                <a:gd name="connsiteX0-1" fmla="*/ 46893 w 13126483"/>
                <a:gd name="connsiteY0-2" fmla="*/ 0 h 1713428"/>
                <a:gd name="connsiteX1-3" fmla="*/ 13126483 w 13126483"/>
                <a:gd name="connsiteY1-4" fmla="*/ 0 h 1713428"/>
                <a:gd name="connsiteX2-5" fmla="*/ 13126483 w 13126483"/>
                <a:gd name="connsiteY2-6" fmla="*/ 1455520 h 1713428"/>
                <a:gd name="connsiteX3-7" fmla="*/ 0 w 13126483"/>
                <a:gd name="connsiteY3-8" fmla="*/ 1713428 h 1713428"/>
                <a:gd name="connsiteX4-9" fmla="*/ 46893 w 13126483"/>
                <a:gd name="connsiteY4-10" fmla="*/ 0 h 1713428"/>
                <a:gd name="connsiteX0-11" fmla="*/ 46893 w 13149930"/>
                <a:gd name="connsiteY0-12" fmla="*/ 375138 h 2088566"/>
                <a:gd name="connsiteX1-13" fmla="*/ 13149930 w 13149930"/>
                <a:gd name="connsiteY1-14" fmla="*/ 0 h 2088566"/>
                <a:gd name="connsiteX2-15" fmla="*/ 13126483 w 13149930"/>
                <a:gd name="connsiteY2-16" fmla="*/ 1830658 h 2088566"/>
                <a:gd name="connsiteX3-17" fmla="*/ 0 w 13149930"/>
                <a:gd name="connsiteY3-18" fmla="*/ 2088566 h 2088566"/>
                <a:gd name="connsiteX4-19" fmla="*/ 46893 w 13149930"/>
                <a:gd name="connsiteY4-20" fmla="*/ 375138 h 2088566"/>
                <a:gd name="connsiteX0-21" fmla="*/ 46893 w 13149930"/>
                <a:gd name="connsiteY0-22" fmla="*/ 375138 h 2088566"/>
                <a:gd name="connsiteX1-23" fmla="*/ 13149930 w 13149930"/>
                <a:gd name="connsiteY1-24" fmla="*/ 0 h 2088566"/>
                <a:gd name="connsiteX2-25" fmla="*/ 13103037 w 13149930"/>
                <a:gd name="connsiteY2-26" fmla="*/ 1713427 h 2088566"/>
                <a:gd name="connsiteX3-27" fmla="*/ 0 w 13149930"/>
                <a:gd name="connsiteY3-28" fmla="*/ 2088566 h 2088566"/>
                <a:gd name="connsiteX4-29" fmla="*/ 46893 w 13149930"/>
                <a:gd name="connsiteY4-30" fmla="*/ 375138 h 2088566"/>
                <a:gd name="connsiteX0-31" fmla="*/ 46893 w 13149930"/>
                <a:gd name="connsiteY0-32" fmla="*/ 375138 h 2094471"/>
                <a:gd name="connsiteX1-33" fmla="*/ 13149930 w 13149930"/>
                <a:gd name="connsiteY1-34" fmla="*/ 0 h 2094471"/>
                <a:gd name="connsiteX2-35" fmla="*/ 13103037 w 13149930"/>
                <a:gd name="connsiteY2-36" fmla="*/ 1713427 h 2094471"/>
                <a:gd name="connsiteX3-37" fmla="*/ 0 w 13149930"/>
                <a:gd name="connsiteY3-38" fmla="*/ 2088566 h 2094471"/>
                <a:gd name="connsiteX4-39" fmla="*/ 46893 w 13149930"/>
                <a:gd name="connsiteY4-40" fmla="*/ 375138 h 2094471"/>
                <a:gd name="connsiteX0-41" fmla="*/ 46893 w 13149930"/>
                <a:gd name="connsiteY0-42" fmla="*/ 375138 h 2323027"/>
                <a:gd name="connsiteX1-43" fmla="*/ 13149930 w 13149930"/>
                <a:gd name="connsiteY1-44" fmla="*/ 0 h 2323027"/>
                <a:gd name="connsiteX2-45" fmla="*/ 13103037 w 13149930"/>
                <a:gd name="connsiteY2-46" fmla="*/ 1713427 h 2323027"/>
                <a:gd name="connsiteX3-47" fmla="*/ 0 w 13149930"/>
                <a:gd name="connsiteY3-48" fmla="*/ 2323027 h 2323027"/>
                <a:gd name="connsiteX4-49" fmla="*/ 46893 w 13149930"/>
                <a:gd name="connsiteY4-50" fmla="*/ 375138 h 2323027"/>
                <a:gd name="connsiteX0-51" fmla="*/ 0 w 13595406"/>
                <a:gd name="connsiteY0-52" fmla="*/ 398584 h 2323027"/>
                <a:gd name="connsiteX1-53" fmla="*/ 13595406 w 13595406"/>
                <a:gd name="connsiteY1-54" fmla="*/ 0 h 2323027"/>
                <a:gd name="connsiteX2-55" fmla="*/ 13548513 w 13595406"/>
                <a:gd name="connsiteY2-56" fmla="*/ 1713427 h 2323027"/>
                <a:gd name="connsiteX3-57" fmla="*/ 445476 w 13595406"/>
                <a:gd name="connsiteY3-58" fmla="*/ 2323027 h 2323027"/>
                <a:gd name="connsiteX4-59" fmla="*/ 0 w 13595406"/>
                <a:gd name="connsiteY4-60" fmla="*/ 398584 h 2323027"/>
                <a:gd name="connsiteX0-61" fmla="*/ 0 w 13595406"/>
                <a:gd name="connsiteY0-62" fmla="*/ 398584 h 2323027"/>
                <a:gd name="connsiteX1-63" fmla="*/ 13595406 w 13595406"/>
                <a:gd name="connsiteY1-64" fmla="*/ 0 h 2323027"/>
                <a:gd name="connsiteX2-65" fmla="*/ 13548513 w 13595406"/>
                <a:gd name="connsiteY2-66" fmla="*/ 1713427 h 2323027"/>
                <a:gd name="connsiteX3-67" fmla="*/ 445476 w 13595406"/>
                <a:gd name="connsiteY3-68" fmla="*/ 2323027 h 2323027"/>
                <a:gd name="connsiteX4-69" fmla="*/ 0 w 13595406"/>
                <a:gd name="connsiteY4-70" fmla="*/ 398584 h 2323027"/>
                <a:gd name="connsiteX0-71" fmla="*/ 0 w 13642298"/>
                <a:gd name="connsiteY0-72" fmla="*/ 445476 h 2369919"/>
                <a:gd name="connsiteX1-73" fmla="*/ 13642298 w 13642298"/>
                <a:gd name="connsiteY1-74" fmla="*/ 0 h 2369919"/>
                <a:gd name="connsiteX2-75" fmla="*/ 13548513 w 13642298"/>
                <a:gd name="connsiteY2-76" fmla="*/ 1760319 h 2369919"/>
                <a:gd name="connsiteX3-77" fmla="*/ 445476 w 13642298"/>
                <a:gd name="connsiteY3-78" fmla="*/ 2369919 h 2369919"/>
                <a:gd name="connsiteX4-79" fmla="*/ 0 w 13642298"/>
                <a:gd name="connsiteY4-80" fmla="*/ 445476 h 2369919"/>
                <a:gd name="connsiteX0-81" fmla="*/ 0 w 13876759"/>
                <a:gd name="connsiteY0-82" fmla="*/ 1078522 h 2369919"/>
                <a:gd name="connsiteX1-83" fmla="*/ 13876759 w 13876759"/>
                <a:gd name="connsiteY1-84" fmla="*/ 0 h 2369919"/>
                <a:gd name="connsiteX2-85" fmla="*/ 13782974 w 13876759"/>
                <a:gd name="connsiteY2-86" fmla="*/ 1760319 h 2369919"/>
                <a:gd name="connsiteX3-87" fmla="*/ 679937 w 13876759"/>
                <a:gd name="connsiteY3-88" fmla="*/ 2369919 h 2369919"/>
                <a:gd name="connsiteX4-89" fmla="*/ 0 w 13876759"/>
                <a:gd name="connsiteY4-90" fmla="*/ 1078522 h 2369919"/>
                <a:gd name="connsiteX0-91" fmla="*/ 0 w 13876759"/>
                <a:gd name="connsiteY0-92" fmla="*/ 1078522 h 2369919"/>
                <a:gd name="connsiteX1-93" fmla="*/ 13876759 w 13876759"/>
                <a:gd name="connsiteY1-94" fmla="*/ 0 h 2369919"/>
                <a:gd name="connsiteX2-95" fmla="*/ 13782974 w 13876759"/>
                <a:gd name="connsiteY2-96" fmla="*/ 1760319 h 2369919"/>
                <a:gd name="connsiteX3-97" fmla="*/ 351691 w 13876759"/>
                <a:gd name="connsiteY3-98" fmla="*/ 2369919 h 2369919"/>
                <a:gd name="connsiteX4-99" fmla="*/ 0 w 13876759"/>
                <a:gd name="connsiteY4-100" fmla="*/ 1078522 h 2369919"/>
                <a:gd name="connsiteX0-101" fmla="*/ 0 w 13993989"/>
                <a:gd name="connsiteY0-102" fmla="*/ 1078522 h 2369919"/>
                <a:gd name="connsiteX1-103" fmla="*/ 13876759 w 13993989"/>
                <a:gd name="connsiteY1-104" fmla="*/ 0 h 2369919"/>
                <a:gd name="connsiteX2-105" fmla="*/ 13993989 w 13993989"/>
                <a:gd name="connsiteY2-106" fmla="*/ 1760319 h 2369919"/>
                <a:gd name="connsiteX3-107" fmla="*/ 351691 w 13993989"/>
                <a:gd name="connsiteY3-108" fmla="*/ 2369919 h 2369919"/>
                <a:gd name="connsiteX4-109" fmla="*/ 0 w 13993989"/>
                <a:gd name="connsiteY4-110" fmla="*/ 1078522 h 2369919"/>
                <a:gd name="connsiteX0-111" fmla="*/ 0 w 13993989"/>
                <a:gd name="connsiteY0-112" fmla="*/ 1078522 h 2369919"/>
                <a:gd name="connsiteX1-113" fmla="*/ 13876759 w 13993989"/>
                <a:gd name="connsiteY1-114" fmla="*/ 0 h 2369919"/>
                <a:gd name="connsiteX2-115" fmla="*/ 13993989 w 13993989"/>
                <a:gd name="connsiteY2-116" fmla="*/ 1760319 h 2369919"/>
                <a:gd name="connsiteX3-117" fmla="*/ 351691 w 13993989"/>
                <a:gd name="connsiteY3-118" fmla="*/ 2369919 h 2369919"/>
                <a:gd name="connsiteX4-119" fmla="*/ 0 w 13993989"/>
                <a:gd name="connsiteY4-120" fmla="*/ 1078522 h 2369919"/>
                <a:gd name="connsiteX0-121" fmla="*/ 0 w 13994488"/>
                <a:gd name="connsiteY0-122" fmla="*/ 1078522 h 2369919"/>
                <a:gd name="connsiteX1-123" fmla="*/ 13876759 w 13994488"/>
                <a:gd name="connsiteY1-124" fmla="*/ 0 h 2369919"/>
                <a:gd name="connsiteX2-125" fmla="*/ 13993989 w 13994488"/>
                <a:gd name="connsiteY2-126" fmla="*/ 1760319 h 2369919"/>
                <a:gd name="connsiteX3-127" fmla="*/ 351691 w 13994488"/>
                <a:gd name="connsiteY3-128" fmla="*/ 2369919 h 2369919"/>
                <a:gd name="connsiteX4-129" fmla="*/ 0 w 13994488"/>
                <a:gd name="connsiteY4-130" fmla="*/ 1078522 h 2369919"/>
                <a:gd name="connsiteX0-131" fmla="*/ 0 w 13994488"/>
                <a:gd name="connsiteY0-132" fmla="*/ 1078522 h 2369919"/>
                <a:gd name="connsiteX1-133" fmla="*/ 13876759 w 13994488"/>
                <a:gd name="connsiteY1-134" fmla="*/ 0 h 2369919"/>
                <a:gd name="connsiteX2-135" fmla="*/ 13993989 w 13994488"/>
                <a:gd name="connsiteY2-136" fmla="*/ 1760319 h 2369919"/>
                <a:gd name="connsiteX3-137" fmla="*/ 351691 w 13994488"/>
                <a:gd name="connsiteY3-138" fmla="*/ 2369919 h 2369919"/>
                <a:gd name="connsiteX4-139" fmla="*/ 0 w 13994488"/>
                <a:gd name="connsiteY4-140" fmla="*/ 1078522 h 2369919"/>
                <a:gd name="connsiteX0-141" fmla="*/ 0 w 13994488"/>
                <a:gd name="connsiteY0-142" fmla="*/ 1078522 h 2391610"/>
                <a:gd name="connsiteX1-143" fmla="*/ 13876759 w 13994488"/>
                <a:gd name="connsiteY1-144" fmla="*/ 0 h 2391610"/>
                <a:gd name="connsiteX2-145" fmla="*/ 13993989 w 13994488"/>
                <a:gd name="connsiteY2-146" fmla="*/ 1760319 h 2391610"/>
                <a:gd name="connsiteX3-147" fmla="*/ 351691 w 13994488"/>
                <a:gd name="connsiteY3-148" fmla="*/ 2369919 h 2391610"/>
                <a:gd name="connsiteX4-149" fmla="*/ 0 w 13994488"/>
                <a:gd name="connsiteY4-150" fmla="*/ 1078522 h 2391610"/>
                <a:gd name="connsiteX0-151" fmla="*/ 0 w 13947596"/>
                <a:gd name="connsiteY0-152" fmla="*/ 890953 h 2391610"/>
                <a:gd name="connsiteX1-153" fmla="*/ 13829867 w 13947596"/>
                <a:gd name="connsiteY1-154" fmla="*/ 0 h 2391610"/>
                <a:gd name="connsiteX2-155" fmla="*/ 13947097 w 13947596"/>
                <a:gd name="connsiteY2-156" fmla="*/ 1760319 h 2391610"/>
                <a:gd name="connsiteX3-157" fmla="*/ 304799 w 13947596"/>
                <a:gd name="connsiteY3-158" fmla="*/ 2369919 h 2391610"/>
                <a:gd name="connsiteX4-159" fmla="*/ 0 w 13947596"/>
                <a:gd name="connsiteY4-160" fmla="*/ 890953 h 2391610"/>
                <a:gd name="connsiteX0-161" fmla="*/ 0 w 13947596"/>
                <a:gd name="connsiteY0-162" fmla="*/ 890953 h 2323309"/>
                <a:gd name="connsiteX1-163" fmla="*/ 13829867 w 13947596"/>
                <a:gd name="connsiteY1-164" fmla="*/ 0 h 2323309"/>
                <a:gd name="connsiteX2-165" fmla="*/ 13947097 w 13947596"/>
                <a:gd name="connsiteY2-166" fmla="*/ 1760319 h 2323309"/>
                <a:gd name="connsiteX3-167" fmla="*/ 328245 w 13947596"/>
                <a:gd name="connsiteY3-168" fmla="*/ 2229242 h 2323309"/>
                <a:gd name="connsiteX4-169" fmla="*/ 0 w 13947596"/>
                <a:gd name="connsiteY4-170" fmla="*/ 890953 h 2323309"/>
                <a:gd name="connsiteX0-171" fmla="*/ 0 w 13947596"/>
                <a:gd name="connsiteY0-172" fmla="*/ 890953 h 2364422"/>
                <a:gd name="connsiteX1-173" fmla="*/ 13829867 w 13947596"/>
                <a:gd name="connsiteY1-174" fmla="*/ 0 h 2364422"/>
                <a:gd name="connsiteX2-175" fmla="*/ 13947097 w 13947596"/>
                <a:gd name="connsiteY2-176" fmla="*/ 1760319 h 2364422"/>
                <a:gd name="connsiteX3-177" fmla="*/ 328245 w 13947596"/>
                <a:gd name="connsiteY3-178" fmla="*/ 2229242 h 2364422"/>
                <a:gd name="connsiteX4-179" fmla="*/ 0 w 13947596"/>
                <a:gd name="connsiteY4-180" fmla="*/ 890953 h 2364422"/>
                <a:gd name="connsiteX0-181" fmla="*/ 0 w 13994320"/>
                <a:gd name="connsiteY0-182" fmla="*/ 890953 h 2318720"/>
                <a:gd name="connsiteX1-183" fmla="*/ 13829867 w 13994320"/>
                <a:gd name="connsiteY1-184" fmla="*/ 0 h 2318720"/>
                <a:gd name="connsiteX2-185" fmla="*/ 13993990 w 13994320"/>
                <a:gd name="connsiteY2-186" fmla="*/ 1666535 h 2318720"/>
                <a:gd name="connsiteX3-187" fmla="*/ 328245 w 13994320"/>
                <a:gd name="connsiteY3-188" fmla="*/ 2229242 h 2318720"/>
                <a:gd name="connsiteX4-189" fmla="*/ 0 w 13994320"/>
                <a:gd name="connsiteY4-190" fmla="*/ 890953 h 2318720"/>
                <a:gd name="connsiteX0-191" fmla="*/ 0 w 13994320"/>
                <a:gd name="connsiteY0-192" fmla="*/ 890953 h 2318720"/>
                <a:gd name="connsiteX1-193" fmla="*/ 13829867 w 13994320"/>
                <a:gd name="connsiteY1-194" fmla="*/ 0 h 2318720"/>
                <a:gd name="connsiteX2-195" fmla="*/ 13993990 w 13994320"/>
                <a:gd name="connsiteY2-196" fmla="*/ 1666535 h 2318720"/>
                <a:gd name="connsiteX3-197" fmla="*/ 328245 w 13994320"/>
                <a:gd name="connsiteY3-198" fmla="*/ 2229242 h 2318720"/>
                <a:gd name="connsiteX4-199" fmla="*/ 0 w 13994320"/>
                <a:gd name="connsiteY4-200" fmla="*/ 890953 h 2318720"/>
                <a:gd name="connsiteX0-201" fmla="*/ 0 w 13994320"/>
                <a:gd name="connsiteY0-202" fmla="*/ 890953 h 2318720"/>
                <a:gd name="connsiteX1-203" fmla="*/ 13829867 w 13994320"/>
                <a:gd name="connsiteY1-204" fmla="*/ 0 h 2318720"/>
                <a:gd name="connsiteX2-205" fmla="*/ 13993990 w 13994320"/>
                <a:gd name="connsiteY2-206" fmla="*/ 1666535 h 2318720"/>
                <a:gd name="connsiteX3-207" fmla="*/ 328245 w 13994320"/>
                <a:gd name="connsiteY3-208" fmla="*/ 2229242 h 2318720"/>
                <a:gd name="connsiteX4-209" fmla="*/ 0 w 13994320"/>
                <a:gd name="connsiteY4-210" fmla="*/ 890953 h 2318720"/>
                <a:gd name="connsiteX0-211" fmla="*/ 0 w 13994320"/>
                <a:gd name="connsiteY0-212" fmla="*/ 936673 h 2364440"/>
                <a:gd name="connsiteX1-213" fmla="*/ 13829867 w 13994320"/>
                <a:gd name="connsiteY1-214" fmla="*/ 0 h 2364440"/>
                <a:gd name="connsiteX2-215" fmla="*/ 13993990 w 13994320"/>
                <a:gd name="connsiteY2-216" fmla="*/ 1712255 h 2364440"/>
                <a:gd name="connsiteX3-217" fmla="*/ 328245 w 13994320"/>
                <a:gd name="connsiteY3-218" fmla="*/ 2274962 h 2364440"/>
                <a:gd name="connsiteX4-219" fmla="*/ 0 w 13994320"/>
                <a:gd name="connsiteY4-220" fmla="*/ 936673 h 2364440"/>
                <a:gd name="connsiteX0-221" fmla="*/ 0 w 13994320"/>
                <a:gd name="connsiteY0-222" fmla="*/ 936673 h 2364440"/>
                <a:gd name="connsiteX1-223" fmla="*/ 13829867 w 13994320"/>
                <a:gd name="connsiteY1-224" fmla="*/ 0 h 2364440"/>
                <a:gd name="connsiteX2-225" fmla="*/ 13993990 w 13994320"/>
                <a:gd name="connsiteY2-226" fmla="*/ 1712255 h 2364440"/>
                <a:gd name="connsiteX3-227" fmla="*/ 328245 w 13994320"/>
                <a:gd name="connsiteY3-228" fmla="*/ 2274962 h 2364440"/>
                <a:gd name="connsiteX4-229" fmla="*/ 0 w 13994320"/>
                <a:gd name="connsiteY4-230" fmla="*/ 936673 h 2364440"/>
                <a:gd name="connsiteX0-231" fmla="*/ 0 w 13994320"/>
                <a:gd name="connsiteY0-232" fmla="*/ 936673 h 2364440"/>
                <a:gd name="connsiteX1-233" fmla="*/ 13829867 w 13994320"/>
                <a:gd name="connsiteY1-234" fmla="*/ 0 h 2364440"/>
                <a:gd name="connsiteX2-235" fmla="*/ 13993990 w 13994320"/>
                <a:gd name="connsiteY2-236" fmla="*/ 1712255 h 2364440"/>
                <a:gd name="connsiteX3-237" fmla="*/ 328245 w 13994320"/>
                <a:gd name="connsiteY3-238" fmla="*/ 2274962 h 2364440"/>
                <a:gd name="connsiteX4-239" fmla="*/ 0 w 13994320"/>
                <a:gd name="connsiteY4-240" fmla="*/ 936673 h 23644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94320" h="2364440">
                  <a:moveTo>
                    <a:pt x="0" y="936673"/>
                  </a:moveTo>
                  <a:cubicBezTo>
                    <a:pt x="7814263" y="2280920"/>
                    <a:pt x="9588798" y="996851"/>
                    <a:pt x="13829867" y="0"/>
                  </a:cubicBezTo>
                  <a:cubicBezTo>
                    <a:pt x="13868944" y="586773"/>
                    <a:pt x="14001805" y="867574"/>
                    <a:pt x="13993990" y="1712255"/>
                  </a:cubicBezTo>
                  <a:cubicBezTo>
                    <a:pt x="10400033" y="2704810"/>
                    <a:pt x="4672478" y="2267147"/>
                    <a:pt x="328245" y="2274962"/>
                  </a:cubicBezTo>
                  <a:lnTo>
                    <a:pt x="0" y="936673"/>
                  </a:lnTo>
                  <a:close/>
                </a:path>
              </a:pathLst>
            </a:cu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矩形 15"/>
            <p:cNvSpPr/>
            <p:nvPr/>
          </p:nvSpPr>
          <p:spPr>
            <a:xfrm>
              <a:off x="-1383323" y="4004363"/>
              <a:ext cx="13994320" cy="2364440"/>
            </a:xfrm>
            <a:custGeom>
              <a:avLst/>
              <a:gdLst>
                <a:gd name="connsiteX0" fmla="*/ 0 w 13079590"/>
                <a:gd name="connsiteY0" fmla="*/ 0 h 1455520"/>
                <a:gd name="connsiteX1" fmla="*/ 13079590 w 13079590"/>
                <a:gd name="connsiteY1" fmla="*/ 0 h 1455520"/>
                <a:gd name="connsiteX2" fmla="*/ 13079590 w 13079590"/>
                <a:gd name="connsiteY2" fmla="*/ 1455520 h 1455520"/>
                <a:gd name="connsiteX3" fmla="*/ 0 w 13079590"/>
                <a:gd name="connsiteY3" fmla="*/ 1455520 h 1455520"/>
                <a:gd name="connsiteX4" fmla="*/ 0 w 13079590"/>
                <a:gd name="connsiteY4" fmla="*/ 0 h 1455520"/>
                <a:gd name="connsiteX0-1" fmla="*/ 46893 w 13126483"/>
                <a:gd name="connsiteY0-2" fmla="*/ 0 h 1713428"/>
                <a:gd name="connsiteX1-3" fmla="*/ 13126483 w 13126483"/>
                <a:gd name="connsiteY1-4" fmla="*/ 0 h 1713428"/>
                <a:gd name="connsiteX2-5" fmla="*/ 13126483 w 13126483"/>
                <a:gd name="connsiteY2-6" fmla="*/ 1455520 h 1713428"/>
                <a:gd name="connsiteX3-7" fmla="*/ 0 w 13126483"/>
                <a:gd name="connsiteY3-8" fmla="*/ 1713428 h 1713428"/>
                <a:gd name="connsiteX4-9" fmla="*/ 46893 w 13126483"/>
                <a:gd name="connsiteY4-10" fmla="*/ 0 h 1713428"/>
                <a:gd name="connsiteX0-11" fmla="*/ 46893 w 13149930"/>
                <a:gd name="connsiteY0-12" fmla="*/ 375138 h 2088566"/>
                <a:gd name="connsiteX1-13" fmla="*/ 13149930 w 13149930"/>
                <a:gd name="connsiteY1-14" fmla="*/ 0 h 2088566"/>
                <a:gd name="connsiteX2-15" fmla="*/ 13126483 w 13149930"/>
                <a:gd name="connsiteY2-16" fmla="*/ 1830658 h 2088566"/>
                <a:gd name="connsiteX3-17" fmla="*/ 0 w 13149930"/>
                <a:gd name="connsiteY3-18" fmla="*/ 2088566 h 2088566"/>
                <a:gd name="connsiteX4-19" fmla="*/ 46893 w 13149930"/>
                <a:gd name="connsiteY4-20" fmla="*/ 375138 h 2088566"/>
                <a:gd name="connsiteX0-21" fmla="*/ 46893 w 13149930"/>
                <a:gd name="connsiteY0-22" fmla="*/ 375138 h 2088566"/>
                <a:gd name="connsiteX1-23" fmla="*/ 13149930 w 13149930"/>
                <a:gd name="connsiteY1-24" fmla="*/ 0 h 2088566"/>
                <a:gd name="connsiteX2-25" fmla="*/ 13103037 w 13149930"/>
                <a:gd name="connsiteY2-26" fmla="*/ 1713427 h 2088566"/>
                <a:gd name="connsiteX3-27" fmla="*/ 0 w 13149930"/>
                <a:gd name="connsiteY3-28" fmla="*/ 2088566 h 2088566"/>
                <a:gd name="connsiteX4-29" fmla="*/ 46893 w 13149930"/>
                <a:gd name="connsiteY4-30" fmla="*/ 375138 h 2088566"/>
                <a:gd name="connsiteX0-31" fmla="*/ 46893 w 13149930"/>
                <a:gd name="connsiteY0-32" fmla="*/ 375138 h 2094471"/>
                <a:gd name="connsiteX1-33" fmla="*/ 13149930 w 13149930"/>
                <a:gd name="connsiteY1-34" fmla="*/ 0 h 2094471"/>
                <a:gd name="connsiteX2-35" fmla="*/ 13103037 w 13149930"/>
                <a:gd name="connsiteY2-36" fmla="*/ 1713427 h 2094471"/>
                <a:gd name="connsiteX3-37" fmla="*/ 0 w 13149930"/>
                <a:gd name="connsiteY3-38" fmla="*/ 2088566 h 2094471"/>
                <a:gd name="connsiteX4-39" fmla="*/ 46893 w 13149930"/>
                <a:gd name="connsiteY4-40" fmla="*/ 375138 h 2094471"/>
                <a:gd name="connsiteX0-41" fmla="*/ 46893 w 13149930"/>
                <a:gd name="connsiteY0-42" fmla="*/ 375138 h 2323027"/>
                <a:gd name="connsiteX1-43" fmla="*/ 13149930 w 13149930"/>
                <a:gd name="connsiteY1-44" fmla="*/ 0 h 2323027"/>
                <a:gd name="connsiteX2-45" fmla="*/ 13103037 w 13149930"/>
                <a:gd name="connsiteY2-46" fmla="*/ 1713427 h 2323027"/>
                <a:gd name="connsiteX3-47" fmla="*/ 0 w 13149930"/>
                <a:gd name="connsiteY3-48" fmla="*/ 2323027 h 2323027"/>
                <a:gd name="connsiteX4-49" fmla="*/ 46893 w 13149930"/>
                <a:gd name="connsiteY4-50" fmla="*/ 375138 h 2323027"/>
                <a:gd name="connsiteX0-51" fmla="*/ 0 w 13595406"/>
                <a:gd name="connsiteY0-52" fmla="*/ 398584 h 2323027"/>
                <a:gd name="connsiteX1-53" fmla="*/ 13595406 w 13595406"/>
                <a:gd name="connsiteY1-54" fmla="*/ 0 h 2323027"/>
                <a:gd name="connsiteX2-55" fmla="*/ 13548513 w 13595406"/>
                <a:gd name="connsiteY2-56" fmla="*/ 1713427 h 2323027"/>
                <a:gd name="connsiteX3-57" fmla="*/ 445476 w 13595406"/>
                <a:gd name="connsiteY3-58" fmla="*/ 2323027 h 2323027"/>
                <a:gd name="connsiteX4-59" fmla="*/ 0 w 13595406"/>
                <a:gd name="connsiteY4-60" fmla="*/ 398584 h 2323027"/>
                <a:gd name="connsiteX0-61" fmla="*/ 0 w 13595406"/>
                <a:gd name="connsiteY0-62" fmla="*/ 398584 h 2323027"/>
                <a:gd name="connsiteX1-63" fmla="*/ 13595406 w 13595406"/>
                <a:gd name="connsiteY1-64" fmla="*/ 0 h 2323027"/>
                <a:gd name="connsiteX2-65" fmla="*/ 13548513 w 13595406"/>
                <a:gd name="connsiteY2-66" fmla="*/ 1713427 h 2323027"/>
                <a:gd name="connsiteX3-67" fmla="*/ 445476 w 13595406"/>
                <a:gd name="connsiteY3-68" fmla="*/ 2323027 h 2323027"/>
                <a:gd name="connsiteX4-69" fmla="*/ 0 w 13595406"/>
                <a:gd name="connsiteY4-70" fmla="*/ 398584 h 2323027"/>
                <a:gd name="connsiteX0-71" fmla="*/ 0 w 13642298"/>
                <a:gd name="connsiteY0-72" fmla="*/ 445476 h 2369919"/>
                <a:gd name="connsiteX1-73" fmla="*/ 13642298 w 13642298"/>
                <a:gd name="connsiteY1-74" fmla="*/ 0 h 2369919"/>
                <a:gd name="connsiteX2-75" fmla="*/ 13548513 w 13642298"/>
                <a:gd name="connsiteY2-76" fmla="*/ 1760319 h 2369919"/>
                <a:gd name="connsiteX3-77" fmla="*/ 445476 w 13642298"/>
                <a:gd name="connsiteY3-78" fmla="*/ 2369919 h 2369919"/>
                <a:gd name="connsiteX4-79" fmla="*/ 0 w 13642298"/>
                <a:gd name="connsiteY4-80" fmla="*/ 445476 h 2369919"/>
                <a:gd name="connsiteX0-81" fmla="*/ 0 w 13876759"/>
                <a:gd name="connsiteY0-82" fmla="*/ 1078522 h 2369919"/>
                <a:gd name="connsiteX1-83" fmla="*/ 13876759 w 13876759"/>
                <a:gd name="connsiteY1-84" fmla="*/ 0 h 2369919"/>
                <a:gd name="connsiteX2-85" fmla="*/ 13782974 w 13876759"/>
                <a:gd name="connsiteY2-86" fmla="*/ 1760319 h 2369919"/>
                <a:gd name="connsiteX3-87" fmla="*/ 679937 w 13876759"/>
                <a:gd name="connsiteY3-88" fmla="*/ 2369919 h 2369919"/>
                <a:gd name="connsiteX4-89" fmla="*/ 0 w 13876759"/>
                <a:gd name="connsiteY4-90" fmla="*/ 1078522 h 2369919"/>
                <a:gd name="connsiteX0-91" fmla="*/ 0 w 13876759"/>
                <a:gd name="connsiteY0-92" fmla="*/ 1078522 h 2369919"/>
                <a:gd name="connsiteX1-93" fmla="*/ 13876759 w 13876759"/>
                <a:gd name="connsiteY1-94" fmla="*/ 0 h 2369919"/>
                <a:gd name="connsiteX2-95" fmla="*/ 13782974 w 13876759"/>
                <a:gd name="connsiteY2-96" fmla="*/ 1760319 h 2369919"/>
                <a:gd name="connsiteX3-97" fmla="*/ 351691 w 13876759"/>
                <a:gd name="connsiteY3-98" fmla="*/ 2369919 h 2369919"/>
                <a:gd name="connsiteX4-99" fmla="*/ 0 w 13876759"/>
                <a:gd name="connsiteY4-100" fmla="*/ 1078522 h 2369919"/>
                <a:gd name="connsiteX0-101" fmla="*/ 0 w 13993989"/>
                <a:gd name="connsiteY0-102" fmla="*/ 1078522 h 2369919"/>
                <a:gd name="connsiteX1-103" fmla="*/ 13876759 w 13993989"/>
                <a:gd name="connsiteY1-104" fmla="*/ 0 h 2369919"/>
                <a:gd name="connsiteX2-105" fmla="*/ 13993989 w 13993989"/>
                <a:gd name="connsiteY2-106" fmla="*/ 1760319 h 2369919"/>
                <a:gd name="connsiteX3-107" fmla="*/ 351691 w 13993989"/>
                <a:gd name="connsiteY3-108" fmla="*/ 2369919 h 2369919"/>
                <a:gd name="connsiteX4-109" fmla="*/ 0 w 13993989"/>
                <a:gd name="connsiteY4-110" fmla="*/ 1078522 h 2369919"/>
                <a:gd name="connsiteX0-111" fmla="*/ 0 w 13993989"/>
                <a:gd name="connsiteY0-112" fmla="*/ 1078522 h 2369919"/>
                <a:gd name="connsiteX1-113" fmla="*/ 13876759 w 13993989"/>
                <a:gd name="connsiteY1-114" fmla="*/ 0 h 2369919"/>
                <a:gd name="connsiteX2-115" fmla="*/ 13993989 w 13993989"/>
                <a:gd name="connsiteY2-116" fmla="*/ 1760319 h 2369919"/>
                <a:gd name="connsiteX3-117" fmla="*/ 351691 w 13993989"/>
                <a:gd name="connsiteY3-118" fmla="*/ 2369919 h 2369919"/>
                <a:gd name="connsiteX4-119" fmla="*/ 0 w 13993989"/>
                <a:gd name="connsiteY4-120" fmla="*/ 1078522 h 2369919"/>
                <a:gd name="connsiteX0-121" fmla="*/ 0 w 13994488"/>
                <a:gd name="connsiteY0-122" fmla="*/ 1078522 h 2369919"/>
                <a:gd name="connsiteX1-123" fmla="*/ 13876759 w 13994488"/>
                <a:gd name="connsiteY1-124" fmla="*/ 0 h 2369919"/>
                <a:gd name="connsiteX2-125" fmla="*/ 13993989 w 13994488"/>
                <a:gd name="connsiteY2-126" fmla="*/ 1760319 h 2369919"/>
                <a:gd name="connsiteX3-127" fmla="*/ 351691 w 13994488"/>
                <a:gd name="connsiteY3-128" fmla="*/ 2369919 h 2369919"/>
                <a:gd name="connsiteX4-129" fmla="*/ 0 w 13994488"/>
                <a:gd name="connsiteY4-130" fmla="*/ 1078522 h 2369919"/>
                <a:gd name="connsiteX0-131" fmla="*/ 0 w 13994488"/>
                <a:gd name="connsiteY0-132" fmla="*/ 1078522 h 2369919"/>
                <a:gd name="connsiteX1-133" fmla="*/ 13876759 w 13994488"/>
                <a:gd name="connsiteY1-134" fmla="*/ 0 h 2369919"/>
                <a:gd name="connsiteX2-135" fmla="*/ 13993989 w 13994488"/>
                <a:gd name="connsiteY2-136" fmla="*/ 1760319 h 2369919"/>
                <a:gd name="connsiteX3-137" fmla="*/ 351691 w 13994488"/>
                <a:gd name="connsiteY3-138" fmla="*/ 2369919 h 2369919"/>
                <a:gd name="connsiteX4-139" fmla="*/ 0 w 13994488"/>
                <a:gd name="connsiteY4-140" fmla="*/ 1078522 h 2369919"/>
                <a:gd name="connsiteX0-141" fmla="*/ 0 w 13994488"/>
                <a:gd name="connsiteY0-142" fmla="*/ 1078522 h 2391610"/>
                <a:gd name="connsiteX1-143" fmla="*/ 13876759 w 13994488"/>
                <a:gd name="connsiteY1-144" fmla="*/ 0 h 2391610"/>
                <a:gd name="connsiteX2-145" fmla="*/ 13993989 w 13994488"/>
                <a:gd name="connsiteY2-146" fmla="*/ 1760319 h 2391610"/>
                <a:gd name="connsiteX3-147" fmla="*/ 351691 w 13994488"/>
                <a:gd name="connsiteY3-148" fmla="*/ 2369919 h 2391610"/>
                <a:gd name="connsiteX4-149" fmla="*/ 0 w 13994488"/>
                <a:gd name="connsiteY4-150" fmla="*/ 1078522 h 2391610"/>
                <a:gd name="connsiteX0-151" fmla="*/ 0 w 13947596"/>
                <a:gd name="connsiteY0-152" fmla="*/ 890953 h 2391610"/>
                <a:gd name="connsiteX1-153" fmla="*/ 13829867 w 13947596"/>
                <a:gd name="connsiteY1-154" fmla="*/ 0 h 2391610"/>
                <a:gd name="connsiteX2-155" fmla="*/ 13947097 w 13947596"/>
                <a:gd name="connsiteY2-156" fmla="*/ 1760319 h 2391610"/>
                <a:gd name="connsiteX3-157" fmla="*/ 304799 w 13947596"/>
                <a:gd name="connsiteY3-158" fmla="*/ 2369919 h 2391610"/>
                <a:gd name="connsiteX4-159" fmla="*/ 0 w 13947596"/>
                <a:gd name="connsiteY4-160" fmla="*/ 890953 h 2391610"/>
                <a:gd name="connsiteX0-161" fmla="*/ 0 w 13947596"/>
                <a:gd name="connsiteY0-162" fmla="*/ 890953 h 2323309"/>
                <a:gd name="connsiteX1-163" fmla="*/ 13829867 w 13947596"/>
                <a:gd name="connsiteY1-164" fmla="*/ 0 h 2323309"/>
                <a:gd name="connsiteX2-165" fmla="*/ 13947097 w 13947596"/>
                <a:gd name="connsiteY2-166" fmla="*/ 1760319 h 2323309"/>
                <a:gd name="connsiteX3-167" fmla="*/ 328245 w 13947596"/>
                <a:gd name="connsiteY3-168" fmla="*/ 2229242 h 2323309"/>
                <a:gd name="connsiteX4-169" fmla="*/ 0 w 13947596"/>
                <a:gd name="connsiteY4-170" fmla="*/ 890953 h 2323309"/>
                <a:gd name="connsiteX0-171" fmla="*/ 0 w 13947596"/>
                <a:gd name="connsiteY0-172" fmla="*/ 890953 h 2364422"/>
                <a:gd name="connsiteX1-173" fmla="*/ 13829867 w 13947596"/>
                <a:gd name="connsiteY1-174" fmla="*/ 0 h 2364422"/>
                <a:gd name="connsiteX2-175" fmla="*/ 13947097 w 13947596"/>
                <a:gd name="connsiteY2-176" fmla="*/ 1760319 h 2364422"/>
                <a:gd name="connsiteX3-177" fmla="*/ 328245 w 13947596"/>
                <a:gd name="connsiteY3-178" fmla="*/ 2229242 h 2364422"/>
                <a:gd name="connsiteX4-179" fmla="*/ 0 w 13947596"/>
                <a:gd name="connsiteY4-180" fmla="*/ 890953 h 2364422"/>
                <a:gd name="connsiteX0-181" fmla="*/ 0 w 13994320"/>
                <a:gd name="connsiteY0-182" fmla="*/ 890953 h 2318720"/>
                <a:gd name="connsiteX1-183" fmla="*/ 13829867 w 13994320"/>
                <a:gd name="connsiteY1-184" fmla="*/ 0 h 2318720"/>
                <a:gd name="connsiteX2-185" fmla="*/ 13993990 w 13994320"/>
                <a:gd name="connsiteY2-186" fmla="*/ 1666535 h 2318720"/>
                <a:gd name="connsiteX3-187" fmla="*/ 328245 w 13994320"/>
                <a:gd name="connsiteY3-188" fmla="*/ 2229242 h 2318720"/>
                <a:gd name="connsiteX4-189" fmla="*/ 0 w 13994320"/>
                <a:gd name="connsiteY4-190" fmla="*/ 890953 h 2318720"/>
                <a:gd name="connsiteX0-191" fmla="*/ 0 w 13994320"/>
                <a:gd name="connsiteY0-192" fmla="*/ 890953 h 2318720"/>
                <a:gd name="connsiteX1-193" fmla="*/ 13829867 w 13994320"/>
                <a:gd name="connsiteY1-194" fmla="*/ 0 h 2318720"/>
                <a:gd name="connsiteX2-195" fmla="*/ 13993990 w 13994320"/>
                <a:gd name="connsiteY2-196" fmla="*/ 1666535 h 2318720"/>
                <a:gd name="connsiteX3-197" fmla="*/ 328245 w 13994320"/>
                <a:gd name="connsiteY3-198" fmla="*/ 2229242 h 2318720"/>
                <a:gd name="connsiteX4-199" fmla="*/ 0 w 13994320"/>
                <a:gd name="connsiteY4-200" fmla="*/ 890953 h 2318720"/>
                <a:gd name="connsiteX0-201" fmla="*/ 0 w 13994320"/>
                <a:gd name="connsiteY0-202" fmla="*/ 890953 h 2318720"/>
                <a:gd name="connsiteX1-203" fmla="*/ 13829867 w 13994320"/>
                <a:gd name="connsiteY1-204" fmla="*/ 0 h 2318720"/>
                <a:gd name="connsiteX2-205" fmla="*/ 13993990 w 13994320"/>
                <a:gd name="connsiteY2-206" fmla="*/ 1666535 h 2318720"/>
                <a:gd name="connsiteX3-207" fmla="*/ 328245 w 13994320"/>
                <a:gd name="connsiteY3-208" fmla="*/ 2229242 h 2318720"/>
                <a:gd name="connsiteX4-209" fmla="*/ 0 w 13994320"/>
                <a:gd name="connsiteY4-210" fmla="*/ 890953 h 2318720"/>
                <a:gd name="connsiteX0-211" fmla="*/ 0 w 13994320"/>
                <a:gd name="connsiteY0-212" fmla="*/ 936673 h 2364440"/>
                <a:gd name="connsiteX1-213" fmla="*/ 13829867 w 13994320"/>
                <a:gd name="connsiteY1-214" fmla="*/ 0 h 2364440"/>
                <a:gd name="connsiteX2-215" fmla="*/ 13993990 w 13994320"/>
                <a:gd name="connsiteY2-216" fmla="*/ 1712255 h 2364440"/>
                <a:gd name="connsiteX3-217" fmla="*/ 328245 w 13994320"/>
                <a:gd name="connsiteY3-218" fmla="*/ 2274962 h 2364440"/>
                <a:gd name="connsiteX4-219" fmla="*/ 0 w 13994320"/>
                <a:gd name="connsiteY4-220" fmla="*/ 936673 h 2364440"/>
                <a:gd name="connsiteX0-221" fmla="*/ 0 w 13994320"/>
                <a:gd name="connsiteY0-222" fmla="*/ 936673 h 2364440"/>
                <a:gd name="connsiteX1-223" fmla="*/ 13829867 w 13994320"/>
                <a:gd name="connsiteY1-224" fmla="*/ 0 h 2364440"/>
                <a:gd name="connsiteX2-225" fmla="*/ 13993990 w 13994320"/>
                <a:gd name="connsiteY2-226" fmla="*/ 1712255 h 2364440"/>
                <a:gd name="connsiteX3-227" fmla="*/ 328245 w 13994320"/>
                <a:gd name="connsiteY3-228" fmla="*/ 2274962 h 2364440"/>
                <a:gd name="connsiteX4-229" fmla="*/ 0 w 13994320"/>
                <a:gd name="connsiteY4-230" fmla="*/ 936673 h 2364440"/>
                <a:gd name="connsiteX0-231" fmla="*/ 0 w 13994320"/>
                <a:gd name="connsiteY0-232" fmla="*/ 936673 h 2364440"/>
                <a:gd name="connsiteX1-233" fmla="*/ 13829867 w 13994320"/>
                <a:gd name="connsiteY1-234" fmla="*/ 0 h 2364440"/>
                <a:gd name="connsiteX2-235" fmla="*/ 13993990 w 13994320"/>
                <a:gd name="connsiteY2-236" fmla="*/ 1712255 h 2364440"/>
                <a:gd name="connsiteX3-237" fmla="*/ 328245 w 13994320"/>
                <a:gd name="connsiteY3-238" fmla="*/ 2274962 h 2364440"/>
                <a:gd name="connsiteX4-239" fmla="*/ 0 w 13994320"/>
                <a:gd name="connsiteY4-240" fmla="*/ 936673 h 23644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94320" h="2364440">
                  <a:moveTo>
                    <a:pt x="0" y="936673"/>
                  </a:moveTo>
                  <a:cubicBezTo>
                    <a:pt x="7814263" y="2280920"/>
                    <a:pt x="9588798" y="996851"/>
                    <a:pt x="13829867" y="0"/>
                  </a:cubicBezTo>
                  <a:cubicBezTo>
                    <a:pt x="13868944" y="586773"/>
                    <a:pt x="14001805" y="867574"/>
                    <a:pt x="13993990" y="1712255"/>
                  </a:cubicBezTo>
                  <a:cubicBezTo>
                    <a:pt x="10400033" y="2704810"/>
                    <a:pt x="4672478" y="2267147"/>
                    <a:pt x="328245" y="2274962"/>
                  </a:cubicBezTo>
                  <a:lnTo>
                    <a:pt x="0" y="936673"/>
                  </a:lnTo>
                  <a:close/>
                </a:path>
              </a:pathLst>
            </a:cu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矩形 12"/>
            <p:cNvSpPr/>
            <p:nvPr/>
          </p:nvSpPr>
          <p:spPr>
            <a:xfrm>
              <a:off x="-144643" y="2601762"/>
              <a:ext cx="12520848" cy="3796082"/>
            </a:xfrm>
            <a:custGeom>
              <a:avLst/>
              <a:gdLst>
                <a:gd name="connsiteX0" fmla="*/ 0 w 12451080"/>
                <a:gd name="connsiteY0" fmla="*/ 0 h 3050711"/>
                <a:gd name="connsiteX1" fmla="*/ 12451080 w 12451080"/>
                <a:gd name="connsiteY1" fmla="*/ 0 h 3050711"/>
                <a:gd name="connsiteX2" fmla="*/ 12451080 w 12451080"/>
                <a:gd name="connsiteY2" fmla="*/ 3050711 h 3050711"/>
                <a:gd name="connsiteX3" fmla="*/ 0 w 12451080"/>
                <a:gd name="connsiteY3" fmla="*/ 3050711 h 3050711"/>
                <a:gd name="connsiteX4" fmla="*/ 0 w 12451080"/>
                <a:gd name="connsiteY4" fmla="*/ 0 h 3050711"/>
                <a:gd name="connsiteX0-1" fmla="*/ 0 w 12527280"/>
                <a:gd name="connsiteY0-2" fmla="*/ 0 h 3477431"/>
                <a:gd name="connsiteX1-3" fmla="*/ 12527280 w 12527280"/>
                <a:gd name="connsiteY1-4" fmla="*/ 426720 h 3477431"/>
                <a:gd name="connsiteX2-5" fmla="*/ 12527280 w 12527280"/>
                <a:gd name="connsiteY2-6" fmla="*/ 3477431 h 3477431"/>
                <a:gd name="connsiteX3-7" fmla="*/ 76200 w 12527280"/>
                <a:gd name="connsiteY3-8" fmla="*/ 3477431 h 3477431"/>
                <a:gd name="connsiteX4-9" fmla="*/ 0 w 12527280"/>
                <a:gd name="connsiteY4-10" fmla="*/ 0 h 3477431"/>
                <a:gd name="connsiteX0-11" fmla="*/ 0 w 12527280"/>
                <a:gd name="connsiteY0-12" fmla="*/ 0 h 3477431"/>
                <a:gd name="connsiteX1-13" fmla="*/ 12527280 w 12527280"/>
                <a:gd name="connsiteY1-14" fmla="*/ 426720 h 3477431"/>
                <a:gd name="connsiteX2-15" fmla="*/ 12527280 w 12527280"/>
                <a:gd name="connsiteY2-16" fmla="*/ 3477431 h 3477431"/>
                <a:gd name="connsiteX3-17" fmla="*/ 76200 w 12527280"/>
                <a:gd name="connsiteY3-18" fmla="*/ 3477431 h 3477431"/>
                <a:gd name="connsiteX4-19" fmla="*/ 0 w 12527280"/>
                <a:gd name="connsiteY4-20" fmla="*/ 0 h 3477431"/>
                <a:gd name="connsiteX0-21" fmla="*/ 0 w 12573000"/>
                <a:gd name="connsiteY0-22" fmla="*/ 0 h 3477431"/>
                <a:gd name="connsiteX1-23" fmla="*/ 12573000 w 12573000"/>
                <a:gd name="connsiteY1-24" fmla="*/ 1920240 h 3477431"/>
                <a:gd name="connsiteX2-25" fmla="*/ 12527280 w 12573000"/>
                <a:gd name="connsiteY2-26" fmla="*/ 3477431 h 3477431"/>
                <a:gd name="connsiteX3-27" fmla="*/ 76200 w 12573000"/>
                <a:gd name="connsiteY3-28" fmla="*/ 3477431 h 3477431"/>
                <a:gd name="connsiteX4-29" fmla="*/ 0 w 12573000"/>
                <a:gd name="connsiteY4-30" fmla="*/ 0 h 3477431"/>
                <a:gd name="connsiteX0-31" fmla="*/ 0 w 12573000"/>
                <a:gd name="connsiteY0-32" fmla="*/ 0 h 3477431"/>
                <a:gd name="connsiteX1-33" fmla="*/ 12573000 w 12573000"/>
                <a:gd name="connsiteY1-34" fmla="*/ 1920240 h 3477431"/>
                <a:gd name="connsiteX2-35" fmla="*/ 12527280 w 12573000"/>
                <a:gd name="connsiteY2-36" fmla="*/ 3477431 h 3477431"/>
                <a:gd name="connsiteX3-37" fmla="*/ 76200 w 12573000"/>
                <a:gd name="connsiteY3-38" fmla="*/ 3477431 h 3477431"/>
                <a:gd name="connsiteX4-39" fmla="*/ 0 w 12573000"/>
                <a:gd name="connsiteY4-40" fmla="*/ 0 h 3477431"/>
                <a:gd name="connsiteX0-41" fmla="*/ 0 w 12573000"/>
                <a:gd name="connsiteY0-42" fmla="*/ 0 h 3477431"/>
                <a:gd name="connsiteX1-43" fmla="*/ 12573000 w 12573000"/>
                <a:gd name="connsiteY1-44" fmla="*/ 1920240 h 3477431"/>
                <a:gd name="connsiteX2-45" fmla="*/ 12527280 w 12573000"/>
                <a:gd name="connsiteY2-46" fmla="*/ 3477431 h 3477431"/>
                <a:gd name="connsiteX3-47" fmla="*/ 91440 w 12573000"/>
                <a:gd name="connsiteY3-48" fmla="*/ 3172631 h 3477431"/>
                <a:gd name="connsiteX4-49" fmla="*/ 0 w 12573000"/>
                <a:gd name="connsiteY4-50" fmla="*/ 0 h 3477431"/>
                <a:gd name="connsiteX0-51" fmla="*/ 0 w 12573000"/>
                <a:gd name="connsiteY0-52" fmla="*/ 0 h 3527620"/>
                <a:gd name="connsiteX1-53" fmla="*/ 12573000 w 12573000"/>
                <a:gd name="connsiteY1-54" fmla="*/ 1920240 h 3527620"/>
                <a:gd name="connsiteX2-55" fmla="*/ 12527280 w 12573000"/>
                <a:gd name="connsiteY2-56" fmla="*/ 3477431 h 3527620"/>
                <a:gd name="connsiteX3-57" fmla="*/ 91440 w 12573000"/>
                <a:gd name="connsiteY3-58" fmla="*/ 3172631 h 3527620"/>
                <a:gd name="connsiteX4-59" fmla="*/ 0 w 12573000"/>
                <a:gd name="connsiteY4-60" fmla="*/ 0 h 3527620"/>
                <a:gd name="connsiteX0-61" fmla="*/ 0 w 12542520"/>
                <a:gd name="connsiteY0-62" fmla="*/ 0 h 3527620"/>
                <a:gd name="connsiteX1-63" fmla="*/ 12542520 w 12542520"/>
                <a:gd name="connsiteY1-64" fmla="*/ 1828800 h 3527620"/>
                <a:gd name="connsiteX2-65" fmla="*/ 12527280 w 12542520"/>
                <a:gd name="connsiteY2-66" fmla="*/ 3477431 h 3527620"/>
                <a:gd name="connsiteX3-67" fmla="*/ 91440 w 12542520"/>
                <a:gd name="connsiteY3-68" fmla="*/ 3172631 h 3527620"/>
                <a:gd name="connsiteX4-69" fmla="*/ 0 w 12542520"/>
                <a:gd name="connsiteY4-70" fmla="*/ 0 h 3527620"/>
                <a:gd name="connsiteX0-71" fmla="*/ 0 w 12542520"/>
                <a:gd name="connsiteY0-72" fmla="*/ 0 h 3477431"/>
                <a:gd name="connsiteX1-73" fmla="*/ 12542520 w 12542520"/>
                <a:gd name="connsiteY1-74" fmla="*/ 1828800 h 3477431"/>
                <a:gd name="connsiteX2-75" fmla="*/ 12527280 w 12542520"/>
                <a:gd name="connsiteY2-76" fmla="*/ 3477431 h 3477431"/>
                <a:gd name="connsiteX3-77" fmla="*/ 91440 w 12542520"/>
                <a:gd name="connsiteY3-78" fmla="*/ 3172631 h 3477431"/>
                <a:gd name="connsiteX4-79" fmla="*/ 0 w 12542520"/>
                <a:gd name="connsiteY4-80" fmla="*/ 0 h 3477431"/>
                <a:gd name="connsiteX0-81" fmla="*/ 0 w 12573000"/>
                <a:gd name="connsiteY0-82" fmla="*/ 0 h 3477431"/>
                <a:gd name="connsiteX1-83" fmla="*/ 12573000 w 12573000"/>
                <a:gd name="connsiteY1-84" fmla="*/ 1676400 h 3477431"/>
                <a:gd name="connsiteX2-85" fmla="*/ 12527280 w 12573000"/>
                <a:gd name="connsiteY2-86" fmla="*/ 3477431 h 3477431"/>
                <a:gd name="connsiteX3-87" fmla="*/ 91440 w 12573000"/>
                <a:gd name="connsiteY3-88" fmla="*/ 3172631 h 3477431"/>
                <a:gd name="connsiteX4-89" fmla="*/ 0 w 12573000"/>
                <a:gd name="connsiteY4-90" fmla="*/ 0 h 3477431"/>
                <a:gd name="connsiteX0-91" fmla="*/ 0 w 12573000"/>
                <a:gd name="connsiteY0-92" fmla="*/ 0 h 3654187"/>
                <a:gd name="connsiteX1-93" fmla="*/ 12573000 w 12573000"/>
                <a:gd name="connsiteY1-94" fmla="*/ 1676400 h 3654187"/>
                <a:gd name="connsiteX2-95" fmla="*/ 12527280 w 12573000"/>
                <a:gd name="connsiteY2-96" fmla="*/ 3477431 h 3654187"/>
                <a:gd name="connsiteX3-97" fmla="*/ 91440 w 12573000"/>
                <a:gd name="connsiteY3-98" fmla="*/ 3172631 h 3654187"/>
                <a:gd name="connsiteX4-99" fmla="*/ 0 w 12573000"/>
                <a:gd name="connsiteY4-100" fmla="*/ 0 h 3654187"/>
                <a:gd name="connsiteX0-101" fmla="*/ 0 w 12573000"/>
                <a:gd name="connsiteY0-102" fmla="*/ 0 h 3654187"/>
                <a:gd name="connsiteX1-103" fmla="*/ 12573000 w 12573000"/>
                <a:gd name="connsiteY1-104" fmla="*/ 1676400 h 3654187"/>
                <a:gd name="connsiteX2-105" fmla="*/ 12527280 w 12573000"/>
                <a:gd name="connsiteY2-106" fmla="*/ 3477431 h 3654187"/>
                <a:gd name="connsiteX3-107" fmla="*/ 91440 w 12573000"/>
                <a:gd name="connsiteY3-108" fmla="*/ 3172631 h 3654187"/>
                <a:gd name="connsiteX4-109" fmla="*/ 0 w 12573000"/>
                <a:gd name="connsiteY4-110" fmla="*/ 0 h 3654187"/>
                <a:gd name="connsiteX0-111" fmla="*/ 0 w 12573000"/>
                <a:gd name="connsiteY0-112" fmla="*/ 0 h 3811932"/>
                <a:gd name="connsiteX1-113" fmla="*/ 12573000 w 12573000"/>
                <a:gd name="connsiteY1-114" fmla="*/ 1676400 h 3811932"/>
                <a:gd name="connsiteX2-115" fmla="*/ 12527280 w 12573000"/>
                <a:gd name="connsiteY2-116" fmla="*/ 3477431 h 3811932"/>
                <a:gd name="connsiteX3-117" fmla="*/ 91440 w 12573000"/>
                <a:gd name="connsiteY3-118" fmla="*/ 3172631 h 3811932"/>
                <a:gd name="connsiteX4-119" fmla="*/ 0 w 12573000"/>
                <a:gd name="connsiteY4-120" fmla="*/ 0 h 3811932"/>
                <a:gd name="connsiteX0-121" fmla="*/ 0 w 12542520"/>
                <a:gd name="connsiteY0-122" fmla="*/ 0 h 3811932"/>
                <a:gd name="connsiteX1-123" fmla="*/ 12542520 w 12542520"/>
                <a:gd name="connsiteY1-124" fmla="*/ 1600200 h 3811932"/>
                <a:gd name="connsiteX2-125" fmla="*/ 12527280 w 12542520"/>
                <a:gd name="connsiteY2-126" fmla="*/ 3477431 h 3811932"/>
                <a:gd name="connsiteX3-127" fmla="*/ 91440 w 12542520"/>
                <a:gd name="connsiteY3-128" fmla="*/ 3172631 h 3811932"/>
                <a:gd name="connsiteX4-129" fmla="*/ 0 w 12542520"/>
                <a:gd name="connsiteY4-130" fmla="*/ 0 h 3811932"/>
                <a:gd name="connsiteX0-131" fmla="*/ 0 w 12542520"/>
                <a:gd name="connsiteY0-132" fmla="*/ 0 h 3733200"/>
                <a:gd name="connsiteX1-133" fmla="*/ 12542520 w 12542520"/>
                <a:gd name="connsiteY1-134" fmla="*/ 1600200 h 3733200"/>
                <a:gd name="connsiteX2-135" fmla="*/ 12527280 w 12542520"/>
                <a:gd name="connsiteY2-136" fmla="*/ 3248831 h 3733200"/>
                <a:gd name="connsiteX3-137" fmla="*/ 91440 w 12542520"/>
                <a:gd name="connsiteY3-138" fmla="*/ 3172631 h 3733200"/>
                <a:gd name="connsiteX4-139" fmla="*/ 0 w 12542520"/>
                <a:gd name="connsiteY4-140" fmla="*/ 0 h 3733200"/>
                <a:gd name="connsiteX0-141" fmla="*/ 0 w 12527280"/>
                <a:gd name="connsiteY0-142" fmla="*/ 0 h 3870360"/>
                <a:gd name="connsiteX1-143" fmla="*/ 12527280 w 12527280"/>
                <a:gd name="connsiteY1-144" fmla="*/ 1737360 h 3870360"/>
                <a:gd name="connsiteX2-145" fmla="*/ 12512040 w 12527280"/>
                <a:gd name="connsiteY2-146" fmla="*/ 3385991 h 3870360"/>
                <a:gd name="connsiteX3-147" fmla="*/ 76200 w 12527280"/>
                <a:gd name="connsiteY3-148" fmla="*/ 3309791 h 3870360"/>
                <a:gd name="connsiteX4-149" fmla="*/ 0 w 12527280"/>
                <a:gd name="connsiteY4-150" fmla="*/ 0 h 3870360"/>
                <a:gd name="connsiteX0-151" fmla="*/ 0 w 12527280"/>
                <a:gd name="connsiteY0-152" fmla="*/ 0 h 3800580"/>
                <a:gd name="connsiteX1-153" fmla="*/ 12527280 w 12527280"/>
                <a:gd name="connsiteY1-154" fmla="*/ 1737360 h 3800580"/>
                <a:gd name="connsiteX2-155" fmla="*/ 12512040 w 12527280"/>
                <a:gd name="connsiteY2-156" fmla="*/ 3385991 h 3800580"/>
                <a:gd name="connsiteX3-157" fmla="*/ 76200 w 12527280"/>
                <a:gd name="connsiteY3-158" fmla="*/ 3309791 h 3800580"/>
                <a:gd name="connsiteX4-159" fmla="*/ 0 w 12527280"/>
                <a:gd name="connsiteY4-160" fmla="*/ 0 h 3800580"/>
                <a:gd name="connsiteX0-161" fmla="*/ 0 w 12527280"/>
                <a:gd name="connsiteY0-162" fmla="*/ 0 h 3800580"/>
                <a:gd name="connsiteX1-163" fmla="*/ 12527280 w 12527280"/>
                <a:gd name="connsiteY1-164" fmla="*/ 1737360 h 3800580"/>
                <a:gd name="connsiteX2-165" fmla="*/ 12512040 w 12527280"/>
                <a:gd name="connsiteY2-166" fmla="*/ 3385991 h 3800580"/>
                <a:gd name="connsiteX3-167" fmla="*/ 76200 w 12527280"/>
                <a:gd name="connsiteY3-168" fmla="*/ 3309791 h 3800580"/>
                <a:gd name="connsiteX4-169" fmla="*/ 0 w 12527280"/>
                <a:gd name="connsiteY4-170" fmla="*/ 0 h 3800580"/>
                <a:gd name="connsiteX0-171" fmla="*/ 0 w 12527280"/>
                <a:gd name="connsiteY0-172" fmla="*/ 0 h 3800580"/>
                <a:gd name="connsiteX1-173" fmla="*/ 12527280 w 12527280"/>
                <a:gd name="connsiteY1-174" fmla="*/ 1737360 h 3800580"/>
                <a:gd name="connsiteX2-175" fmla="*/ 12512040 w 12527280"/>
                <a:gd name="connsiteY2-176" fmla="*/ 3385991 h 3800580"/>
                <a:gd name="connsiteX3-177" fmla="*/ 76200 w 12527280"/>
                <a:gd name="connsiteY3-178" fmla="*/ 3309791 h 3800580"/>
                <a:gd name="connsiteX4-179" fmla="*/ 0 w 12527280"/>
                <a:gd name="connsiteY4-180" fmla="*/ 0 h 3800580"/>
                <a:gd name="connsiteX0-181" fmla="*/ 0 w 12527280"/>
                <a:gd name="connsiteY0-182" fmla="*/ 0 h 3795029"/>
                <a:gd name="connsiteX1-183" fmla="*/ 12527280 w 12527280"/>
                <a:gd name="connsiteY1-184" fmla="*/ 1737360 h 3795029"/>
                <a:gd name="connsiteX2-185" fmla="*/ 12523615 w 12527280"/>
                <a:gd name="connsiteY2-186" fmla="*/ 3362842 h 3795029"/>
                <a:gd name="connsiteX3-187" fmla="*/ 76200 w 12527280"/>
                <a:gd name="connsiteY3-188" fmla="*/ 3309791 h 3795029"/>
                <a:gd name="connsiteX4-189" fmla="*/ 0 w 12527280"/>
                <a:gd name="connsiteY4-190" fmla="*/ 0 h 3795029"/>
                <a:gd name="connsiteX0-191" fmla="*/ 0 w 12527280"/>
                <a:gd name="connsiteY0-192" fmla="*/ 0 h 3807147"/>
                <a:gd name="connsiteX1-193" fmla="*/ 12527280 w 12527280"/>
                <a:gd name="connsiteY1-194" fmla="*/ 1737360 h 3807147"/>
                <a:gd name="connsiteX2-195" fmla="*/ 12523615 w 12527280"/>
                <a:gd name="connsiteY2-196" fmla="*/ 3362842 h 3807147"/>
                <a:gd name="connsiteX3-197" fmla="*/ 76200 w 12527280"/>
                <a:gd name="connsiteY3-198" fmla="*/ 3309791 h 3807147"/>
                <a:gd name="connsiteX4-199" fmla="*/ 0 w 12527280"/>
                <a:gd name="connsiteY4-200" fmla="*/ 0 h 3807147"/>
                <a:gd name="connsiteX0-201" fmla="*/ 15240 w 12542520"/>
                <a:gd name="connsiteY0-202" fmla="*/ 0 h 3795710"/>
                <a:gd name="connsiteX1-203" fmla="*/ 12542520 w 12542520"/>
                <a:gd name="connsiteY1-204" fmla="*/ 1737360 h 3795710"/>
                <a:gd name="connsiteX2-205" fmla="*/ 12538855 w 12542520"/>
                <a:gd name="connsiteY2-206" fmla="*/ 3362842 h 3795710"/>
                <a:gd name="connsiteX3-207" fmla="*/ 0 w 12542520"/>
                <a:gd name="connsiteY3-208" fmla="*/ 3294551 h 3795710"/>
                <a:gd name="connsiteX4-209" fmla="*/ 15240 w 12542520"/>
                <a:gd name="connsiteY4-210" fmla="*/ 0 h 3795710"/>
                <a:gd name="connsiteX0-211" fmla="*/ 15240 w 12743256"/>
                <a:gd name="connsiteY0-212" fmla="*/ 0 h 3740366"/>
                <a:gd name="connsiteX1-213" fmla="*/ 12542520 w 12743256"/>
                <a:gd name="connsiteY1-214" fmla="*/ 1737360 h 3740366"/>
                <a:gd name="connsiteX2-215" fmla="*/ 12743251 w 12743256"/>
                <a:gd name="connsiteY2-216" fmla="*/ 3115416 h 3740366"/>
                <a:gd name="connsiteX3-217" fmla="*/ 0 w 12743256"/>
                <a:gd name="connsiteY3-218" fmla="*/ 3294551 h 3740366"/>
                <a:gd name="connsiteX4-219" fmla="*/ 15240 w 12743256"/>
                <a:gd name="connsiteY4-220" fmla="*/ 0 h 3740366"/>
                <a:gd name="connsiteX0-221" fmla="*/ 15240 w 12743256"/>
                <a:gd name="connsiteY0-222" fmla="*/ 0 h 3768127"/>
                <a:gd name="connsiteX1-223" fmla="*/ 12542520 w 12743256"/>
                <a:gd name="connsiteY1-224" fmla="*/ 1737360 h 3768127"/>
                <a:gd name="connsiteX2-225" fmla="*/ 12743251 w 12743256"/>
                <a:gd name="connsiteY2-226" fmla="*/ 3115416 h 3768127"/>
                <a:gd name="connsiteX3-227" fmla="*/ 0 w 12743256"/>
                <a:gd name="connsiteY3-228" fmla="*/ 3294551 h 3768127"/>
                <a:gd name="connsiteX4-229" fmla="*/ 15240 w 12743256"/>
                <a:gd name="connsiteY4-230" fmla="*/ 0 h 3768127"/>
                <a:gd name="connsiteX0-231" fmla="*/ 15240 w 12743259"/>
                <a:gd name="connsiteY0-232" fmla="*/ 0 h 3768127"/>
                <a:gd name="connsiteX1-233" fmla="*/ 12607066 w 12743259"/>
                <a:gd name="connsiteY1-234" fmla="*/ 1683572 h 3768127"/>
                <a:gd name="connsiteX2-235" fmla="*/ 12743251 w 12743259"/>
                <a:gd name="connsiteY2-236" fmla="*/ 3115416 h 3768127"/>
                <a:gd name="connsiteX3-237" fmla="*/ 0 w 12743259"/>
                <a:gd name="connsiteY3-238" fmla="*/ 3294551 h 3768127"/>
                <a:gd name="connsiteX4-239" fmla="*/ 15240 w 12743259"/>
                <a:gd name="connsiteY4-240" fmla="*/ 0 h 3768127"/>
                <a:gd name="connsiteX0-241" fmla="*/ 15240 w 12743259"/>
                <a:gd name="connsiteY0-242" fmla="*/ 0 h 3768127"/>
                <a:gd name="connsiteX1-243" fmla="*/ 12607066 w 12743259"/>
                <a:gd name="connsiteY1-244" fmla="*/ 1683572 h 3768127"/>
                <a:gd name="connsiteX2-245" fmla="*/ 12743251 w 12743259"/>
                <a:gd name="connsiteY2-246" fmla="*/ 3115416 h 3768127"/>
                <a:gd name="connsiteX3-247" fmla="*/ 0 w 12743259"/>
                <a:gd name="connsiteY3-248" fmla="*/ 3294551 h 3768127"/>
                <a:gd name="connsiteX4-249" fmla="*/ 15240 w 12743259"/>
                <a:gd name="connsiteY4-250" fmla="*/ 0 h 3768127"/>
                <a:gd name="connsiteX0-251" fmla="*/ 15240 w 12732501"/>
                <a:gd name="connsiteY0-252" fmla="*/ 0 h 3751996"/>
                <a:gd name="connsiteX1-253" fmla="*/ 12607066 w 12732501"/>
                <a:gd name="connsiteY1-254" fmla="*/ 1683572 h 3751996"/>
                <a:gd name="connsiteX2-255" fmla="*/ 12732493 w 12732501"/>
                <a:gd name="connsiteY2-256" fmla="*/ 3040112 h 3751996"/>
                <a:gd name="connsiteX3-257" fmla="*/ 0 w 12732501"/>
                <a:gd name="connsiteY3-258" fmla="*/ 3294551 h 3751996"/>
                <a:gd name="connsiteX4-259" fmla="*/ 15240 w 12732501"/>
                <a:gd name="connsiteY4-260" fmla="*/ 0 h 3751996"/>
                <a:gd name="connsiteX0-261" fmla="*/ 15240 w 12732501"/>
                <a:gd name="connsiteY0-262" fmla="*/ 0 h 3742376"/>
                <a:gd name="connsiteX1-263" fmla="*/ 12607066 w 12732501"/>
                <a:gd name="connsiteY1-264" fmla="*/ 1683572 h 3742376"/>
                <a:gd name="connsiteX2-265" fmla="*/ 12732493 w 12732501"/>
                <a:gd name="connsiteY2-266" fmla="*/ 3040112 h 3742376"/>
                <a:gd name="connsiteX3-267" fmla="*/ 0 w 12732501"/>
                <a:gd name="connsiteY3-268" fmla="*/ 3294551 h 3742376"/>
                <a:gd name="connsiteX4-269" fmla="*/ 15240 w 12732501"/>
                <a:gd name="connsiteY4-270" fmla="*/ 0 h 3742376"/>
                <a:gd name="connsiteX0-271" fmla="*/ 15240 w 12732501"/>
                <a:gd name="connsiteY0-272" fmla="*/ 0 h 3742376"/>
                <a:gd name="connsiteX1-273" fmla="*/ 12607066 w 12732501"/>
                <a:gd name="connsiteY1-274" fmla="*/ 1683572 h 3742376"/>
                <a:gd name="connsiteX2-275" fmla="*/ 12732493 w 12732501"/>
                <a:gd name="connsiteY2-276" fmla="*/ 3040112 h 3742376"/>
                <a:gd name="connsiteX3-277" fmla="*/ 0 w 12732501"/>
                <a:gd name="connsiteY3-278" fmla="*/ 3294551 h 3742376"/>
                <a:gd name="connsiteX4-279" fmla="*/ 15240 w 12732501"/>
                <a:gd name="connsiteY4-280" fmla="*/ 0 h 3742376"/>
                <a:gd name="connsiteX0-281" fmla="*/ 15240 w 12743259"/>
                <a:gd name="connsiteY0-282" fmla="*/ 0 h 3731901"/>
                <a:gd name="connsiteX1-283" fmla="*/ 12607066 w 12743259"/>
                <a:gd name="connsiteY1-284" fmla="*/ 1683572 h 3731901"/>
                <a:gd name="connsiteX2-285" fmla="*/ 12743251 w 12743259"/>
                <a:gd name="connsiteY2-286" fmla="*/ 2986324 h 3731901"/>
                <a:gd name="connsiteX3-287" fmla="*/ 0 w 12743259"/>
                <a:gd name="connsiteY3-288" fmla="*/ 3294551 h 3731901"/>
                <a:gd name="connsiteX4-289" fmla="*/ 15240 w 12743259"/>
                <a:gd name="connsiteY4-290" fmla="*/ 0 h 3731901"/>
                <a:gd name="connsiteX0-291" fmla="*/ 15240 w 12743259"/>
                <a:gd name="connsiteY0-292" fmla="*/ 0 h 3774907"/>
                <a:gd name="connsiteX1-293" fmla="*/ 12607066 w 12743259"/>
                <a:gd name="connsiteY1-294" fmla="*/ 1683572 h 3774907"/>
                <a:gd name="connsiteX2-295" fmla="*/ 12743251 w 12743259"/>
                <a:gd name="connsiteY2-296" fmla="*/ 2986324 h 3774907"/>
                <a:gd name="connsiteX3-297" fmla="*/ 0 w 12743259"/>
                <a:gd name="connsiteY3-298" fmla="*/ 3294551 h 3774907"/>
                <a:gd name="connsiteX4-299" fmla="*/ 15240 w 12743259"/>
                <a:gd name="connsiteY4-300" fmla="*/ 0 h 3774907"/>
                <a:gd name="connsiteX0-301" fmla="*/ 130986 w 12743259"/>
                <a:gd name="connsiteY0-302" fmla="*/ 0 h 3786481"/>
                <a:gd name="connsiteX1-303" fmla="*/ 12607066 w 12743259"/>
                <a:gd name="connsiteY1-304" fmla="*/ 1695146 h 3786481"/>
                <a:gd name="connsiteX2-305" fmla="*/ 12743251 w 12743259"/>
                <a:gd name="connsiteY2-306" fmla="*/ 2997898 h 3786481"/>
                <a:gd name="connsiteX3-307" fmla="*/ 0 w 12743259"/>
                <a:gd name="connsiteY3-308" fmla="*/ 3306125 h 3786481"/>
                <a:gd name="connsiteX4-309" fmla="*/ 130986 w 12743259"/>
                <a:gd name="connsiteY4-310" fmla="*/ 0 h 3786481"/>
                <a:gd name="connsiteX0-311" fmla="*/ 0 w 12612273"/>
                <a:gd name="connsiteY0-312" fmla="*/ 0 h 3786481"/>
                <a:gd name="connsiteX1-313" fmla="*/ 12476080 w 12612273"/>
                <a:gd name="connsiteY1-314" fmla="*/ 1695146 h 3786481"/>
                <a:gd name="connsiteX2-315" fmla="*/ 12612265 w 12612273"/>
                <a:gd name="connsiteY2-316" fmla="*/ 2997898 h 3786481"/>
                <a:gd name="connsiteX3-317" fmla="*/ 7910 w 12612273"/>
                <a:gd name="connsiteY3-318" fmla="*/ 3306125 h 3786481"/>
                <a:gd name="connsiteX4-319" fmla="*/ 0 w 12612273"/>
                <a:gd name="connsiteY4-320" fmla="*/ 0 h 3786481"/>
                <a:gd name="connsiteX0-321" fmla="*/ 0 w 12612273"/>
                <a:gd name="connsiteY0-322" fmla="*/ 0 h 3638467"/>
                <a:gd name="connsiteX1-323" fmla="*/ 12476080 w 12612273"/>
                <a:gd name="connsiteY1-324" fmla="*/ 1695146 h 3638467"/>
                <a:gd name="connsiteX2-325" fmla="*/ 12612265 w 12612273"/>
                <a:gd name="connsiteY2-326" fmla="*/ 2997898 h 3638467"/>
                <a:gd name="connsiteX3-327" fmla="*/ 7910 w 12612273"/>
                <a:gd name="connsiteY3-328" fmla="*/ 3306125 h 3638467"/>
                <a:gd name="connsiteX4-329" fmla="*/ 0 w 12612273"/>
                <a:gd name="connsiteY4-330" fmla="*/ 0 h 3638467"/>
                <a:gd name="connsiteX0-331" fmla="*/ 0 w 12612273"/>
                <a:gd name="connsiteY0-332" fmla="*/ 0 h 3718187"/>
                <a:gd name="connsiteX1-333" fmla="*/ 12476080 w 12612273"/>
                <a:gd name="connsiteY1-334" fmla="*/ 1695146 h 3718187"/>
                <a:gd name="connsiteX2-335" fmla="*/ 12612265 w 12612273"/>
                <a:gd name="connsiteY2-336" fmla="*/ 2997898 h 3718187"/>
                <a:gd name="connsiteX3-337" fmla="*/ 7910 w 12612273"/>
                <a:gd name="connsiteY3-338" fmla="*/ 3306125 h 3718187"/>
                <a:gd name="connsiteX4-339" fmla="*/ 0 w 12612273"/>
                <a:gd name="connsiteY4-340" fmla="*/ 0 h 3718187"/>
                <a:gd name="connsiteX0-341" fmla="*/ 0 w 12536082"/>
                <a:gd name="connsiteY0-342" fmla="*/ 0 h 3638696"/>
                <a:gd name="connsiteX1-343" fmla="*/ 12476080 w 12536082"/>
                <a:gd name="connsiteY1-344" fmla="*/ 1695146 h 3638696"/>
                <a:gd name="connsiteX2-345" fmla="*/ 12536065 w 12536082"/>
                <a:gd name="connsiteY2-346" fmla="*/ 2677858 h 3638696"/>
                <a:gd name="connsiteX3-347" fmla="*/ 7910 w 12536082"/>
                <a:gd name="connsiteY3-348" fmla="*/ 3306125 h 3638696"/>
                <a:gd name="connsiteX4-349" fmla="*/ 0 w 12536082"/>
                <a:gd name="connsiteY4-350" fmla="*/ 0 h 3638696"/>
                <a:gd name="connsiteX0-351" fmla="*/ 0 w 12536082"/>
                <a:gd name="connsiteY0-352" fmla="*/ 0 h 3704277"/>
                <a:gd name="connsiteX1-353" fmla="*/ 12476080 w 12536082"/>
                <a:gd name="connsiteY1-354" fmla="*/ 1695146 h 3704277"/>
                <a:gd name="connsiteX2-355" fmla="*/ 12536065 w 12536082"/>
                <a:gd name="connsiteY2-356" fmla="*/ 2677858 h 3704277"/>
                <a:gd name="connsiteX3-357" fmla="*/ 7910 w 12536082"/>
                <a:gd name="connsiteY3-358" fmla="*/ 3306125 h 3704277"/>
                <a:gd name="connsiteX4-359" fmla="*/ 0 w 12536082"/>
                <a:gd name="connsiteY4-360" fmla="*/ 0 h 3704277"/>
                <a:gd name="connsiteX0-361" fmla="*/ 0 w 12536082"/>
                <a:gd name="connsiteY0-362" fmla="*/ 0 h 3799377"/>
                <a:gd name="connsiteX1-363" fmla="*/ 12476080 w 12536082"/>
                <a:gd name="connsiteY1-364" fmla="*/ 1695146 h 3799377"/>
                <a:gd name="connsiteX2-365" fmla="*/ 12536065 w 12536082"/>
                <a:gd name="connsiteY2-366" fmla="*/ 2677858 h 3799377"/>
                <a:gd name="connsiteX3-367" fmla="*/ 7910 w 12536082"/>
                <a:gd name="connsiteY3-368" fmla="*/ 3306125 h 3799377"/>
                <a:gd name="connsiteX4-369" fmla="*/ 0 w 12536082"/>
                <a:gd name="connsiteY4-370" fmla="*/ 0 h 3799377"/>
                <a:gd name="connsiteX0-371" fmla="*/ 0 w 12536082"/>
                <a:gd name="connsiteY0-372" fmla="*/ 0 h 3799377"/>
                <a:gd name="connsiteX1-373" fmla="*/ 12476080 w 12536082"/>
                <a:gd name="connsiteY1-374" fmla="*/ 1695146 h 3799377"/>
                <a:gd name="connsiteX2-375" fmla="*/ 12536065 w 12536082"/>
                <a:gd name="connsiteY2-376" fmla="*/ 2677858 h 3799377"/>
                <a:gd name="connsiteX3-377" fmla="*/ 7910 w 12536082"/>
                <a:gd name="connsiteY3-378" fmla="*/ 3306125 h 3799377"/>
                <a:gd name="connsiteX4-379" fmla="*/ 0 w 12536082"/>
                <a:gd name="connsiteY4-380" fmla="*/ 0 h 3799377"/>
                <a:gd name="connsiteX0-381" fmla="*/ 0 w 12520848"/>
                <a:gd name="connsiteY0-382" fmla="*/ 0 h 3758769"/>
                <a:gd name="connsiteX1-383" fmla="*/ 12476080 w 12520848"/>
                <a:gd name="connsiteY1-384" fmla="*/ 1695146 h 3758769"/>
                <a:gd name="connsiteX2-385" fmla="*/ 12520825 w 12520848"/>
                <a:gd name="connsiteY2-386" fmla="*/ 2555938 h 3758769"/>
                <a:gd name="connsiteX3-387" fmla="*/ 7910 w 12520848"/>
                <a:gd name="connsiteY3-388" fmla="*/ 3306125 h 3758769"/>
                <a:gd name="connsiteX4-389" fmla="*/ 0 w 12520848"/>
                <a:gd name="connsiteY4-390" fmla="*/ 0 h 3758769"/>
                <a:gd name="connsiteX0-391" fmla="*/ 0 w 12520848"/>
                <a:gd name="connsiteY0-392" fmla="*/ 0 h 3796082"/>
                <a:gd name="connsiteX1-393" fmla="*/ 12476080 w 12520848"/>
                <a:gd name="connsiteY1-394" fmla="*/ 1695146 h 3796082"/>
                <a:gd name="connsiteX2-395" fmla="*/ 12520825 w 12520848"/>
                <a:gd name="connsiteY2-396" fmla="*/ 2555938 h 3796082"/>
                <a:gd name="connsiteX3-397" fmla="*/ 7910 w 12520848"/>
                <a:gd name="connsiteY3-398" fmla="*/ 3306125 h 3796082"/>
                <a:gd name="connsiteX4-399" fmla="*/ 0 w 12520848"/>
                <a:gd name="connsiteY4-400" fmla="*/ 0 h 37960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520848" h="3796082">
                  <a:moveTo>
                    <a:pt x="0" y="0"/>
                  </a:moveTo>
                  <a:cubicBezTo>
                    <a:pt x="6156960" y="3540760"/>
                    <a:pt x="9113519" y="3351307"/>
                    <a:pt x="12476080" y="1695146"/>
                  </a:cubicBezTo>
                  <a:cubicBezTo>
                    <a:pt x="12474858" y="2236973"/>
                    <a:pt x="12522047" y="2014111"/>
                    <a:pt x="12520825" y="2555938"/>
                  </a:cubicBezTo>
                  <a:cubicBezTo>
                    <a:pt x="9371523" y="3946837"/>
                    <a:pt x="4259870" y="4124005"/>
                    <a:pt x="7910" y="3306125"/>
                  </a:cubicBezTo>
                  <a:cubicBezTo>
                    <a:pt x="5273" y="2204083"/>
                    <a:pt x="2637" y="1102042"/>
                    <a:pt x="0" y="0"/>
                  </a:cubicBezTo>
                  <a:close/>
                </a:path>
              </a:pathLst>
            </a:custGeom>
            <a:gradFill>
              <a:gsLst>
                <a:gs pos="80000">
                  <a:schemeClr val="accent2">
                    <a:alpha val="70000"/>
                  </a:schemeClr>
                </a:gs>
                <a:gs pos="13636">
                  <a:schemeClr val="accent1">
                    <a:alpha val="80000"/>
                  </a:schemeClr>
                </a:gs>
                <a:gs pos="46000">
                  <a:schemeClr val="accent2">
                    <a:alpha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占位符 4"/>
          <p:cNvPicPr>
            <a:picLocks noGrp="1" noChangeAspect="1"/>
          </p:cNvPicPr>
          <p:nvPr>
            <p:ph sz="half" idx="2"/>
          </p:nvPr>
        </p:nvPicPr>
        <p:blipFill>
          <a:blip r:embed="rId1">
            <a:alphaModFix amt="4000"/>
          </a:blip>
          <a:srcRect/>
          <a:stretch>
            <a:fillRect/>
          </a:stretch>
        </p:blipFill>
        <p:spPr>
          <a:xfrm>
            <a:off x="6172200" y="2543810"/>
            <a:ext cx="5181600" cy="2914650"/>
          </a:xfrm>
        </p:spPr>
      </p:pic>
      <p:sp>
        <p:nvSpPr>
          <p:cNvPr id="11" name="文本框 10"/>
          <p:cNvSpPr txBox="1"/>
          <p:nvPr/>
        </p:nvSpPr>
        <p:spPr>
          <a:xfrm>
            <a:off x="2790498" y="1529361"/>
            <a:ext cx="6567991" cy="156966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9600" b="0" i="0" u="none" strike="noStrike" kern="1200" cap="none" spc="0" normalizeH="0" baseline="0" noProof="0" dirty="0">
                <a:ln>
                  <a:noFill/>
                </a:ln>
                <a:gradFill flip="none" rotWithShape="1">
                  <a:gsLst>
                    <a:gs pos="100000">
                      <a:schemeClr val="accent2"/>
                    </a:gs>
                    <a:gs pos="54000">
                      <a:schemeClr val="accent1"/>
                    </a:gs>
                    <a:gs pos="71000">
                      <a:schemeClr val="accent1"/>
                    </a:gs>
                  </a:gsLst>
                  <a:lin ang="2700000" scaled="0"/>
                  <a:tileRect/>
                </a:gradFill>
                <a:effectLst>
                  <a:outerShdw dist="38100" dir="2700000" algn="tl" rotWithShape="0">
                    <a:schemeClr val="accent1">
                      <a:alpha val="20000"/>
                    </a:schemeClr>
                  </a:outerShdw>
                </a:effectLst>
                <a:uLnTx/>
                <a:uFillTx/>
                <a:latin typeface="演示斜黑体" panose="00000A08000000000000" pitchFamily="50" charset="-122"/>
                <a:ea typeface="演示斜黑体" panose="00000A08000000000000" pitchFamily="50" charset="-122"/>
                <a:cs typeface="OPPOSans R" panose="00020600040101010101" pitchFamily="18" charset="-122"/>
              </a:rPr>
              <a:t>感谢观看</a:t>
            </a:r>
            <a:endParaRPr kumimoji="0" lang="zh-CN" altLang="en-US" sz="8800" b="0" i="0" u="none" strike="noStrike" kern="1200" cap="none" spc="0" normalizeH="0" baseline="0" noProof="0" dirty="0">
              <a:ln>
                <a:noFill/>
              </a:ln>
              <a:gradFill flip="none" rotWithShape="1">
                <a:gsLst>
                  <a:gs pos="100000">
                    <a:schemeClr val="accent2"/>
                  </a:gs>
                  <a:gs pos="54000">
                    <a:schemeClr val="accent1"/>
                  </a:gs>
                  <a:gs pos="71000">
                    <a:schemeClr val="accent1"/>
                  </a:gs>
                </a:gsLst>
                <a:lin ang="2700000" scaled="0"/>
                <a:tileRect/>
              </a:gradFill>
              <a:effectLst>
                <a:outerShdw dist="38100" dir="2700000" algn="tl" rotWithShape="0">
                  <a:schemeClr val="accent1">
                    <a:alpha val="20000"/>
                  </a:schemeClr>
                </a:outerShdw>
              </a:effectLst>
              <a:uLnTx/>
              <a:uFillTx/>
              <a:latin typeface="演示斜黑体" panose="00000A08000000000000" pitchFamily="50" charset="-122"/>
              <a:ea typeface="演示斜黑体" panose="00000A08000000000000" pitchFamily="50" charset="-122"/>
              <a:cs typeface="OPPOSans R" panose="00020600040101010101" pitchFamily="18" charset="-122"/>
            </a:endParaRPr>
          </a:p>
        </p:txBody>
      </p:sp>
      <p:grpSp>
        <p:nvGrpSpPr>
          <p:cNvPr id="15" name="组合 14"/>
          <p:cNvGrpSpPr/>
          <p:nvPr/>
        </p:nvGrpSpPr>
        <p:grpSpPr>
          <a:xfrm>
            <a:off x="2361608" y="1470386"/>
            <a:ext cx="2536085" cy="146265"/>
            <a:chOff x="3541580" y="1440329"/>
            <a:chExt cx="2536085" cy="146265"/>
          </a:xfrm>
        </p:grpSpPr>
        <p:sp>
          <p:nvSpPr>
            <p:cNvPr id="24" name="矩形: 圆角 23"/>
            <p:cNvSpPr/>
            <p:nvPr/>
          </p:nvSpPr>
          <p:spPr>
            <a:xfrm flipH="1">
              <a:off x="3717721" y="1492047"/>
              <a:ext cx="2359944" cy="45719"/>
            </a:xfrm>
            <a:prstGeom prst="roundRect">
              <a:avLst>
                <a:gd name="adj" fmla="val 50000"/>
              </a:avLst>
            </a:prstGeom>
            <a:gradFill>
              <a:gsLst>
                <a:gs pos="93000">
                  <a:schemeClr val="accent2">
                    <a:alpha val="60000"/>
                  </a:schemeClr>
                </a:gs>
                <a:gs pos="11000">
                  <a:schemeClr val="accent1">
                    <a:alpha val="0"/>
                  </a:schemeClr>
                </a:gs>
                <a:gs pos="72000">
                  <a:schemeClr val="accent2">
                    <a:alpha val="64000"/>
                  </a:schemeClr>
                </a:gs>
                <a:gs pos="41000">
                  <a:schemeClr val="accent1">
                    <a:alpha val="7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endParaRPr>
            </a:p>
          </p:txBody>
        </p:sp>
        <p:sp>
          <p:nvSpPr>
            <p:cNvPr id="12" name="矩形: 圆角 11"/>
            <p:cNvSpPr/>
            <p:nvPr/>
          </p:nvSpPr>
          <p:spPr>
            <a:xfrm flipH="1">
              <a:off x="3658419" y="1568594"/>
              <a:ext cx="900000" cy="18000"/>
            </a:xfrm>
            <a:prstGeom prst="roundRect">
              <a:avLst>
                <a:gd name="adj" fmla="val 50000"/>
              </a:avLst>
            </a:prstGeom>
            <a:gradFill>
              <a:gsLst>
                <a:gs pos="32000">
                  <a:schemeClr val="accent1">
                    <a:alpha val="0"/>
                  </a:schemeClr>
                </a:gs>
                <a:gs pos="64000">
                  <a:schemeClr val="accent1">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endParaRPr>
            </a:p>
          </p:txBody>
        </p:sp>
        <p:sp>
          <p:nvSpPr>
            <p:cNvPr id="41" name="矩形: 圆角 40"/>
            <p:cNvSpPr/>
            <p:nvPr/>
          </p:nvSpPr>
          <p:spPr>
            <a:xfrm flipH="1">
              <a:off x="3541580" y="1440329"/>
              <a:ext cx="900000" cy="18000"/>
            </a:xfrm>
            <a:prstGeom prst="roundRect">
              <a:avLst>
                <a:gd name="adj" fmla="val 50000"/>
              </a:avLst>
            </a:prstGeom>
            <a:gradFill>
              <a:gsLst>
                <a:gs pos="32000">
                  <a:schemeClr val="accent1">
                    <a:alpha val="0"/>
                  </a:schemeClr>
                </a:gs>
                <a:gs pos="64000">
                  <a:schemeClr val="accent1">
                    <a:alpha val="10000"/>
                  </a:schemeClr>
                </a:gs>
                <a:gs pos="96000">
                  <a:schemeClr val="accent2">
                    <a:alpha val="2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endParaRPr>
            </a:p>
          </p:txBody>
        </p:sp>
      </p:grpSp>
      <p:grpSp>
        <p:nvGrpSpPr>
          <p:cNvPr id="18" name="组合 17"/>
          <p:cNvGrpSpPr/>
          <p:nvPr/>
        </p:nvGrpSpPr>
        <p:grpSpPr>
          <a:xfrm>
            <a:off x="2811608" y="3752775"/>
            <a:ext cx="4291330" cy="1018540"/>
            <a:chOff x="8595418" y="3142822"/>
            <a:chExt cx="4291330" cy="1018540"/>
          </a:xfrm>
        </p:grpSpPr>
        <p:sp>
          <p:nvSpPr>
            <p:cNvPr id="44" name="文本框 43"/>
            <p:cNvSpPr txBox="1"/>
            <p:nvPr/>
          </p:nvSpPr>
          <p:spPr>
            <a:xfrm>
              <a:off x="9010206" y="3142822"/>
              <a:ext cx="2104251" cy="368300"/>
            </a:xfrm>
            <a:prstGeom prst="rect">
              <a:avLst/>
            </a:prstGeom>
            <a:noFill/>
          </p:spPr>
          <p:txBody>
            <a:bodyPr wrap="square" rtlCol="0">
              <a:spAutoFit/>
            </a:bodyPr>
            <a:lstStyle/>
            <a:p>
              <a:r>
                <a:rPr lang="zh-CN" altLang="en-US" dirty="0">
                  <a:solidFill>
                    <a:schemeClr val="accent1"/>
                  </a:solidFill>
                  <a:latin typeface="OPPOSans M" panose="00020600040101010101" pitchFamily="18" charset="-122"/>
                  <a:ea typeface="OPPOSans M" panose="00020600040101010101" pitchFamily="18" charset="-122"/>
                  <a:cs typeface="OPPOSans M" panose="00020600040101010101" pitchFamily="18" charset="-122"/>
                </a:rPr>
                <a:t>指导老师：张栋</a:t>
              </a:r>
              <a:endParaRPr lang="zh-CN" altLang="en-US" dirty="0">
                <a:solidFill>
                  <a:schemeClr val="accent1"/>
                </a:solidFill>
                <a:latin typeface="OPPOSans M" panose="00020600040101010101" pitchFamily="18" charset="-122"/>
                <a:ea typeface="OPPOSans M" panose="00020600040101010101" pitchFamily="18" charset="-122"/>
                <a:cs typeface="OPPOSans M" panose="00020600040101010101" pitchFamily="18" charset="-122"/>
              </a:endParaRPr>
            </a:p>
          </p:txBody>
        </p:sp>
        <p:sp>
          <p:nvSpPr>
            <p:cNvPr id="45" name="文本框 44"/>
            <p:cNvSpPr txBox="1"/>
            <p:nvPr/>
          </p:nvSpPr>
          <p:spPr>
            <a:xfrm>
              <a:off x="9010073" y="3516202"/>
              <a:ext cx="3876675" cy="645160"/>
            </a:xfrm>
            <a:prstGeom prst="rect">
              <a:avLst/>
            </a:prstGeom>
            <a:noFill/>
          </p:spPr>
          <p:txBody>
            <a:bodyPr wrap="square" rtlCol="0">
              <a:spAutoFit/>
            </a:bodyPr>
            <a:lstStyle/>
            <a:p>
              <a:r>
                <a:rPr lang="zh-CN" altLang="en-US" dirty="0">
                  <a:solidFill>
                    <a:schemeClr val="accent1"/>
                  </a:solidFill>
                  <a:latin typeface="OPPOSans M" panose="00020600040101010101" pitchFamily="18" charset="-122"/>
                  <a:ea typeface="OPPOSans M" panose="00020600040101010101" pitchFamily="18" charset="-122"/>
                  <a:cs typeface="OPPOSans M" panose="00020600040101010101" pitchFamily="18" charset="-122"/>
                </a:rPr>
                <a:t>汇报学生：贺芳鑫（队长）苏玲俐 曾秋玉 谢朴风 高纪辉 胡宇卓</a:t>
              </a:r>
              <a:endParaRPr lang="zh-CN" altLang="en-US" dirty="0">
                <a:solidFill>
                  <a:schemeClr val="accent1"/>
                </a:solidFill>
                <a:latin typeface="OPPOSans M" panose="00020600040101010101" pitchFamily="18" charset="-122"/>
                <a:ea typeface="OPPOSans M" panose="00020600040101010101" pitchFamily="18" charset="-122"/>
                <a:cs typeface="OPPOSans M" panose="00020600040101010101" pitchFamily="18" charset="-122"/>
              </a:endParaRPr>
            </a:p>
          </p:txBody>
        </p:sp>
        <p:grpSp>
          <p:nvGrpSpPr>
            <p:cNvPr id="47" name="图形 22"/>
            <p:cNvGrpSpPr/>
            <p:nvPr/>
          </p:nvGrpSpPr>
          <p:grpSpPr>
            <a:xfrm>
              <a:off x="8850961" y="3191070"/>
              <a:ext cx="194590" cy="270000"/>
              <a:chOff x="8922625" y="3242486"/>
              <a:chExt cx="194590" cy="270000"/>
            </a:xfrm>
            <a:gradFill>
              <a:gsLst>
                <a:gs pos="100000">
                  <a:srgbClr val="B7000D"/>
                </a:gs>
                <a:gs pos="54000">
                  <a:srgbClr val="E20010"/>
                </a:gs>
                <a:gs pos="71000">
                  <a:srgbClr val="CC0010"/>
                </a:gs>
              </a:gsLst>
              <a:lin ang="5400000" scaled="0"/>
            </a:gradFill>
          </p:grpSpPr>
          <p:sp>
            <p:nvSpPr>
              <p:cNvPr id="48" name="任意多边形: 形状 47"/>
              <p:cNvSpPr/>
              <p:nvPr/>
            </p:nvSpPr>
            <p:spPr>
              <a:xfrm>
                <a:off x="8922625" y="3242486"/>
                <a:ext cx="194590" cy="270000"/>
              </a:xfrm>
              <a:custGeom>
                <a:avLst/>
                <a:gdLst>
                  <a:gd name="connsiteX0" fmla="*/ 194399 w 194589"/>
                  <a:gd name="connsiteY0" fmla="*/ 251539 h 270000"/>
                  <a:gd name="connsiteX1" fmla="*/ 182837 w 194589"/>
                  <a:gd name="connsiteY1" fmla="*/ 193441 h 270000"/>
                  <a:gd name="connsiteX2" fmla="*/ 166648 w 194589"/>
                  <a:gd name="connsiteY2" fmla="*/ 173880 h 270000"/>
                  <a:gd name="connsiteX3" fmla="*/ 132121 w 194589"/>
                  <a:gd name="connsiteY3" fmla="*/ 163596 h 270000"/>
                  <a:gd name="connsiteX4" fmla="*/ 121723 w 194589"/>
                  <a:gd name="connsiteY4" fmla="*/ 156564 h 270000"/>
                  <a:gd name="connsiteX5" fmla="*/ 121723 w 194589"/>
                  <a:gd name="connsiteY5" fmla="*/ 150058 h 270000"/>
                  <a:gd name="connsiteX6" fmla="*/ 149901 w 194589"/>
                  <a:gd name="connsiteY6" fmla="*/ 103531 h 270000"/>
                  <a:gd name="connsiteX7" fmla="*/ 149901 w 194589"/>
                  <a:gd name="connsiteY7" fmla="*/ 102800 h 270000"/>
                  <a:gd name="connsiteX8" fmla="*/ 164989 w 194589"/>
                  <a:gd name="connsiteY8" fmla="*/ 86572 h 270000"/>
                  <a:gd name="connsiteX9" fmla="*/ 161961 w 194589"/>
                  <a:gd name="connsiteY9" fmla="*/ 77614 h 270000"/>
                  <a:gd name="connsiteX10" fmla="*/ 161976 w 194589"/>
                  <a:gd name="connsiteY10" fmla="*/ 64506 h 270000"/>
                  <a:gd name="connsiteX11" fmla="*/ 97470 w 194589"/>
                  <a:gd name="connsiteY11" fmla="*/ 0 h 270000"/>
                  <a:gd name="connsiteX12" fmla="*/ 50802 w 194589"/>
                  <a:gd name="connsiteY12" fmla="*/ 19974 h 270000"/>
                  <a:gd name="connsiteX13" fmla="*/ 50932 w 194589"/>
                  <a:gd name="connsiteY13" fmla="*/ 25566 h 270000"/>
                  <a:gd name="connsiteX14" fmla="*/ 56525 w 194589"/>
                  <a:gd name="connsiteY14" fmla="*/ 25436 h 270000"/>
                  <a:gd name="connsiteX15" fmla="*/ 97471 w 194589"/>
                  <a:gd name="connsiteY15" fmla="*/ 7911 h 270000"/>
                  <a:gd name="connsiteX16" fmla="*/ 154065 w 194589"/>
                  <a:gd name="connsiteY16" fmla="*/ 64505 h 270000"/>
                  <a:gd name="connsiteX17" fmla="*/ 154065 w 194589"/>
                  <a:gd name="connsiteY17" fmla="*/ 71571 h 270000"/>
                  <a:gd name="connsiteX18" fmla="*/ 149901 w 194589"/>
                  <a:gd name="connsiteY18" fmla="*/ 70346 h 270000"/>
                  <a:gd name="connsiteX19" fmla="*/ 142309 w 194589"/>
                  <a:gd name="connsiteY19" fmla="*/ 53279 h 270000"/>
                  <a:gd name="connsiteX20" fmla="*/ 52700 w 194589"/>
                  <a:gd name="connsiteY20" fmla="*/ 52585 h 270000"/>
                  <a:gd name="connsiteX21" fmla="*/ 45039 w 194589"/>
                  <a:gd name="connsiteY21" fmla="*/ 65055 h 270000"/>
                  <a:gd name="connsiteX22" fmla="*/ 45039 w 194589"/>
                  <a:gd name="connsiteY22" fmla="*/ 70346 h 270000"/>
                  <a:gd name="connsiteX23" fmla="*/ 40875 w 194589"/>
                  <a:gd name="connsiteY23" fmla="*/ 71571 h 270000"/>
                  <a:gd name="connsiteX24" fmla="*/ 46512 w 194589"/>
                  <a:gd name="connsiteY24" fmla="*/ 39853 h 270000"/>
                  <a:gd name="connsiteX25" fmla="*/ 44678 w 194589"/>
                  <a:gd name="connsiteY25" fmla="*/ 34568 h 270000"/>
                  <a:gd name="connsiteX26" fmla="*/ 39394 w 194589"/>
                  <a:gd name="connsiteY26" fmla="*/ 36403 h 270000"/>
                  <a:gd name="connsiteX27" fmla="*/ 32964 w 194589"/>
                  <a:gd name="connsiteY27" fmla="*/ 64505 h 270000"/>
                  <a:gd name="connsiteX28" fmla="*/ 32979 w 194589"/>
                  <a:gd name="connsiteY28" fmla="*/ 77614 h 270000"/>
                  <a:gd name="connsiteX29" fmla="*/ 29951 w 194589"/>
                  <a:gd name="connsiteY29" fmla="*/ 86572 h 270000"/>
                  <a:gd name="connsiteX30" fmla="*/ 45038 w 194589"/>
                  <a:gd name="connsiteY30" fmla="*/ 102799 h 270000"/>
                  <a:gd name="connsiteX31" fmla="*/ 45038 w 194589"/>
                  <a:gd name="connsiteY31" fmla="*/ 102841 h 270000"/>
                  <a:gd name="connsiteX32" fmla="*/ 72918 w 194589"/>
                  <a:gd name="connsiteY32" fmla="*/ 149744 h 270000"/>
                  <a:gd name="connsiteX33" fmla="*/ 72918 w 194589"/>
                  <a:gd name="connsiteY33" fmla="*/ 156659 h 270000"/>
                  <a:gd name="connsiteX34" fmla="*/ 62770 w 194589"/>
                  <a:gd name="connsiteY34" fmla="*/ 163521 h 270000"/>
                  <a:gd name="connsiteX35" fmla="*/ 27941 w 194589"/>
                  <a:gd name="connsiteY35" fmla="*/ 173901 h 270000"/>
                  <a:gd name="connsiteX36" fmla="*/ 11803 w 194589"/>
                  <a:gd name="connsiteY36" fmla="*/ 193443 h 270000"/>
                  <a:gd name="connsiteX37" fmla="*/ 241 w 194589"/>
                  <a:gd name="connsiteY37" fmla="*/ 251539 h 270000"/>
                  <a:gd name="connsiteX38" fmla="*/ 16276 w 194589"/>
                  <a:gd name="connsiteY38" fmla="*/ 270000 h 270000"/>
                  <a:gd name="connsiteX39" fmla="*/ 113902 w 194589"/>
                  <a:gd name="connsiteY39" fmla="*/ 270000 h 270000"/>
                  <a:gd name="connsiteX40" fmla="*/ 117857 w 194589"/>
                  <a:gd name="connsiteY40" fmla="*/ 266045 h 270000"/>
                  <a:gd name="connsiteX41" fmla="*/ 113902 w 194589"/>
                  <a:gd name="connsiteY41" fmla="*/ 262090 h 270000"/>
                  <a:gd name="connsiteX42" fmla="*/ 44164 w 194589"/>
                  <a:gd name="connsiteY42" fmla="*/ 262090 h 270000"/>
                  <a:gd name="connsiteX43" fmla="*/ 44164 w 194589"/>
                  <a:gd name="connsiteY43" fmla="*/ 224844 h 270000"/>
                  <a:gd name="connsiteX44" fmla="*/ 33117 w 194589"/>
                  <a:gd name="connsiteY44" fmla="*/ 180517 h 270000"/>
                  <a:gd name="connsiteX45" fmla="*/ 55289 w 194589"/>
                  <a:gd name="connsiteY45" fmla="*/ 173977 h 270000"/>
                  <a:gd name="connsiteX46" fmla="*/ 140834 w 194589"/>
                  <a:gd name="connsiteY46" fmla="*/ 174414 h 270000"/>
                  <a:gd name="connsiteX47" fmla="*/ 140953 w 194589"/>
                  <a:gd name="connsiteY47" fmla="*/ 174449 h 270000"/>
                  <a:gd name="connsiteX48" fmla="*/ 161523 w 194589"/>
                  <a:gd name="connsiteY48" fmla="*/ 180517 h 270000"/>
                  <a:gd name="connsiteX49" fmla="*/ 150476 w 194589"/>
                  <a:gd name="connsiteY49" fmla="*/ 224843 h 270000"/>
                  <a:gd name="connsiteX50" fmla="*/ 150476 w 194589"/>
                  <a:gd name="connsiteY50" fmla="*/ 262089 h 270000"/>
                  <a:gd name="connsiteX51" fmla="*/ 132360 w 194589"/>
                  <a:gd name="connsiteY51" fmla="*/ 262089 h 270000"/>
                  <a:gd name="connsiteX52" fmla="*/ 128405 w 194589"/>
                  <a:gd name="connsiteY52" fmla="*/ 266044 h 270000"/>
                  <a:gd name="connsiteX53" fmla="*/ 132360 w 194589"/>
                  <a:gd name="connsiteY53" fmla="*/ 269999 h 270000"/>
                  <a:gd name="connsiteX54" fmla="*/ 178363 w 194589"/>
                  <a:gd name="connsiteY54" fmla="*/ 269999 h 270000"/>
                  <a:gd name="connsiteX55" fmla="*/ 194399 w 194589"/>
                  <a:gd name="connsiteY55" fmla="*/ 251539 h 270000"/>
                  <a:gd name="connsiteX56" fmla="*/ 149901 w 194589"/>
                  <a:gd name="connsiteY56" fmla="*/ 78460 h 270000"/>
                  <a:gd name="connsiteX57" fmla="*/ 149901 w 194589"/>
                  <a:gd name="connsiteY57" fmla="*/ 94685 h 270000"/>
                  <a:gd name="connsiteX58" fmla="*/ 149901 w 194589"/>
                  <a:gd name="connsiteY58" fmla="*/ 78460 h 270000"/>
                  <a:gd name="connsiteX59" fmla="*/ 45038 w 194589"/>
                  <a:gd name="connsiteY59" fmla="*/ 94685 h 270000"/>
                  <a:gd name="connsiteX60" fmla="*/ 45038 w 194589"/>
                  <a:gd name="connsiteY60" fmla="*/ 78460 h 270000"/>
                  <a:gd name="connsiteX61" fmla="*/ 45038 w 194589"/>
                  <a:gd name="connsiteY61" fmla="*/ 94685 h 270000"/>
                  <a:gd name="connsiteX62" fmla="*/ 36253 w 194589"/>
                  <a:gd name="connsiteY62" fmla="*/ 224810 h 270000"/>
                  <a:gd name="connsiteX63" fmla="*/ 36253 w 194589"/>
                  <a:gd name="connsiteY63" fmla="*/ 262089 h 270000"/>
                  <a:gd name="connsiteX64" fmla="*/ 9437 w 194589"/>
                  <a:gd name="connsiteY64" fmla="*/ 259869 h 270000"/>
                  <a:gd name="connsiteX65" fmla="*/ 8060 w 194589"/>
                  <a:gd name="connsiteY65" fmla="*/ 252750 h 270000"/>
                  <a:gd name="connsiteX66" fmla="*/ 19561 w 194589"/>
                  <a:gd name="connsiteY66" fmla="*/ 194990 h 270000"/>
                  <a:gd name="connsiteX67" fmla="*/ 26031 w 194589"/>
                  <a:gd name="connsiteY67" fmla="*/ 184118 h 270000"/>
                  <a:gd name="connsiteX68" fmla="*/ 36253 w 194589"/>
                  <a:gd name="connsiteY68" fmla="*/ 224810 h 270000"/>
                  <a:gd name="connsiteX69" fmla="*/ 124295 w 194589"/>
                  <a:gd name="connsiteY69" fmla="*/ 167853 h 270000"/>
                  <a:gd name="connsiteX70" fmla="*/ 110699 w 194589"/>
                  <a:gd name="connsiteY70" fmla="*/ 181916 h 270000"/>
                  <a:gd name="connsiteX71" fmla="*/ 103635 w 194589"/>
                  <a:gd name="connsiteY71" fmla="*/ 176677 h 270000"/>
                  <a:gd name="connsiteX72" fmla="*/ 118111 w 194589"/>
                  <a:gd name="connsiteY72" fmla="*/ 163671 h 270000"/>
                  <a:gd name="connsiteX73" fmla="*/ 124295 w 194589"/>
                  <a:gd name="connsiteY73" fmla="*/ 167853 h 270000"/>
                  <a:gd name="connsiteX74" fmla="*/ 97391 w 194589"/>
                  <a:gd name="connsiteY74" fmla="*/ 171653 h 270000"/>
                  <a:gd name="connsiteX75" fmla="*/ 80828 w 194589"/>
                  <a:gd name="connsiteY75" fmla="*/ 156773 h 270000"/>
                  <a:gd name="connsiteX76" fmla="*/ 80828 w 194589"/>
                  <a:gd name="connsiteY76" fmla="*/ 153283 h 270000"/>
                  <a:gd name="connsiteX77" fmla="*/ 113811 w 194589"/>
                  <a:gd name="connsiteY77" fmla="*/ 153380 h 270000"/>
                  <a:gd name="connsiteX78" fmla="*/ 113811 w 194589"/>
                  <a:gd name="connsiteY78" fmla="*/ 156900 h 270000"/>
                  <a:gd name="connsiteX79" fmla="*/ 97391 w 194589"/>
                  <a:gd name="connsiteY79" fmla="*/ 171653 h 270000"/>
                  <a:gd name="connsiteX80" fmla="*/ 67031 w 194589"/>
                  <a:gd name="connsiteY80" fmla="*/ 135753 h 270000"/>
                  <a:gd name="connsiteX81" fmla="*/ 52949 w 194589"/>
                  <a:gd name="connsiteY81" fmla="*/ 102841 h 270000"/>
                  <a:gd name="connsiteX82" fmla="*/ 52949 w 194589"/>
                  <a:gd name="connsiteY82" fmla="*/ 65056 h 270000"/>
                  <a:gd name="connsiteX83" fmla="*/ 56266 w 194589"/>
                  <a:gd name="connsiteY83" fmla="*/ 59646 h 270000"/>
                  <a:gd name="connsiteX84" fmla="*/ 138682 w 194589"/>
                  <a:gd name="connsiteY84" fmla="*/ 60310 h 270000"/>
                  <a:gd name="connsiteX85" fmla="*/ 141990 w 194589"/>
                  <a:gd name="connsiteY85" fmla="*/ 65718 h 270000"/>
                  <a:gd name="connsiteX86" fmla="*/ 141990 w 194589"/>
                  <a:gd name="connsiteY86" fmla="*/ 103531 h 270000"/>
                  <a:gd name="connsiteX87" fmla="*/ 67031 w 194589"/>
                  <a:gd name="connsiteY87" fmla="*/ 135753 h 270000"/>
                  <a:gd name="connsiteX88" fmla="*/ 76670 w 194589"/>
                  <a:gd name="connsiteY88" fmla="*/ 163671 h 270000"/>
                  <a:gd name="connsiteX89" fmla="*/ 91146 w 194589"/>
                  <a:gd name="connsiteY89" fmla="*/ 176677 h 270000"/>
                  <a:gd name="connsiteX90" fmla="*/ 84082 w 194589"/>
                  <a:gd name="connsiteY90" fmla="*/ 181916 h 270000"/>
                  <a:gd name="connsiteX91" fmla="*/ 72583 w 194589"/>
                  <a:gd name="connsiteY91" fmla="*/ 170023 h 270000"/>
                  <a:gd name="connsiteX92" fmla="*/ 70486 w 194589"/>
                  <a:gd name="connsiteY92" fmla="*/ 167854 h 270000"/>
                  <a:gd name="connsiteX93" fmla="*/ 76670 w 194589"/>
                  <a:gd name="connsiteY93" fmla="*/ 163671 h 270000"/>
                  <a:gd name="connsiteX94" fmla="*/ 85646 w 194589"/>
                  <a:gd name="connsiteY94" fmla="*/ 202274 h 270000"/>
                  <a:gd name="connsiteX95" fmla="*/ 62907 w 194589"/>
                  <a:gd name="connsiteY95" fmla="*/ 171728 h 270000"/>
                  <a:gd name="connsiteX96" fmla="*/ 63157 w 194589"/>
                  <a:gd name="connsiteY96" fmla="*/ 171654 h 270000"/>
                  <a:gd name="connsiteX97" fmla="*/ 68515 w 194589"/>
                  <a:gd name="connsiteY97" fmla="*/ 177196 h 270000"/>
                  <a:gd name="connsiteX98" fmla="*/ 83375 w 194589"/>
                  <a:gd name="connsiteY98" fmla="*/ 191104 h 270000"/>
                  <a:gd name="connsiteX99" fmla="*/ 86263 w 194589"/>
                  <a:gd name="connsiteY99" fmla="*/ 197783 h 270000"/>
                  <a:gd name="connsiteX100" fmla="*/ 85646 w 194589"/>
                  <a:gd name="connsiteY100" fmla="*/ 202274 h 270000"/>
                  <a:gd name="connsiteX101" fmla="*/ 93218 w 194589"/>
                  <a:gd name="connsiteY101" fmla="*/ 205281 h 270000"/>
                  <a:gd name="connsiteX102" fmla="*/ 93781 w 194589"/>
                  <a:gd name="connsiteY102" fmla="*/ 201182 h 270000"/>
                  <a:gd name="connsiteX103" fmla="*/ 100942 w 194589"/>
                  <a:gd name="connsiteY103" fmla="*/ 201182 h 270000"/>
                  <a:gd name="connsiteX104" fmla="*/ 101543 w 194589"/>
                  <a:gd name="connsiteY104" fmla="*/ 205565 h 270000"/>
                  <a:gd name="connsiteX105" fmla="*/ 93218 w 194589"/>
                  <a:gd name="connsiteY105" fmla="*/ 205281 h 270000"/>
                  <a:gd name="connsiteX106" fmla="*/ 101709 w 194589"/>
                  <a:gd name="connsiteY106" fmla="*/ 193270 h 270000"/>
                  <a:gd name="connsiteX107" fmla="*/ 92931 w 194589"/>
                  <a:gd name="connsiteY107" fmla="*/ 193270 h 270000"/>
                  <a:gd name="connsiteX108" fmla="*/ 90289 w 194589"/>
                  <a:gd name="connsiteY108" fmla="*/ 187163 h 270000"/>
                  <a:gd name="connsiteX109" fmla="*/ 97320 w 194589"/>
                  <a:gd name="connsiteY109" fmla="*/ 181955 h 270000"/>
                  <a:gd name="connsiteX110" fmla="*/ 104350 w 194589"/>
                  <a:gd name="connsiteY110" fmla="*/ 187163 h 270000"/>
                  <a:gd name="connsiteX111" fmla="*/ 101709 w 194589"/>
                  <a:gd name="connsiteY111" fmla="*/ 193270 h 270000"/>
                  <a:gd name="connsiteX112" fmla="*/ 109185 w 194589"/>
                  <a:gd name="connsiteY112" fmla="*/ 203064 h 270000"/>
                  <a:gd name="connsiteX113" fmla="*/ 108440 w 194589"/>
                  <a:gd name="connsiteY113" fmla="*/ 197636 h 270000"/>
                  <a:gd name="connsiteX114" fmla="*/ 111263 w 194589"/>
                  <a:gd name="connsiteY114" fmla="*/ 191108 h 270000"/>
                  <a:gd name="connsiteX115" fmla="*/ 111264 w 194589"/>
                  <a:gd name="connsiteY115" fmla="*/ 191108 h 270000"/>
                  <a:gd name="connsiteX116" fmla="*/ 112019 w 194589"/>
                  <a:gd name="connsiteY116" fmla="*/ 191010 h 270000"/>
                  <a:gd name="connsiteX117" fmla="*/ 112729 w 194589"/>
                  <a:gd name="connsiteY117" fmla="*/ 190775 h 270000"/>
                  <a:gd name="connsiteX118" fmla="*/ 113389 w 194589"/>
                  <a:gd name="connsiteY118" fmla="*/ 190406 h 270000"/>
                  <a:gd name="connsiteX119" fmla="*/ 113975 w 194589"/>
                  <a:gd name="connsiteY119" fmla="*/ 189909 h 270000"/>
                  <a:gd name="connsiteX120" fmla="*/ 131592 w 194589"/>
                  <a:gd name="connsiteY120" fmla="*/ 171687 h 270000"/>
                  <a:gd name="connsiteX121" fmla="*/ 133214 w 194589"/>
                  <a:gd name="connsiteY121" fmla="*/ 172165 h 270000"/>
                  <a:gd name="connsiteX122" fmla="*/ 109185 w 194589"/>
                  <a:gd name="connsiteY122" fmla="*/ 203064 h 270000"/>
                  <a:gd name="connsiteX123" fmla="*/ 140892 w 194589"/>
                  <a:gd name="connsiteY123" fmla="*/ 174431 h 270000"/>
                  <a:gd name="connsiteX124" fmla="*/ 140923 w 194589"/>
                  <a:gd name="connsiteY124" fmla="*/ 174440 h 270000"/>
                  <a:gd name="connsiteX125" fmla="*/ 140892 w 194589"/>
                  <a:gd name="connsiteY125" fmla="*/ 174431 h 270000"/>
                  <a:gd name="connsiteX126" fmla="*/ 140836 w 194589"/>
                  <a:gd name="connsiteY126" fmla="*/ 174414 h 270000"/>
                  <a:gd name="connsiteX127" fmla="*/ 140836 w 194589"/>
                  <a:gd name="connsiteY127" fmla="*/ 174414 h 270000"/>
                  <a:gd name="connsiteX128" fmla="*/ 140836 w 194589"/>
                  <a:gd name="connsiteY128" fmla="*/ 174414 h 270000"/>
                  <a:gd name="connsiteX129" fmla="*/ 140851 w 194589"/>
                  <a:gd name="connsiteY129" fmla="*/ 174418 h 270000"/>
                  <a:gd name="connsiteX130" fmla="*/ 140888 w 194589"/>
                  <a:gd name="connsiteY130" fmla="*/ 174429 h 270000"/>
                  <a:gd name="connsiteX131" fmla="*/ 140851 w 194589"/>
                  <a:gd name="connsiteY131" fmla="*/ 174418 h 270000"/>
                  <a:gd name="connsiteX132" fmla="*/ 185203 w 194589"/>
                  <a:gd name="connsiteY132" fmla="*/ 259869 h 270000"/>
                  <a:gd name="connsiteX133" fmla="*/ 158387 w 194589"/>
                  <a:gd name="connsiteY133" fmla="*/ 262089 h 270000"/>
                  <a:gd name="connsiteX134" fmla="*/ 158386 w 194589"/>
                  <a:gd name="connsiteY134" fmla="*/ 224739 h 270000"/>
                  <a:gd name="connsiteX135" fmla="*/ 168609 w 194589"/>
                  <a:gd name="connsiteY135" fmla="*/ 184118 h 270000"/>
                  <a:gd name="connsiteX136" fmla="*/ 175079 w 194589"/>
                  <a:gd name="connsiteY136" fmla="*/ 194989 h 270000"/>
                  <a:gd name="connsiteX137" fmla="*/ 186580 w 194589"/>
                  <a:gd name="connsiteY137" fmla="*/ 252751 h 270000"/>
                  <a:gd name="connsiteX138" fmla="*/ 185203 w 194589"/>
                  <a:gd name="connsiteY138" fmla="*/ 259869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194589" h="270000">
                    <a:moveTo>
                      <a:pt x="194399" y="251539"/>
                    </a:moveTo>
                    <a:cubicBezTo>
                      <a:pt x="194370" y="251335"/>
                      <a:pt x="194891" y="253992"/>
                      <a:pt x="182837" y="193441"/>
                    </a:cubicBezTo>
                    <a:cubicBezTo>
                      <a:pt x="180989" y="184183"/>
                      <a:pt x="175255" y="177474"/>
                      <a:pt x="166648" y="173880"/>
                    </a:cubicBezTo>
                    <a:cubicBezTo>
                      <a:pt x="165459" y="173391"/>
                      <a:pt x="168843" y="174427"/>
                      <a:pt x="132121" y="163596"/>
                    </a:cubicBezTo>
                    <a:lnTo>
                      <a:pt x="121723" y="156564"/>
                    </a:lnTo>
                    <a:lnTo>
                      <a:pt x="121723" y="150058"/>
                    </a:lnTo>
                    <a:cubicBezTo>
                      <a:pt x="138535" y="141305"/>
                      <a:pt x="149901" y="123728"/>
                      <a:pt x="149901" y="103531"/>
                    </a:cubicBezTo>
                    <a:lnTo>
                      <a:pt x="149901" y="102800"/>
                    </a:lnTo>
                    <a:cubicBezTo>
                      <a:pt x="158510" y="101209"/>
                      <a:pt x="164989" y="94539"/>
                      <a:pt x="164989" y="86572"/>
                    </a:cubicBezTo>
                    <a:cubicBezTo>
                      <a:pt x="164989" y="83274"/>
                      <a:pt x="163874" y="80199"/>
                      <a:pt x="161961" y="77614"/>
                    </a:cubicBezTo>
                    <a:cubicBezTo>
                      <a:pt x="161984" y="77300"/>
                      <a:pt x="161969" y="75526"/>
                      <a:pt x="161976" y="64506"/>
                    </a:cubicBezTo>
                    <a:cubicBezTo>
                      <a:pt x="161975" y="28936"/>
                      <a:pt x="133038" y="0"/>
                      <a:pt x="97470" y="0"/>
                    </a:cubicBezTo>
                    <a:cubicBezTo>
                      <a:pt x="79669" y="0"/>
                      <a:pt x="63095" y="7094"/>
                      <a:pt x="50802" y="19974"/>
                    </a:cubicBezTo>
                    <a:cubicBezTo>
                      <a:pt x="49294" y="21554"/>
                      <a:pt x="49352" y="24058"/>
                      <a:pt x="50932" y="25566"/>
                    </a:cubicBezTo>
                    <a:cubicBezTo>
                      <a:pt x="52512" y="27074"/>
                      <a:pt x="55016" y="27016"/>
                      <a:pt x="56525" y="25436"/>
                    </a:cubicBezTo>
                    <a:cubicBezTo>
                      <a:pt x="67311" y="14135"/>
                      <a:pt x="81853" y="7911"/>
                      <a:pt x="97471" y="7911"/>
                    </a:cubicBezTo>
                    <a:cubicBezTo>
                      <a:pt x="128677" y="7911"/>
                      <a:pt x="154065" y="33299"/>
                      <a:pt x="154065" y="64505"/>
                    </a:cubicBezTo>
                    <a:lnTo>
                      <a:pt x="154065" y="71571"/>
                    </a:lnTo>
                    <a:cubicBezTo>
                      <a:pt x="152752" y="71029"/>
                      <a:pt x="151358" y="70615"/>
                      <a:pt x="149901" y="70346"/>
                    </a:cubicBezTo>
                    <a:cubicBezTo>
                      <a:pt x="149564" y="68648"/>
                      <a:pt x="151938" y="58244"/>
                      <a:pt x="142309" y="53279"/>
                    </a:cubicBezTo>
                    <a:cubicBezTo>
                      <a:pt x="101675" y="32326"/>
                      <a:pt x="66106" y="45813"/>
                      <a:pt x="52700" y="52585"/>
                    </a:cubicBezTo>
                    <a:cubicBezTo>
                      <a:pt x="47974" y="54972"/>
                      <a:pt x="45039" y="59751"/>
                      <a:pt x="45039" y="65055"/>
                    </a:cubicBezTo>
                    <a:lnTo>
                      <a:pt x="45039" y="70346"/>
                    </a:lnTo>
                    <a:cubicBezTo>
                      <a:pt x="43583" y="70615"/>
                      <a:pt x="42189" y="71030"/>
                      <a:pt x="40875" y="71571"/>
                    </a:cubicBezTo>
                    <a:cubicBezTo>
                      <a:pt x="41224" y="67149"/>
                      <a:pt x="39190" y="54958"/>
                      <a:pt x="46512" y="39853"/>
                    </a:cubicBezTo>
                    <a:cubicBezTo>
                      <a:pt x="47465" y="37888"/>
                      <a:pt x="46644" y="35522"/>
                      <a:pt x="44678" y="34568"/>
                    </a:cubicBezTo>
                    <a:cubicBezTo>
                      <a:pt x="42712" y="33616"/>
                      <a:pt x="40347" y="34437"/>
                      <a:pt x="39394" y="36403"/>
                    </a:cubicBezTo>
                    <a:cubicBezTo>
                      <a:pt x="35128" y="45203"/>
                      <a:pt x="32964" y="54659"/>
                      <a:pt x="32964" y="64505"/>
                    </a:cubicBezTo>
                    <a:cubicBezTo>
                      <a:pt x="32970" y="73562"/>
                      <a:pt x="32956" y="77299"/>
                      <a:pt x="32979" y="77614"/>
                    </a:cubicBezTo>
                    <a:cubicBezTo>
                      <a:pt x="31066" y="80199"/>
                      <a:pt x="29951" y="83274"/>
                      <a:pt x="29951" y="86572"/>
                    </a:cubicBezTo>
                    <a:cubicBezTo>
                      <a:pt x="29951" y="94538"/>
                      <a:pt x="36431" y="101209"/>
                      <a:pt x="45038" y="102799"/>
                    </a:cubicBezTo>
                    <a:lnTo>
                      <a:pt x="45038" y="102841"/>
                    </a:lnTo>
                    <a:cubicBezTo>
                      <a:pt x="45038" y="121984"/>
                      <a:pt x="55468" y="140286"/>
                      <a:pt x="72918" y="149744"/>
                    </a:cubicBezTo>
                    <a:lnTo>
                      <a:pt x="72918" y="156659"/>
                    </a:lnTo>
                    <a:lnTo>
                      <a:pt x="62770" y="163521"/>
                    </a:lnTo>
                    <a:cubicBezTo>
                      <a:pt x="26027" y="174360"/>
                      <a:pt x="29146" y="173394"/>
                      <a:pt x="27941" y="173901"/>
                    </a:cubicBezTo>
                    <a:cubicBezTo>
                      <a:pt x="22553" y="176130"/>
                      <a:pt x="14197" y="181452"/>
                      <a:pt x="11803" y="193443"/>
                    </a:cubicBezTo>
                    <a:cubicBezTo>
                      <a:pt x="-236" y="253914"/>
                      <a:pt x="271" y="251330"/>
                      <a:pt x="241" y="251539"/>
                    </a:cubicBezTo>
                    <a:cubicBezTo>
                      <a:pt x="-1273" y="262230"/>
                      <a:pt x="4375" y="270000"/>
                      <a:pt x="16276" y="270000"/>
                    </a:cubicBezTo>
                    <a:lnTo>
                      <a:pt x="113902" y="270000"/>
                    </a:lnTo>
                    <a:cubicBezTo>
                      <a:pt x="116087" y="270000"/>
                      <a:pt x="117857" y="268230"/>
                      <a:pt x="117857" y="266045"/>
                    </a:cubicBezTo>
                    <a:cubicBezTo>
                      <a:pt x="117857" y="263860"/>
                      <a:pt x="116087" y="262090"/>
                      <a:pt x="113902" y="262090"/>
                    </a:cubicBezTo>
                    <a:lnTo>
                      <a:pt x="44164" y="262090"/>
                    </a:lnTo>
                    <a:lnTo>
                      <a:pt x="44164" y="224844"/>
                    </a:lnTo>
                    <a:cubicBezTo>
                      <a:pt x="44188" y="223278"/>
                      <a:pt x="44383" y="198589"/>
                      <a:pt x="33117" y="180517"/>
                    </a:cubicBezTo>
                    <a:lnTo>
                      <a:pt x="55289" y="173977"/>
                    </a:lnTo>
                    <a:cubicBezTo>
                      <a:pt x="75747" y="226627"/>
                      <a:pt x="120062" y="227209"/>
                      <a:pt x="140834" y="174414"/>
                    </a:cubicBezTo>
                    <a:cubicBezTo>
                      <a:pt x="141226" y="174530"/>
                      <a:pt x="141084" y="174488"/>
                      <a:pt x="140953" y="174449"/>
                    </a:cubicBezTo>
                    <a:cubicBezTo>
                      <a:pt x="141599" y="174639"/>
                      <a:pt x="145296" y="175730"/>
                      <a:pt x="161523" y="180517"/>
                    </a:cubicBezTo>
                    <a:cubicBezTo>
                      <a:pt x="150257" y="198588"/>
                      <a:pt x="150451" y="223277"/>
                      <a:pt x="150476" y="224843"/>
                    </a:cubicBezTo>
                    <a:lnTo>
                      <a:pt x="150476" y="262089"/>
                    </a:lnTo>
                    <a:lnTo>
                      <a:pt x="132360" y="262089"/>
                    </a:lnTo>
                    <a:cubicBezTo>
                      <a:pt x="130175" y="262089"/>
                      <a:pt x="128405" y="263860"/>
                      <a:pt x="128405" y="266044"/>
                    </a:cubicBezTo>
                    <a:cubicBezTo>
                      <a:pt x="128405" y="268229"/>
                      <a:pt x="130175" y="269999"/>
                      <a:pt x="132360" y="269999"/>
                    </a:cubicBezTo>
                    <a:lnTo>
                      <a:pt x="178363" y="269999"/>
                    </a:lnTo>
                    <a:cubicBezTo>
                      <a:pt x="190226" y="270000"/>
                      <a:pt x="195918" y="262270"/>
                      <a:pt x="194399" y="251539"/>
                    </a:cubicBezTo>
                    <a:close/>
                    <a:moveTo>
                      <a:pt x="149901" y="78460"/>
                    </a:moveTo>
                    <a:cubicBezTo>
                      <a:pt x="159454" y="81299"/>
                      <a:pt x="159446" y="91848"/>
                      <a:pt x="149901" y="94685"/>
                    </a:cubicBezTo>
                    <a:lnTo>
                      <a:pt x="149901" y="78460"/>
                    </a:lnTo>
                    <a:close/>
                    <a:moveTo>
                      <a:pt x="45038" y="94685"/>
                    </a:moveTo>
                    <a:cubicBezTo>
                      <a:pt x="35488" y="91846"/>
                      <a:pt x="35491" y="81297"/>
                      <a:pt x="45038" y="78460"/>
                    </a:cubicBezTo>
                    <a:lnTo>
                      <a:pt x="45038" y="94685"/>
                    </a:lnTo>
                    <a:close/>
                    <a:moveTo>
                      <a:pt x="36253" y="224810"/>
                    </a:moveTo>
                    <a:lnTo>
                      <a:pt x="36253" y="262089"/>
                    </a:lnTo>
                    <a:cubicBezTo>
                      <a:pt x="19106" y="261587"/>
                      <a:pt x="12521" y="263420"/>
                      <a:pt x="9437" y="259869"/>
                    </a:cubicBezTo>
                    <a:cubicBezTo>
                      <a:pt x="7628" y="257785"/>
                      <a:pt x="7855" y="254272"/>
                      <a:pt x="8060" y="252750"/>
                    </a:cubicBezTo>
                    <a:lnTo>
                      <a:pt x="19561" y="194990"/>
                    </a:lnTo>
                    <a:cubicBezTo>
                      <a:pt x="20601" y="189777"/>
                      <a:pt x="23254" y="186350"/>
                      <a:pt x="26031" y="184118"/>
                    </a:cubicBezTo>
                    <a:cubicBezTo>
                      <a:pt x="33194" y="195210"/>
                      <a:pt x="36253" y="212009"/>
                      <a:pt x="36253" y="224810"/>
                    </a:cubicBezTo>
                    <a:close/>
                    <a:moveTo>
                      <a:pt x="124295" y="167853"/>
                    </a:moveTo>
                    <a:cubicBezTo>
                      <a:pt x="120817" y="171450"/>
                      <a:pt x="114184" y="178310"/>
                      <a:pt x="110699" y="181916"/>
                    </a:cubicBezTo>
                    <a:lnTo>
                      <a:pt x="103635" y="176677"/>
                    </a:lnTo>
                    <a:cubicBezTo>
                      <a:pt x="107480" y="173222"/>
                      <a:pt x="115488" y="166028"/>
                      <a:pt x="118111" y="163671"/>
                    </a:cubicBezTo>
                    <a:lnTo>
                      <a:pt x="124295" y="167853"/>
                    </a:lnTo>
                    <a:close/>
                    <a:moveTo>
                      <a:pt x="97391" y="171653"/>
                    </a:moveTo>
                    <a:lnTo>
                      <a:pt x="80828" y="156773"/>
                    </a:lnTo>
                    <a:lnTo>
                      <a:pt x="80828" y="153283"/>
                    </a:lnTo>
                    <a:cubicBezTo>
                      <a:pt x="91042" y="156697"/>
                      <a:pt x="102790" y="156971"/>
                      <a:pt x="113811" y="153380"/>
                    </a:cubicBezTo>
                    <a:lnTo>
                      <a:pt x="113811" y="156900"/>
                    </a:lnTo>
                    <a:lnTo>
                      <a:pt x="97391" y="171653"/>
                    </a:lnTo>
                    <a:close/>
                    <a:moveTo>
                      <a:pt x="67031" y="135753"/>
                    </a:moveTo>
                    <a:cubicBezTo>
                      <a:pt x="58082" y="127211"/>
                      <a:pt x="52949" y="115215"/>
                      <a:pt x="52949" y="102841"/>
                    </a:cubicBezTo>
                    <a:cubicBezTo>
                      <a:pt x="52949" y="94131"/>
                      <a:pt x="52949" y="73802"/>
                      <a:pt x="52949" y="65056"/>
                    </a:cubicBezTo>
                    <a:cubicBezTo>
                      <a:pt x="52949" y="62753"/>
                      <a:pt x="54220" y="60679"/>
                      <a:pt x="56266" y="59646"/>
                    </a:cubicBezTo>
                    <a:cubicBezTo>
                      <a:pt x="81118" y="47094"/>
                      <a:pt x="111182" y="46128"/>
                      <a:pt x="138682" y="60310"/>
                    </a:cubicBezTo>
                    <a:cubicBezTo>
                      <a:pt x="140722" y="61362"/>
                      <a:pt x="141990" y="63434"/>
                      <a:pt x="141990" y="65718"/>
                    </a:cubicBezTo>
                    <a:cubicBezTo>
                      <a:pt x="141990" y="70994"/>
                      <a:pt x="141990" y="98176"/>
                      <a:pt x="141990" y="103531"/>
                    </a:cubicBezTo>
                    <a:cubicBezTo>
                      <a:pt x="141990" y="142220"/>
                      <a:pt x="95351" y="162782"/>
                      <a:pt x="67031" y="135753"/>
                    </a:cubicBezTo>
                    <a:close/>
                    <a:moveTo>
                      <a:pt x="76670" y="163671"/>
                    </a:moveTo>
                    <a:cubicBezTo>
                      <a:pt x="77184" y="164133"/>
                      <a:pt x="79220" y="165963"/>
                      <a:pt x="91146" y="176677"/>
                    </a:cubicBezTo>
                    <a:lnTo>
                      <a:pt x="84082" y="181916"/>
                    </a:lnTo>
                    <a:lnTo>
                      <a:pt x="72583" y="170023"/>
                    </a:lnTo>
                    <a:lnTo>
                      <a:pt x="70486" y="167854"/>
                    </a:lnTo>
                    <a:lnTo>
                      <a:pt x="76670" y="163671"/>
                    </a:lnTo>
                    <a:close/>
                    <a:moveTo>
                      <a:pt x="85646" y="202274"/>
                    </a:moveTo>
                    <a:cubicBezTo>
                      <a:pt x="76732" y="197110"/>
                      <a:pt x="68744" y="186506"/>
                      <a:pt x="62907" y="171728"/>
                    </a:cubicBezTo>
                    <a:lnTo>
                      <a:pt x="63157" y="171654"/>
                    </a:lnTo>
                    <a:lnTo>
                      <a:pt x="68515" y="177196"/>
                    </a:lnTo>
                    <a:cubicBezTo>
                      <a:pt x="80832" y="189475"/>
                      <a:pt x="80730" y="190922"/>
                      <a:pt x="83375" y="191104"/>
                    </a:cubicBezTo>
                    <a:lnTo>
                      <a:pt x="86263" y="197783"/>
                    </a:lnTo>
                    <a:lnTo>
                      <a:pt x="85646" y="202274"/>
                    </a:lnTo>
                    <a:close/>
                    <a:moveTo>
                      <a:pt x="93218" y="205281"/>
                    </a:moveTo>
                    <a:lnTo>
                      <a:pt x="93781" y="201182"/>
                    </a:lnTo>
                    <a:lnTo>
                      <a:pt x="100942" y="201182"/>
                    </a:lnTo>
                    <a:lnTo>
                      <a:pt x="101543" y="205565"/>
                    </a:lnTo>
                    <a:cubicBezTo>
                      <a:pt x="98628" y="206008"/>
                      <a:pt x="95950" y="205883"/>
                      <a:pt x="93218" y="205281"/>
                    </a:cubicBezTo>
                    <a:close/>
                    <a:moveTo>
                      <a:pt x="101709" y="193270"/>
                    </a:moveTo>
                    <a:lnTo>
                      <a:pt x="92931" y="193270"/>
                    </a:lnTo>
                    <a:lnTo>
                      <a:pt x="90289" y="187163"/>
                    </a:lnTo>
                    <a:lnTo>
                      <a:pt x="97320" y="181955"/>
                    </a:lnTo>
                    <a:lnTo>
                      <a:pt x="104350" y="187163"/>
                    </a:lnTo>
                    <a:lnTo>
                      <a:pt x="101709" y="193270"/>
                    </a:lnTo>
                    <a:close/>
                    <a:moveTo>
                      <a:pt x="109185" y="203064"/>
                    </a:moveTo>
                    <a:lnTo>
                      <a:pt x="108440" y="197636"/>
                    </a:lnTo>
                    <a:lnTo>
                      <a:pt x="111263" y="191108"/>
                    </a:lnTo>
                    <a:cubicBezTo>
                      <a:pt x="111263" y="191108"/>
                      <a:pt x="111264" y="191108"/>
                      <a:pt x="111264" y="191108"/>
                    </a:cubicBezTo>
                    <a:cubicBezTo>
                      <a:pt x="111550" y="191099"/>
                      <a:pt x="111771" y="191067"/>
                      <a:pt x="112019" y="191010"/>
                    </a:cubicBezTo>
                    <a:cubicBezTo>
                      <a:pt x="112271" y="190952"/>
                      <a:pt x="112506" y="190873"/>
                      <a:pt x="112729" y="190775"/>
                    </a:cubicBezTo>
                    <a:cubicBezTo>
                      <a:pt x="112953" y="190676"/>
                      <a:pt x="113188" y="190545"/>
                      <a:pt x="113389" y="190406"/>
                    </a:cubicBezTo>
                    <a:cubicBezTo>
                      <a:pt x="113516" y="190317"/>
                      <a:pt x="113776" y="190115"/>
                      <a:pt x="113975" y="189909"/>
                    </a:cubicBezTo>
                    <a:lnTo>
                      <a:pt x="131592" y="171687"/>
                    </a:lnTo>
                    <a:lnTo>
                      <a:pt x="133214" y="172165"/>
                    </a:lnTo>
                    <a:cubicBezTo>
                      <a:pt x="127073" y="187504"/>
                      <a:pt x="118591" y="198288"/>
                      <a:pt x="109185" y="203064"/>
                    </a:cubicBezTo>
                    <a:close/>
                    <a:moveTo>
                      <a:pt x="140892" y="174431"/>
                    </a:moveTo>
                    <a:cubicBezTo>
                      <a:pt x="140901" y="174433"/>
                      <a:pt x="140912" y="174436"/>
                      <a:pt x="140923" y="174440"/>
                    </a:cubicBezTo>
                    <a:cubicBezTo>
                      <a:pt x="140913" y="174437"/>
                      <a:pt x="140902" y="174433"/>
                      <a:pt x="140892" y="174431"/>
                    </a:cubicBezTo>
                    <a:close/>
                    <a:moveTo>
                      <a:pt x="140836" y="174414"/>
                    </a:moveTo>
                    <a:cubicBezTo>
                      <a:pt x="140834" y="174414"/>
                      <a:pt x="140834" y="174413"/>
                      <a:pt x="140836" y="174414"/>
                    </a:cubicBezTo>
                    <a:lnTo>
                      <a:pt x="140836" y="174414"/>
                    </a:lnTo>
                    <a:close/>
                    <a:moveTo>
                      <a:pt x="140851" y="174418"/>
                    </a:moveTo>
                    <a:cubicBezTo>
                      <a:pt x="140859" y="174421"/>
                      <a:pt x="140872" y="174424"/>
                      <a:pt x="140888" y="174429"/>
                    </a:cubicBezTo>
                    <a:cubicBezTo>
                      <a:pt x="140873" y="174425"/>
                      <a:pt x="140861" y="174421"/>
                      <a:pt x="140851" y="174418"/>
                    </a:cubicBezTo>
                    <a:close/>
                    <a:moveTo>
                      <a:pt x="185203" y="259869"/>
                    </a:moveTo>
                    <a:cubicBezTo>
                      <a:pt x="182113" y="263428"/>
                      <a:pt x="175473" y="261589"/>
                      <a:pt x="158387" y="262089"/>
                    </a:cubicBezTo>
                    <a:cubicBezTo>
                      <a:pt x="158387" y="216667"/>
                      <a:pt x="158415" y="226040"/>
                      <a:pt x="158386" y="224739"/>
                    </a:cubicBezTo>
                    <a:cubicBezTo>
                      <a:pt x="158381" y="224482"/>
                      <a:pt x="158083" y="200402"/>
                      <a:pt x="168609" y="184118"/>
                    </a:cubicBezTo>
                    <a:cubicBezTo>
                      <a:pt x="171385" y="186350"/>
                      <a:pt x="174039" y="189777"/>
                      <a:pt x="175079" y="194989"/>
                    </a:cubicBezTo>
                    <a:lnTo>
                      <a:pt x="186580" y="252751"/>
                    </a:lnTo>
                    <a:cubicBezTo>
                      <a:pt x="186784" y="254273"/>
                      <a:pt x="187012" y="257786"/>
                      <a:pt x="185203" y="259869"/>
                    </a:cubicBezTo>
                    <a:close/>
                  </a:path>
                </a:pathLst>
              </a:custGeom>
              <a:gradFill>
                <a:gsLst>
                  <a:gs pos="100000">
                    <a:schemeClr val="accent2"/>
                  </a:gs>
                  <a:gs pos="50000">
                    <a:schemeClr val="accent1"/>
                  </a:gs>
                  <a:gs pos="77000">
                    <a:schemeClr val="accent2"/>
                  </a:gs>
                </a:gsLst>
                <a:lin ang="2700000" scaled="0"/>
              </a:gradFill>
              <a:ln w="521" cap="flat">
                <a:noFill/>
                <a:prstDash val="solid"/>
                <a:miter/>
              </a:ln>
            </p:spPr>
            <p:txBody>
              <a:bodyPr rtlCol="0" anchor="ctr"/>
              <a:lstStyle/>
              <a:p>
                <a:endParaRPr lang="zh-CN" altLang="en-US"/>
              </a:p>
            </p:txBody>
          </p:sp>
        </p:grpSp>
        <p:grpSp>
          <p:nvGrpSpPr>
            <p:cNvPr id="49" name="组合 48"/>
            <p:cNvGrpSpPr/>
            <p:nvPr/>
          </p:nvGrpSpPr>
          <p:grpSpPr>
            <a:xfrm>
              <a:off x="8595418" y="3210016"/>
              <a:ext cx="91708" cy="585703"/>
              <a:chOff x="8667082" y="3208614"/>
              <a:chExt cx="91708" cy="585703"/>
            </a:xfrm>
          </p:grpSpPr>
          <p:sp>
            <p:nvSpPr>
              <p:cNvPr id="50" name="矩形: 圆角 49"/>
              <p:cNvSpPr/>
              <p:nvPr/>
            </p:nvSpPr>
            <p:spPr>
              <a:xfrm>
                <a:off x="8703972" y="3208614"/>
                <a:ext cx="21600" cy="72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圆角 50"/>
              <p:cNvSpPr/>
              <p:nvPr/>
            </p:nvSpPr>
            <p:spPr>
              <a:xfrm>
                <a:off x="8703972" y="3369008"/>
                <a:ext cx="21600" cy="2736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8667082" y="3279546"/>
                <a:ext cx="90531" cy="9053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8668259" y="3641749"/>
                <a:ext cx="90531" cy="9053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p:cNvSpPr/>
              <p:nvPr/>
            </p:nvSpPr>
            <p:spPr>
              <a:xfrm>
                <a:off x="8703972" y="3733117"/>
                <a:ext cx="21600" cy="61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5" name="student-walking-with-a-bag_43795"/>
            <p:cNvSpPr>
              <a:spLocks noChangeAspect="1"/>
            </p:cNvSpPr>
            <p:nvPr/>
          </p:nvSpPr>
          <p:spPr bwMode="auto">
            <a:xfrm>
              <a:off x="8850892" y="3574380"/>
              <a:ext cx="230841" cy="252000"/>
            </a:xfrm>
            <a:custGeom>
              <a:avLst/>
              <a:gdLst>
                <a:gd name="T0" fmla="*/ 585 w 3336"/>
                <a:gd name="T1" fmla="*/ 401 h 3647"/>
                <a:gd name="T2" fmla="*/ 401 w 3336"/>
                <a:gd name="T3" fmla="*/ 867 h 3647"/>
                <a:gd name="T4" fmla="*/ 600 w 3336"/>
                <a:gd name="T5" fmla="*/ 1334 h 3647"/>
                <a:gd name="T6" fmla="*/ 668 w 3336"/>
                <a:gd name="T7" fmla="*/ 1055 h 3647"/>
                <a:gd name="T8" fmla="*/ 668 w 3336"/>
                <a:gd name="T9" fmla="*/ 563 h 3647"/>
                <a:gd name="T10" fmla="*/ 1001 w 3336"/>
                <a:gd name="T11" fmla="*/ 1200 h 3647"/>
                <a:gd name="T12" fmla="*/ 1621 w 3336"/>
                <a:gd name="T13" fmla="*/ 1180 h 3647"/>
                <a:gd name="T14" fmla="*/ 2287 w 3336"/>
                <a:gd name="T15" fmla="*/ 1180 h 3647"/>
                <a:gd name="T16" fmla="*/ 2401 w 3336"/>
                <a:gd name="T17" fmla="*/ 663 h 3647"/>
                <a:gd name="T18" fmla="*/ 2758 w 3336"/>
                <a:gd name="T19" fmla="*/ 404 h 3647"/>
                <a:gd name="T20" fmla="*/ 1668 w 3336"/>
                <a:gd name="T21" fmla="*/ 138 h 3647"/>
                <a:gd name="T22" fmla="*/ 791 w 3336"/>
                <a:gd name="T23" fmla="*/ 467 h 3647"/>
                <a:gd name="T24" fmla="*/ 1601 w 3336"/>
                <a:gd name="T25" fmla="*/ 467 h 3647"/>
                <a:gd name="T26" fmla="*/ 1668 w 3336"/>
                <a:gd name="T27" fmla="*/ 400 h 3647"/>
                <a:gd name="T28" fmla="*/ 1691 w 3336"/>
                <a:gd name="T29" fmla="*/ 929 h 3647"/>
                <a:gd name="T30" fmla="*/ 2001 w 3336"/>
                <a:gd name="T31" fmla="*/ 967 h 3647"/>
                <a:gd name="T32" fmla="*/ 1068 w 3336"/>
                <a:gd name="T33" fmla="*/ 1015 h 3647"/>
                <a:gd name="T34" fmla="*/ 668 w 3336"/>
                <a:gd name="T35" fmla="*/ 867 h 3647"/>
                <a:gd name="T36" fmla="*/ 601 w 3336"/>
                <a:gd name="T37" fmla="*/ 800 h 3647"/>
                <a:gd name="T38" fmla="*/ 2250 w 3336"/>
                <a:gd name="T39" fmla="*/ 1339 h 3647"/>
                <a:gd name="T40" fmla="*/ 1086 w 3336"/>
                <a:gd name="T41" fmla="*/ 1339 h 3647"/>
                <a:gd name="T42" fmla="*/ 1277 w 3336"/>
                <a:gd name="T43" fmla="*/ 2066 h 3647"/>
                <a:gd name="T44" fmla="*/ 871 w 3336"/>
                <a:gd name="T45" fmla="*/ 2489 h 3647"/>
                <a:gd name="T46" fmla="*/ 268 w 3336"/>
                <a:gd name="T47" fmla="*/ 3047 h 3647"/>
                <a:gd name="T48" fmla="*/ 0 w 3336"/>
                <a:gd name="T49" fmla="*/ 3579 h 3647"/>
                <a:gd name="T50" fmla="*/ 1959 w 3336"/>
                <a:gd name="T51" fmla="*/ 3647 h 3647"/>
                <a:gd name="T52" fmla="*/ 2226 w 3336"/>
                <a:gd name="T53" fmla="*/ 3647 h 3647"/>
                <a:gd name="T54" fmla="*/ 3268 w 3336"/>
                <a:gd name="T55" fmla="*/ 3647 h 3647"/>
                <a:gd name="T56" fmla="*/ 3268 w 3336"/>
                <a:gd name="T57" fmla="*/ 3514 h 3647"/>
                <a:gd name="T58" fmla="*/ 3068 w 3336"/>
                <a:gd name="T59" fmla="*/ 3045 h 3647"/>
                <a:gd name="T60" fmla="*/ 2055 w 3336"/>
                <a:gd name="T61" fmla="*/ 2363 h 3647"/>
                <a:gd name="T62" fmla="*/ 2382 w 3336"/>
                <a:gd name="T63" fmla="*/ 1321 h 3647"/>
                <a:gd name="T64" fmla="*/ 1502 w 3336"/>
                <a:gd name="T65" fmla="*/ 2166 h 3647"/>
                <a:gd name="T66" fmla="*/ 2330 w 3336"/>
                <a:gd name="T67" fmla="*/ 2610 h 3647"/>
                <a:gd name="T68" fmla="*/ 1668 w 3336"/>
                <a:gd name="T69" fmla="*/ 3467 h 3647"/>
                <a:gd name="T70" fmla="*/ 401 w 3336"/>
                <a:gd name="T71" fmla="*/ 3048 h 3647"/>
                <a:gd name="T72" fmla="*/ 1365 w 3336"/>
                <a:gd name="T73" fmla="*/ 2467 h 3647"/>
                <a:gd name="T74" fmla="*/ 2472 w 3336"/>
                <a:gd name="T75" fmla="*/ 2623 h 3647"/>
                <a:gd name="T76" fmla="*/ 2027 w 3336"/>
                <a:gd name="T77" fmla="*/ 3513 h 3647"/>
                <a:gd name="T78" fmla="*/ 1601 w 3336"/>
                <a:gd name="T79" fmla="*/ 2733 h 3647"/>
                <a:gd name="T80" fmla="*/ 1668 w 3336"/>
                <a:gd name="T81" fmla="*/ 2667 h 3647"/>
                <a:gd name="T82" fmla="*/ 2934 w 3336"/>
                <a:gd name="T83" fmla="*/ 3048 h 3647"/>
                <a:gd name="T84" fmla="*/ 2710 w 3336"/>
                <a:gd name="T85" fmla="*/ 2682 h 3647"/>
                <a:gd name="T86" fmla="*/ 1668 w 3336"/>
                <a:gd name="T87" fmla="*/ 3067 h 3647"/>
                <a:gd name="T88" fmla="*/ 1668 w 3336"/>
                <a:gd name="T89" fmla="*/ 3200 h 3647"/>
                <a:gd name="T90" fmla="*/ 1668 w 3336"/>
                <a:gd name="T91" fmla="*/ 3333 h 3647"/>
                <a:gd name="T92" fmla="*/ 1668 w 3336"/>
                <a:gd name="T93" fmla="*/ 3200 h 3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36" h="3647">
                  <a:moveTo>
                    <a:pt x="1665" y="0"/>
                  </a:moveTo>
                  <a:cubicBezTo>
                    <a:pt x="1658" y="0"/>
                    <a:pt x="1651" y="2"/>
                    <a:pt x="1644" y="4"/>
                  </a:cubicBezTo>
                  <a:lnTo>
                    <a:pt x="585" y="401"/>
                  </a:lnTo>
                  <a:cubicBezTo>
                    <a:pt x="551" y="409"/>
                    <a:pt x="529" y="442"/>
                    <a:pt x="534" y="477"/>
                  </a:cubicBezTo>
                  <a:lnTo>
                    <a:pt x="534" y="678"/>
                  </a:lnTo>
                  <a:cubicBezTo>
                    <a:pt x="457" y="706"/>
                    <a:pt x="401" y="780"/>
                    <a:pt x="401" y="867"/>
                  </a:cubicBezTo>
                  <a:cubicBezTo>
                    <a:pt x="401" y="953"/>
                    <a:pt x="457" y="1027"/>
                    <a:pt x="534" y="1055"/>
                  </a:cubicBezTo>
                  <a:lnTo>
                    <a:pt x="534" y="1267"/>
                  </a:lnTo>
                  <a:cubicBezTo>
                    <a:pt x="534" y="1303"/>
                    <a:pt x="563" y="1334"/>
                    <a:pt x="600" y="1334"/>
                  </a:cubicBezTo>
                  <a:cubicBezTo>
                    <a:pt x="637" y="1335"/>
                    <a:pt x="667" y="1305"/>
                    <a:pt x="668" y="1269"/>
                  </a:cubicBezTo>
                  <a:cubicBezTo>
                    <a:pt x="668" y="1268"/>
                    <a:pt x="668" y="1267"/>
                    <a:pt x="668" y="1267"/>
                  </a:cubicBezTo>
                  <a:lnTo>
                    <a:pt x="668" y="1055"/>
                  </a:lnTo>
                  <a:cubicBezTo>
                    <a:pt x="745" y="1027"/>
                    <a:pt x="801" y="953"/>
                    <a:pt x="801" y="867"/>
                  </a:cubicBezTo>
                  <a:cubicBezTo>
                    <a:pt x="801" y="780"/>
                    <a:pt x="745" y="706"/>
                    <a:pt x="668" y="679"/>
                  </a:cubicBezTo>
                  <a:lnTo>
                    <a:pt x="668" y="563"/>
                  </a:lnTo>
                  <a:lnTo>
                    <a:pt x="934" y="663"/>
                  </a:lnTo>
                  <a:lnTo>
                    <a:pt x="934" y="1133"/>
                  </a:lnTo>
                  <a:cubicBezTo>
                    <a:pt x="934" y="1170"/>
                    <a:pt x="964" y="1200"/>
                    <a:pt x="1001" y="1200"/>
                  </a:cubicBezTo>
                  <a:cubicBezTo>
                    <a:pt x="1019" y="1200"/>
                    <a:pt x="1036" y="1193"/>
                    <a:pt x="1048" y="1180"/>
                  </a:cubicBezTo>
                  <a:cubicBezTo>
                    <a:pt x="1091" y="1137"/>
                    <a:pt x="1212" y="1100"/>
                    <a:pt x="1334" y="1100"/>
                  </a:cubicBezTo>
                  <a:cubicBezTo>
                    <a:pt x="1457" y="1100"/>
                    <a:pt x="1577" y="1137"/>
                    <a:pt x="1621" y="1180"/>
                  </a:cubicBezTo>
                  <a:cubicBezTo>
                    <a:pt x="1647" y="1207"/>
                    <a:pt x="1689" y="1207"/>
                    <a:pt x="1715" y="1180"/>
                  </a:cubicBezTo>
                  <a:cubicBezTo>
                    <a:pt x="1758" y="1137"/>
                    <a:pt x="1879" y="1100"/>
                    <a:pt x="2001" y="1100"/>
                  </a:cubicBezTo>
                  <a:cubicBezTo>
                    <a:pt x="2123" y="1100"/>
                    <a:pt x="2244" y="1137"/>
                    <a:pt x="2287" y="1180"/>
                  </a:cubicBezTo>
                  <a:cubicBezTo>
                    <a:pt x="2313" y="1207"/>
                    <a:pt x="2356" y="1206"/>
                    <a:pt x="2382" y="1180"/>
                  </a:cubicBezTo>
                  <a:cubicBezTo>
                    <a:pt x="2394" y="1168"/>
                    <a:pt x="2401" y="1151"/>
                    <a:pt x="2401" y="1133"/>
                  </a:cubicBezTo>
                  <a:lnTo>
                    <a:pt x="2401" y="663"/>
                  </a:lnTo>
                  <a:lnTo>
                    <a:pt x="2758" y="529"/>
                  </a:lnTo>
                  <a:cubicBezTo>
                    <a:pt x="2792" y="516"/>
                    <a:pt x="2810" y="478"/>
                    <a:pt x="2797" y="443"/>
                  </a:cubicBezTo>
                  <a:cubicBezTo>
                    <a:pt x="2790" y="425"/>
                    <a:pt x="2776" y="411"/>
                    <a:pt x="2758" y="404"/>
                  </a:cubicBezTo>
                  <a:lnTo>
                    <a:pt x="1691" y="4"/>
                  </a:lnTo>
                  <a:cubicBezTo>
                    <a:pt x="1683" y="1"/>
                    <a:pt x="1674" y="0"/>
                    <a:pt x="1665" y="0"/>
                  </a:cubicBezTo>
                  <a:close/>
                  <a:moveTo>
                    <a:pt x="1668" y="138"/>
                  </a:moveTo>
                  <a:lnTo>
                    <a:pt x="2545" y="467"/>
                  </a:lnTo>
                  <a:lnTo>
                    <a:pt x="1668" y="795"/>
                  </a:lnTo>
                  <a:lnTo>
                    <a:pt x="791" y="467"/>
                  </a:lnTo>
                  <a:lnTo>
                    <a:pt x="1668" y="138"/>
                  </a:lnTo>
                  <a:close/>
                  <a:moveTo>
                    <a:pt x="1668" y="400"/>
                  </a:moveTo>
                  <a:cubicBezTo>
                    <a:pt x="1631" y="400"/>
                    <a:pt x="1601" y="430"/>
                    <a:pt x="1601" y="467"/>
                  </a:cubicBezTo>
                  <a:cubicBezTo>
                    <a:pt x="1601" y="503"/>
                    <a:pt x="1631" y="533"/>
                    <a:pt x="1668" y="533"/>
                  </a:cubicBezTo>
                  <a:cubicBezTo>
                    <a:pt x="1705" y="533"/>
                    <a:pt x="1734" y="503"/>
                    <a:pt x="1734" y="467"/>
                  </a:cubicBezTo>
                  <a:cubicBezTo>
                    <a:pt x="1734" y="430"/>
                    <a:pt x="1705" y="400"/>
                    <a:pt x="1668" y="400"/>
                  </a:cubicBezTo>
                  <a:close/>
                  <a:moveTo>
                    <a:pt x="1068" y="713"/>
                  </a:moveTo>
                  <a:lnTo>
                    <a:pt x="1644" y="929"/>
                  </a:lnTo>
                  <a:cubicBezTo>
                    <a:pt x="1659" y="935"/>
                    <a:pt x="1676" y="935"/>
                    <a:pt x="1691" y="929"/>
                  </a:cubicBezTo>
                  <a:lnTo>
                    <a:pt x="2268" y="713"/>
                  </a:lnTo>
                  <a:lnTo>
                    <a:pt x="2268" y="1015"/>
                  </a:lnTo>
                  <a:cubicBezTo>
                    <a:pt x="2188" y="981"/>
                    <a:pt x="2095" y="967"/>
                    <a:pt x="2001" y="967"/>
                  </a:cubicBezTo>
                  <a:cubicBezTo>
                    <a:pt x="1879" y="967"/>
                    <a:pt x="1757" y="988"/>
                    <a:pt x="1668" y="1048"/>
                  </a:cubicBezTo>
                  <a:cubicBezTo>
                    <a:pt x="1578" y="988"/>
                    <a:pt x="1456" y="967"/>
                    <a:pt x="1334" y="967"/>
                  </a:cubicBezTo>
                  <a:cubicBezTo>
                    <a:pt x="1240" y="967"/>
                    <a:pt x="1147" y="981"/>
                    <a:pt x="1068" y="1015"/>
                  </a:cubicBezTo>
                  <a:lnTo>
                    <a:pt x="1068" y="713"/>
                  </a:lnTo>
                  <a:close/>
                  <a:moveTo>
                    <a:pt x="601" y="800"/>
                  </a:moveTo>
                  <a:cubicBezTo>
                    <a:pt x="639" y="800"/>
                    <a:pt x="668" y="829"/>
                    <a:pt x="668" y="867"/>
                  </a:cubicBezTo>
                  <a:cubicBezTo>
                    <a:pt x="668" y="904"/>
                    <a:pt x="639" y="933"/>
                    <a:pt x="601" y="933"/>
                  </a:cubicBezTo>
                  <a:cubicBezTo>
                    <a:pt x="563" y="933"/>
                    <a:pt x="534" y="904"/>
                    <a:pt x="534" y="867"/>
                  </a:cubicBezTo>
                  <a:cubicBezTo>
                    <a:pt x="534" y="829"/>
                    <a:pt x="563" y="800"/>
                    <a:pt x="601" y="800"/>
                  </a:cubicBezTo>
                  <a:close/>
                  <a:moveTo>
                    <a:pt x="2312" y="1262"/>
                  </a:moveTo>
                  <a:cubicBezTo>
                    <a:pt x="2276" y="1264"/>
                    <a:pt x="2247" y="1295"/>
                    <a:pt x="2249" y="1332"/>
                  </a:cubicBezTo>
                  <a:cubicBezTo>
                    <a:pt x="2249" y="1334"/>
                    <a:pt x="2249" y="1337"/>
                    <a:pt x="2250" y="1339"/>
                  </a:cubicBezTo>
                  <a:cubicBezTo>
                    <a:pt x="2282" y="1583"/>
                    <a:pt x="2177" y="1824"/>
                    <a:pt x="1984" y="1955"/>
                  </a:cubicBezTo>
                  <a:cubicBezTo>
                    <a:pt x="1790" y="2087"/>
                    <a:pt x="1545" y="2087"/>
                    <a:pt x="1352" y="1956"/>
                  </a:cubicBezTo>
                  <a:cubicBezTo>
                    <a:pt x="1159" y="1824"/>
                    <a:pt x="1053" y="1583"/>
                    <a:pt x="1086" y="1339"/>
                  </a:cubicBezTo>
                  <a:cubicBezTo>
                    <a:pt x="1090" y="1302"/>
                    <a:pt x="1065" y="1269"/>
                    <a:pt x="1028" y="1264"/>
                  </a:cubicBezTo>
                  <a:cubicBezTo>
                    <a:pt x="992" y="1260"/>
                    <a:pt x="959" y="1285"/>
                    <a:pt x="954" y="1321"/>
                  </a:cubicBezTo>
                  <a:cubicBezTo>
                    <a:pt x="915" y="1614"/>
                    <a:pt x="1040" y="1905"/>
                    <a:pt x="1277" y="2066"/>
                  </a:cubicBezTo>
                  <a:cubicBezTo>
                    <a:pt x="1304" y="2084"/>
                    <a:pt x="1332" y="2100"/>
                    <a:pt x="1360" y="2114"/>
                  </a:cubicBezTo>
                  <a:cubicBezTo>
                    <a:pt x="1392" y="2225"/>
                    <a:pt x="1359" y="2299"/>
                    <a:pt x="1280" y="2363"/>
                  </a:cubicBezTo>
                  <a:cubicBezTo>
                    <a:pt x="1195" y="2433"/>
                    <a:pt x="1046" y="2482"/>
                    <a:pt x="871" y="2489"/>
                  </a:cubicBezTo>
                  <a:cubicBezTo>
                    <a:pt x="674" y="2498"/>
                    <a:pt x="522" y="2565"/>
                    <a:pt x="421" y="2669"/>
                  </a:cubicBezTo>
                  <a:cubicBezTo>
                    <a:pt x="319" y="2772"/>
                    <a:pt x="271" y="2908"/>
                    <a:pt x="268" y="3045"/>
                  </a:cubicBezTo>
                  <a:lnTo>
                    <a:pt x="268" y="3047"/>
                  </a:lnTo>
                  <a:lnTo>
                    <a:pt x="268" y="3514"/>
                  </a:lnTo>
                  <a:lnTo>
                    <a:pt x="68" y="3514"/>
                  </a:lnTo>
                  <a:cubicBezTo>
                    <a:pt x="31" y="3513"/>
                    <a:pt x="1" y="3542"/>
                    <a:pt x="0" y="3579"/>
                  </a:cubicBezTo>
                  <a:cubicBezTo>
                    <a:pt x="0" y="3616"/>
                    <a:pt x="29" y="3646"/>
                    <a:pt x="66" y="3647"/>
                  </a:cubicBezTo>
                  <a:cubicBezTo>
                    <a:pt x="66" y="3647"/>
                    <a:pt x="67" y="3647"/>
                    <a:pt x="68" y="3647"/>
                  </a:cubicBezTo>
                  <a:lnTo>
                    <a:pt x="1959" y="3647"/>
                  </a:lnTo>
                  <a:lnTo>
                    <a:pt x="1960" y="3647"/>
                  </a:lnTo>
                  <a:lnTo>
                    <a:pt x="1961" y="3647"/>
                  </a:lnTo>
                  <a:lnTo>
                    <a:pt x="2226" y="3647"/>
                  </a:lnTo>
                  <a:lnTo>
                    <a:pt x="2227" y="3647"/>
                  </a:lnTo>
                  <a:lnTo>
                    <a:pt x="2227" y="3647"/>
                  </a:lnTo>
                  <a:lnTo>
                    <a:pt x="3268" y="3647"/>
                  </a:lnTo>
                  <a:cubicBezTo>
                    <a:pt x="3304" y="3647"/>
                    <a:pt x="3335" y="3618"/>
                    <a:pt x="3335" y="3581"/>
                  </a:cubicBezTo>
                  <a:cubicBezTo>
                    <a:pt x="3336" y="3544"/>
                    <a:pt x="3306" y="3514"/>
                    <a:pt x="3270" y="3514"/>
                  </a:cubicBezTo>
                  <a:cubicBezTo>
                    <a:pt x="3269" y="3513"/>
                    <a:pt x="3268" y="3513"/>
                    <a:pt x="3268" y="3514"/>
                  </a:cubicBezTo>
                  <a:lnTo>
                    <a:pt x="3068" y="3514"/>
                  </a:lnTo>
                  <a:lnTo>
                    <a:pt x="3068" y="3047"/>
                  </a:lnTo>
                  <a:lnTo>
                    <a:pt x="3068" y="3045"/>
                  </a:lnTo>
                  <a:cubicBezTo>
                    <a:pt x="3065" y="2908"/>
                    <a:pt x="3016" y="2772"/>
                    <a:pt x="2915" y="2669"/>
                  </a:cubicBezTo>
                  <a:cubicBezTo>
                    <a:pt x="2814" y="2565"/>
                    <a:pt x="2662" y="2498"/>
                    <a:pt x="2464" y="2489"/>
                  </a:cubicBezTo>
                  <a:cubicBezTo>
                    <a:pt x="2290" y="2482"/>
                    <a:pt x="2141" y="2433"/>
                    <a:pt x="2055" y="2363"/>
                  </a:cubicBezTo>
                  <a:cubicBezTo>
                    <a:pt x="1976" y="2299"/>
                    <a:pt x="1943" y="2225"/>
                    <a:pt x="1975" y="2114"/>
                  </a:cubicBezTo>
                  <a:cubicBezTo>
                    <a:pt x="2004" y="2100"/>
                    <a:pt x="2032" y="2084"/>
                    <a:pt x="2059" y="2066"/>
                  </a:cubicBezTo>
                  <a:cubicBezTo>
                    <a:pt x="2296" y="1904"/>
                    <a:pt x="2421" y="1614"/>
                    <a:pt x="2382" y="1321"/>
                  </a:cubicBezTo>
                  <a:cubicBezTo>
                    <a:pt x="2378" y="1286"/>
                    <a:pt x="2347" y="1261"/>
                    <a:pt x="2312" y="1262"/>
                  </a:cubicBezTo>
                  <a:lnTo>
                    <a:pt x="2312" y="1262"/>
                  </a:lnTo>
                  <a:close/>
                  <a:moveTo>
                    <a:pt x="1502" y="2166"/>
                  </a:moveTo>
                  <a:cubicBezTo>
                    <a:pt x="1611" y="2193"/>
                    <a:pt x="1725" y="2193"/>
                    <a:pt x="1833" y="2166"/>
                  </a:cubicBezTo>
                  <a:cubicBezTo>
                    <a:pt x="1829" y="2287"/>
                    <a:pt x="1881" y="2393"/>
                    <a:pt x="1971" y="2467"/>
                  </a:cubicBezTo>
                  <a:cubicBezTo>
                    <a:pt x="2063" y="2542"/>
                    <a:pt x="2188" y="2589"/>
                    <a:pt x="2330" y="2610"/>
                  </a:cubicBezTo>
                  <a:lnTo>
                    <a:pt x="1878" y="3513"/>
                  </a:lnTo>
                  <a:lnTo>
                    <a:pt x="1731" y="3513"/>
                  </a:lnTo>
                  <a:cubicBezTo>
                    <a:pt x="1723" y="3486"/>
                    <a:pt x="1697" y="3467"/>
                    <a:pt x="1668" y="3467"/>
                  </a:cubicBezTo>
                  <a:cubicBezTo>
                    <a:pt x="1639" y="3467"/>
                    <a:pt x="1613" y="3486"/>
                    <a:pt x="1604" y="3513"/>
                  </a:cubicBezTo>
                  <a:lnTo>
                    <a:pt x="401" y="3513"/>
                  </a:lnTo>
                  <a:lnTo>
                    <a:pt x="401" y="3048"/>
                  </a:lnTo>
                  <a:cubicBezTo>
                    <a:pt x="404" y="2940"/>
                    <a:pt x="441" y="2839"/>
                    <a:pt x="516" y="2762"/>
                  </a:cubicBezTo>
                  <a:cubicBezTo>
                    <a:pt x="591" y="2685"/>
                    <a:pt x="706" y="2630"/>
                    <a:pt x="877" y="2622"/>
                  </a:cubicBezTo>
                  <a:cubicBezTo>
                    <a:pt x="1072" y="2614"/>
                    <a:pt x="1246" y="2564"/>
                    <a:pt x="1365" y="2467"/>
                  </a:cubicBezTo>
                  <a:cubicBezTo>
                    <a:pt x="1454" y="2393"/>
                    <a:pt x="1507" y="2287"/>
                    <a:pt x="1502" y="2166"/>
                  </a:cubicBezTo>
                  <a:lnTo>
                    <a:pt x="1502" y="2166"/>
                  </a:lnTo>
                  <a:close/>
                  <a:moveTo>
                    <a:pt x="2472" y="2623"/>
                  </a:moveTo>
                  <a:cubicBezTo>
                    <a:pt x="2512" y="2626"/>
                    <a:pt x="2549" y="2631"/>
                    <a:pt x="2583" y="2638"/>
                  </a:cubicBezTo>
                  <a:lnTo>
                    <a:pt x="2145" y="3513"/>
                  </a:lnTo>
                  <a:lnTo>
                    <a:pt x="2027" y="3513"/>
                  </a:lnTo>
                  <a:lnTo>
                    <a:pt x="2472" y="2623"/>
                  </a:lnTo>
                  <a:close/>
                  <a:moveTo>
                    <a:pt x="1668" y="2667"/>
                  </a:moveTo>
                  <a:cubicBezTo>
                    <a:pt x="1631" y="2667"/>
                    <a:pt x="1601" y="2697"/>
                    <a:pt x="1601" y="2733"/>
                  </a:cubicBezTo>
                  <a:cubicBezTo>
                    <a:pt x="1601" y="2770"/>
                    <a:pt x="1631" y="2800"/>
                    <a:pt x="1668" y="2800"/>
                  </a:cubicBezTo>
                  <a:cubicBezTo>
                    <a:pt x="1705" y="2800"/>
                    <a:pt x="1734" y="2770"/>
                    <a:pt x="1734" y="2733"/>
                  </a:cubicBezTo>
                  <a:cubicBezTo>
                    <a:pt x="1734" y="2697"/>
                    <a:pt x="1705" y="2667"/>
                    <a:pt x="1668" y="2667"/>
                  </a:cubicBezTo>
                  <a:close/>
                  <a:moveTo>
                    <a:pt x="2710" y="2682"/>
                  </a:moveTo>
                  <a:cubicBezTo>
                    <a:pt x="2753" y="2704"/>
                    <a:pt x="2790" y="2731"/>
                    <a:pt x="2820" y="2762"/>
                  </a:cubicBezTo>
                  <a:cubicBezTo>
                    <a:pt x="2895" y="2839"/>
                    <a:pt x="2932" y="2940"/>
                    <a:pt x="2934" y="3048"/>
                  </a:cubicBezTo>
                  <a:lnTo>
                    <a:pt x="2934" y="3513"/>
                  </a:lnTo>
                  <a:lnTo>
                    <a:pt x="2294" y="3513"/>
                  </a:lnTo>
                  <a:lnTo>
                    <a:pt x="2710" y="2682"/>
                  </a:lnTo>
                  <a:close/>
                  <a:moveTo>
                    <a:pt x="1668" y="2933"/>
                  </a:moveTo>
                  <a:cubicBezTo>
                    <a:pt x="1631" y="2933"/>
                    <a:pt x="1601" y="2963"/>
                    <a:pt x="1601" y="3000"/>
                  </a:cubicBezTo>
                  <a:cubicBezTo>
                    <a:pt x="1601" y="3037"/>
                    <a:pt x="1631" y="3067"/>
                    <a:pt x="1668" y="3067"/>
                  </a:cubicBezTo>
                  <a:cubicBezTo>
                    <a:pt x="1705" y="3067"/>
                    <a:pt x="1734" y="3037"/>
                    <a:pt x="1734" y="3000"/>
                  </a:cubicBezTo>
                  <a:cubicBezTo>
                    <a:pt x="1734" y="2963"/>
                    <a:pt x="1705" y="2933"/>
                    <a:pt x="1668" y="2933"/>
                  </a:cubicBezTo>
                  <a:close/>
                  <a:moveTo>
                    <a:pt x="1668" y="3200"/>
                  </a:moveTo>
                  <a:cubicBezTo>
                    <a:pt x="1631" y="3200"/>
                    <a:pt x="1601" y="3230"/>
                    <a:pt x="1601" y="3267"/>
                  </a:cubicBezTo>
                  <a:lnTo>
                    <a:pt x="1601" y="3267"/>
                  </a:lnTo>
                  <a:cubicBezTo>
                    <a:pt x="1601" y="3303"/>
                    <a:pt x="1631" y="3333"/>
                    <a:pt x="1668" y="3333"/>
                  </a:cubicBezTo>
                  <a:cubicBezTo>
                    <a:pt x="1705" y="3333"/>
                    <a:pt x="1734" y="3303"/>
                    <a:pt x="1734" y="3267"/>
                  </a:cubicBezTo>
                  <a:cubicBezTo>
                    <a:pt x="1734" y="3230"/>
                    <a:pt x="1705" y="3200"/>
                    <a:pt x="1668" y="3200"/>
                  </a:cubicBezTo>
                  <a:lnTo>
                    <a:pt x="1668" y="3200"/>
                  </a:lnTo>
                  <a:close/>
                </a:path>
              </a:pathLst>
            </a:custGeom>
            <a:gradFill>
              <a:gsLst>
                <a:gs pos="23000">
                  <a:schemeClr val="accent2"/>
                </a:gs>
                <a:gs pos="53000">
                  <a:schemeClr val="accent1"/>
                </a:gs>
                <a:gs pos="92000">
                  <a:schemeClr val="accent1"/>
                </a:gs>
              </a:gsLst>
              <a:lin ang="0" scaled="1"/>
            </a:gradFill>
            <a:ln w="317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8" name="组合 37"/>
          <p:cNvGrpSpPr/>
          <p:nvPr/>
        </p:nvGrpSpPr>
        <p:grpSpPr>
          <a:xfrm>
            <a:off x="0" y="-866151"/>
            <a:ext cx="6904036" cy="685799"/>
            <a:chOff x="0" y="-754379"/>
            <a:chExt cx="6904036" cy="685799"/>
          </a:xfrm>
        </p:grpSpPr>
        <p:grpSp>
          <p:nvGrpSpPr>
            <p:cNvPr id="39" name="组合 38"/>
            <p:cNvGrpSpPr/>
            <p:nvPr/>
          </p:nvGrpSpPr>
          <p:grpSpPr>
            <a:xfrm>
              <a:off x="0" y="-754379"/>
              <a:ext cx="6904036" cy="685799"/>
              <a:chOff x="1786550" y="-904875"/>
              <a:chExt cx="6904036" cy="685799"/>
            </a:xfrm>
          </p:grpSpPr>
          <p:sp>
            <p:nvSpPr>
              <p:cNvPr id="46" name="矩形 45"/>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1943430" y="-776742"/>
                <a:ext cx="364639" cy="429532"/>
                <a:chOff x="202990" y="7474403"/>
                <a:chExt cx="364639" cy="429532"/>
              </a:xfrm>
            </p:grpSpPr>
            <p:sp>
              <p:nvSpPr>
                <p:cNvPr id="61" name="椭圆 60"/>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58" name="直接连接符 57"/>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9" name="等腰三角形 58"/>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mn-ea"/>
                  </a:rPr>
                  <a:t>选中图片</a:t>
                </a:r>
                <a:r>
                  <a:rPr lang="en-US" altLang="zh-CN" dirty="0">
                    <a:latin typeface="+mn-ea"/>
                  </a:rPr>
                  <a:t>Delete</a:t>
                </a:r>
                <a:r>
                  <a:rPr lang="zh-CN" altLang="en-US" dirty="0">
                    <a:latin typeface="+mn-ea"/>
                  </a:rPr>
                  <a:t>，点击中间图标即可插入新图片</a:t>
                </a:r>
                <a:endParaRPr lang="zh-CN" altLang="en-US" dirty="0">
                  <a:latin typeface="+mn-ea"/>
                </a:endParaRPr>
              </a:p>
            </p:txBody>
          </p:sp>
        </p:grpSp>
        <p:sp>
          <p:nvSpPr>
            <p:cNvPr id="40" name="文本框 39"/>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latin typeface="演示斜黑体" panose="00000A08000000000000" pitchFamily="50" charset="-122"/>
              </a:endParaRPr>
            </a:p>
          </p:txBody>
        </p:sp>
      </p:grpSp>
      <p:grpSp>
        <p:nvGrpSpPr>
          <p:cNvPr id="8" name="组合 7"/>
          <p:cNvGrpSpPr/>
          <p:nvPr/>
        </p:nvGrpSpPr>
        <p:grpSpPr>
          <a:xfrm>
            <a:off x="900480" y="776835"/>
            <a:ext cx="1274802" cy="474561"/>
            <a:chOff x="900480" y="776835"/>
            <a:chExt cx="1274802" cy="474561"/>
          </a:xfrm>
        </p:grpSpPr>
        <p:sp>
          <p:nvSpPr>
            <p:cNvPr id="66" name="矩形: 对角圆角 65"/>
            <p:cNvSpPr/>
            <p:nvPr/>
          </p:nvSpPr>
          <p:spPr>
            <a:xfrm>
              <a:off x="900480" y="776835"/>
              <a:ext cx="1274802" cy="474561"/>
            </a:xfrm>
            <a:prstGeom prst="round2DiagRect">
              <a:avLst>
                <a:gd name="adj1" fmla="val 50000"/>
                <a:gd name="adj2" fmla="val 0"/>
              </a:avLst>
            </a:prstGeom>
            <a:gradFill>
              <a:gsLst>
                <a:gs pos="91000">
                  <a:schemeClr val="accent2"/>
                </a:gs>
                <a:gs pos="11000">
                  <a:schemeClr val="accent1"/>
                </a:gs>
                <a:gs pos="54000">
                  <a:schemeClr val="accent1"/>
                </a:gs>
              </a:gsLst>
              <a:lin ang="2700000" scaled="0"/>
            </a:gradFill>
            <a:ln>
              <a:noFill/>
            </a:ln>
            <a:effectLst>
              <a:outerShdw blurRad="63500" sx="104000" sy="104000" algn="ctr" rotWithShape="0">
                <a:schemeClr val="accent1">
                  <a:alpha val="3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演示斜黑体" panose="00000A08000000000000" pitchFamily="50" charset="-122"/>
                <a:ea typeface="演示斜黑体" panose="00000A08000000000000" pitchFamily="50" charset="-122"/>
              </a:endParaRPr>
            </a:p>
          </p:txBody>
        </p:sp>
        <p:sp>
          <p:nvSpPr>
            <p:cNvPr id="67" name="文本框 66"/>
            <p:cNvSpPr txBox="1"/>
            <p:nvPr/>
          </p:nvSpPr>
          <p:spPr>
            <a:xfrm>
              <a:off x="978764" y="805439"/>
              <a:ext cx="1118235" cy="368300"/>
            </a:xfrm>
            <a:prstGeom prst="rect">
              <a:avLst/>
            </a:prstGeom>
            <a:noFill/>
          </p:spPr>
          <p:txBody>
            <a:bodyPr wrap="square" rtlCol="0">
              <a:spAutoFit/>
            </a:bodyPr>
            <a:lstStyle/>
            <a:p>
              <a:r>
                <a:rPr lang="en-US" altLang="zh-CN" dirty="0">
                  <a:solidFill>
                    <a:schemeClr val="lt1"/>
                  </a:solidFill>
                  <a:latin typeface="演示斜黑体" panose="00000A08000000000000" pitchFamily="50" charset="-122"/>
                  <a:ea typeface="演示斜黑体" panose="00000A08000000000000" pitchFamily="50" charset="-122"/>
                </a:rPr>
                <a:t>2021.04</a:t>
              </a:r>
              <a:endParaRPr lang="zh-CN" altLang="en-US" dirty="0">
                <a:solidFill>
                  <a:schemeClr val="lt1"/>
                </a:solidFill>
                <a:latin typeface="演示斜黑体" panose="00000A08000000000000" pitchFamily="50" charset="-122"/>
                <a:ea typeface="演示斜黑体" panose="00000A08000000000000" pitchFamily="50" charset="-122"/>
              </a:endParaRPr>
            </a:p>
          </p:txBody>
        </p:sp>
      </p:grpSp>
      <p:grpSp>
        <p:nvGrpSpPr>
          <p:cNvPr id="68" name="组合 67"/>
          <p:cNvGrpSpPr/>
          <p:nvPr/>
        </p:nvGrpSpPr>
        <p:grpSpPr>
          <a:xfrm flipH="1">
            <a:off x="7338514" y="3247232"/>
            <a:ext cx="2536085" cy="146265"/>
            <a:chOff x="3541580" y="1440329"/>
            <a:chExt cx="2536085" cy="146265"/>
          </a:xfrm>
        </p:grpSpPr>
        <p:sp>
          <p:nvSpPr>
            <p:cNvPr id="69" name="矩形: 圆角 68"/>
            <p:cNvSpPr/>
            <p:nvPr/>
          </p:nvSpPr>
          <p:spPr>
            <a:xfrm flipH="1">
              <a:off x="3717721" y="1492047"/>
              <a:ext cx="2359944" cy="45719"/>
            </a:xfrm>
            <a:prstGeom prst="roundRect">
              <a:avLst>
                <a:gd name="adj" fmla="val 50000"/>
              </a:avLst>
            </a:prstGeom>
            <a:gradFill>
              <a:gsLst>
                <a:gs pos="93000">
                  <a:schemeClr val="accent2">
                    <a:alpha val="60000"/>
                  </a:schemeClr>
                </a:gs>
                <a:gs pos="11000">
                  <a:schemeClr val="accent1">
                    <a:alpha val="0"/>
                  </a:schemeClr>
                </a:gs>
                <a:gs pos="72000">
                  <a:schemeClr val="accent2">
                    <a:alpha val="64000"/>
                  </a:schemeClr>
                </a:gs>
                <a:gs pos="41000">
                  <a:schemeClr val="accent1">
                    <a:alpha val="7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endParaRPr>
            </a:p>
          </p:txBody>
        </p:sp>
        <p:sp>
          <p:nvSpPr>
            <p:cNvPr id="70" name="矩形: 圆角 69"/>
            <p:cNvSpPr/>
            <p:nvPr/>
          </p:nvSpPr>
          <p:spPr>
            <a:xfrm flipH="1">
              <a:off x="3658419" y="1568594"/>
              <a:ext cx="900000" cy="18000"/>
            </a:xfrm>
            <a:prstGeom prst="roundRect">
              <a:avLst>
                <a:gd name="adj" fmla="val 50000"/>
              </a:avLst>
            </a:prstGeom>
            <a:gradFill>
              <a:gsLst>
                <a:gs pos="32000">
                  <a:schemeClr val="accent1">
                    <a:alpha val="0"/>
                  </a:schemeClr>
                </a:gs>
                <a:gs pos="64000">
                  <a:schemeClr val="accent1">
                    <a:alpha val="20000"/>
                  </a:schemeClr>
                </a:gs>
                <a:gs pos="96000">
                  <a:schemeClr val="accent2">
                    <a:alpha val="3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endParaRPr>
            </a:p>
          </p:txBody>
        </p:sp>
        <p:sp>
          <p:nvSpPr>
            <p:cNvPr id="71" name="矩形: 圆角 70"/>
            <p:cNvSpPr/>
            <p:nvPr/>
          </p:nvSpPr>
          <p:spPr>
            <a:xfrm flipH="1">
              <a:off x="3541580" y="1440329"/>
              <a:ext cx="900000" cy="18000"/>
            </a:xfrm>
            <a:prstGeom prst="roundRect">
              <a:avLst>
                <a:gd name="adj" fmla="val 50000"/>
              </a:avLst>
            </a:prstGeom>
            <a:gradFill>
              <a:gsLst>
                <a:gs pos="32000">
                  <a:schemeClr val="accent1">
                    <a:alpha val="0"/>
                  </a:schemeClr>
                </a:gs>
                <a:gs pos="64000">
                  <a:schemeClr val="accent1">
                    <a:alpha val="10000"/>
                  </a:schemeClr>
                </a:gs>
                <a:gs pos="96000">
                  <a:schemeClr val="accent2">
                    <a:alpha val="20000"/>
                  </a:schemeClr>
                </a:gs>
              </a:gsLst>
              <a:lin ang="0" scaled="0"/>
            </a:gra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endParaRPr>
            </a:p>
          </p:txBody>
        </p:sp>
      </p:grpSp>
      <p:pic>
        <p:nvPicPr>
          <p:cNvPr id="4" name="Content Placeholder 3" descr="logo"/>
          <p:cNvPicPr>
            <a:picLocks noGrp="1" noChangeAspect="1"/>
          </p:cNvPicPr>
          <p:nvPr>
            <p:ph sz="half" idx="1"/>
          </p:nvPr>
        </p:nvPicPr>
        <p:blipFill>
          <a:blip r:embed="rId2"/>
          <a:stretch>
            <a:fillRect/>
          </a:stretch>
        </p:blipFill>
        <p:spPr>
          <a:xfrm>
            <a:off x="8237855" y="776605"/>
            <a:ext cx="3524250" cy="72390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椭圆 90"/>
          <p:cNvSpPr/>
          <p:nvPr/>
        </p:nvSpPr>
        <p:spPr>
          <a:xfrm>
            <a:off x="1569720" y="-1128710"/>
            <a:ext cx="9052560" cy="9052560"/>
          </a:xfrm>
          <a:prstGeom prst="ellipse">
            <a:avLst/>
          </a:prstGeom>
          <a:noFill/>
          <a:ln cap="rnd">
            <a:solidFill>
              <a:schemeClr val="accent2">
                <a:alpha val="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17716" y="1950720"/>
            <a:ext cx="2956568" cy="2956560"/>
          </a:xfrm>
          <a:prstGeom prst="ellipse">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4881877" y="2214880"/>
            <a:ext cx="2428246" cy="2428240"/>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5083074" y="2416074"/>
            <a:ext cx="2025852" cy="2025852"/>
          </a:xfrm>
          <a:prstGeom prst="ellipse">
            <a:avLst/>
          </a:prstGeom>
          <a:gradFill>
            <a:gsLst>
              <a:gs pos="0">
                <a:schemeClr val="accent2"/>
              </a:gs>
              <a:gs pos="54000">
                <a:schemeClr val="accent1"/>
              </a:gs>
              <a:gs pos="100000">
                <a:schemeClr val="accent1"/>
              </a:gs>
            </a:gsLst>
            <a:lin ang="2700000" scaled="1"/>
          </a:gradFill>
          <a:ln>
            <a:noFill/>
          </a:ln>
          <a:effectLst>
            <a:outerShdw blurRad="127000" sx="101000" sy="101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3763846" y="1096846"/>
            <a:ext cx="4664308" cy="466430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793994" y="2057468"/>
            <a:ext cx="704962" cy="704962"/>
          </a:xfrm>
          <a:prstGeom prst="ellipse">
            <a:avLst/>
          </a:prstGeom>
          <a:solidFill>
            <a:schemeClr val="bg1"/>
          </a:solidFill>
          <a:ln w="15875">
            <a:solidFill>
              <a:schemeClr val="accent1"/>
            </a:solidFill>
          </a:ln>
          <a:effectLst>
            <a:outerShdw blurRad="635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7932798" y="3864554"/>
            <a:ext cx="704962" cy="704962"/>
          </a:xfrm>
          <a:prstGeom prst="ellipse">
            <a:avLst/>
          </a:prstGeom>
          <a:solidFill>
            <a:schemeClr val="bg1"/>
          </a:solidFill>
          <a:ln w="15875">
            <a:solidFill>
              <a:schemeClr val="accent1"/>
            </a:solidFill>
          </a:ln>
          <a:effectLst>
            <a:outerShdw blurRad="635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3912754" y="1529783"/>
            <a:ext cx="704962" cy="704962"/>
          </a:xfrm>
          <a:prstGeom prst="ellipse">
            <a:avLst/>
          </a:prstGeom>
          <a:solidFill>
            <a:schemeClr val="bg1"/>
          </a:solidFill>
          <a:ln w="15875">
            <a:solidFill>
              <a:schemeClr val="accent1"/>
            </a:solidFill>
          </a:ln>
          <a:effectLst>
            <a:outerShdw blurRad="635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3411365" y="3076519"/>
            <a:ext cx="704962" cy="704962"/>
          </a:xfrm>
          <a:prstGeom prst="ellipse">
            <a:avLst/>
          </a:prstGeom>
          <a:solidFill>
            <a:schemeClr val="bg1"/>
          </a:solidFill>
          <a:ln w="15875">
            <a:solidFill>
              <a:schemeClr val="accent1"/>
            </a:solidFill>
          </a:ln>
          <a:effectLst>
            <a:outerShdw blurRad="635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8" name="椭圆 87"/>
          <p:cNvSpPr/>
          <p:nvPr/>
        </p:nvSpPr>
        <p:spPr>
          <a:xfrm>
            <a:off x="4088994" y="4622131"/>
            <a:ext cx="704962" cy="704962"/>
          </a:xfrm>
          <a:prstGeom prst="ellipse">
            <a:avLst/>
          </a:prstGeom>
          <a:solidFill>
            <a:schemeClr val="bg1"/>
          </a:solidFill>
          <a:ln w="15875">
            <a:solidFill>
              <a:schemeClr val="accent1"/>
            </a:solidFill>
          </a:ln>
          <a:effectLst>
            <a:outerShdw blurRad="635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3070870" y="403870"/>
            <a:ext cx="6050260" cy="6050260"/>
          </a:xfrm>
          <a:prstGeom prst="ellipse">
            <a:avLst/>
          </a:prstGeom>
          <a:noFill/>
          <a:ln>
            <a:solidFill>
              <a:schemeClr val="accent2">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349864" y="-332649"/>
            <a:ext cx="7492272" cy="7492272"/>
          </a:xfrm>
          <a:prstGeom prst="ellipse">
            <a:avLst/>
          </a:prstGeom>
          <a:noFill/>
          <a:ln cap="rnd">
            <a:solidFill>
              <a:schemeClr val="accent2">
                <a:alpha val="8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图形 16"/>
          <p:cNvGrpSpPr/>
          <p:nvPr/>
        </p:nvGrpSpPr>
        <p:grpSpPr>
          <a:xfrm>
            <a:off x="4061662" y="1667168"/>
            <a:ext cx="407146" cy="407102"/>
            <a:chOff x="10614600" y="747004"/>
            <a:chExt cx="846104" cy="846014"/>
          </a:xfrm>
          <a:gradFill>
            <a:gsLst>
              <a:gs pos="29000">
                <a:schemeClr val="accent2"/>
              </a:gs>
              <a:gs pos="51000">
                <a:schemeClr val="accent1"/>
              </a:gs>
              <a:gs pos="89000">
                <a:schemeClr val="accent1"/>
              </a:gs>
            </a:gsLst>
            <a:lin ang="2700000" scaled="1"/>
          </a:gradFill>
        </p:grpSpPr>
        <p:sp>
          <p:nvSpPr>
            <p:cNvPr id="93" name="任意多边形: 形状 92"/>
            <p:cNvSpPr/>
            <p:nvPr/>
          </p:nvSpPr>
          <p:spPr>
            <a:xfrm>
              <a:off x="10614600" y="747004"/>
              <a:ext cx="405052" cy="405056"/>
            </a:xfrm>
            <a:custGeom>
              <a:avLst/>
              <a:gdLst>
                <a:gd name="connsiteX0" fmla="*/ 61022 w 405052"/>
                <a:gd name="connsiteY0" fmla="*/ 207774 h 405056"/>
                <a:gd name="connsiteX1" fmla="*/ 258305 w 405052"/>
                <a:gd name="connsiteY1" fmla="*/ 405057 h 405056"/>
                <a:gd name="connsiteX2" fmla="*/ 278232 w 405052"/>
                <a:gd name="connsiteY2" fmla="*/ 385129 h 405056"/>
                <a:gd name="connsiteX3" fmla="*/ 133182 w 405052"/>
                <a:gd name="connsiteY3" fmla="*/ 240082 h 405056"/>
                <a:gd name="connsiteX4" fmla="*/ 155538 w 405052"/>
                <a:gd name="connsiteY4" fmla="*/ 217737 h 405056"/>
                <a:gd name="connsiteX5" fmla="*/ 300578 w 405052"/>
                <a:gd name="connsiteY5" fmla="*/ 362780 h 405056"/>
                <a:gd name="connsiteX6" fmla="*/ 320506 w 405052"/>
                <a:gd name="connsiteY6" fmla="*/ 342856 h 405056"/>
                <a:gd name="connsiteX7" fmla="*/ 175452 w 405052"/>
                <a:gd name="connsiteY7" fmla="*/ 197809 h 405056"/>
                <a:gd name="connsiteX8" fmla="*/ 197812 w 405052"/>
                <a:gd name="connsiteY8" fmla="*/ 175463 h 405056"/>
                <a:gd name="connsiteX9" fmla="*/ 342848 w 405052"/>
                <a:gd name="connsiteY9" fmla="*/ 320503 h 405056"/>
                <a:gd name="connsiteX10" fmla="*/ 362776 w 405052"/>
                <a:gd name="connsiteY10" fmla="*/ 300575 h 405056"/>
                <a:gd name="connsiteX11" fmla="*/ 217726 w 405052"/>
                <a:gd name="connsiteY11" fmla="*/ 155535 h 405056"/>
                <a:gd name="connsiteX12" fmla="*/ 240082 w 405052"/>
                <a:gd name="connsiteY12" fmla="*/ 133189 h 405056"/>
                <a:gd name="connsiteX13" fmla="*/ 385129 w 405052"/>
                <a:gd name="connsiteY13" fmla="*/ 278229 h 405056"/>
                <a:gd name="connsiteX14" fmla="*/ 405053 w 405052"/>
                <a:gd name="connsiteY14" fmla="*/ 258301 h 405056"/>
                <a:gd name="connsiteX15" fmla="*/ 207778 w 405052"/>
                <a:gd name="connsiteY15" fmla="*/ 61026 h 405056"/>
                <a:gd name="connsiteX16" fmla="*/ 177669 w 405052"/>
                <a:gd name="connsiteY16" fmla="*/ 30932 h 405056"/>
                <a:gd name="connsiteX17" fmla="*/ 77155 w 405052"/>
                <a:gd name="connsiteY17" fmla="*/ 3474 h 405056"/>
                <a:gd name="connsiteX18" fmla="*/ 3477 w 405052"/>
                <a:gd name="connsiteY18" fmla="*/ 77155 h 405056"/>
                <a:gd name="connsiteX19" fmla="*/ 30921 w 405052"/>
                <a:gd name="connsiteY19" fmla="*/ 177673 h 405056"/>
                <a:gd name="connsiteX20" fmla="*/ 220154 w 405052"/>
                <a:gd name="connsiteY20" fmla="*/ 113265 h 405056"/>
                <a:gd name="connsiteX21" fmla="*/ 113258 w 405052"/>
                <a:gd name="connsiteY21" fmla="*/ 220162 h 405056"/>
                <a:gd name="connsiteX22" fmla="*/ 90908 w 405052"/>
                <a:gd name="connsiteY22" fmla="*/ 197809 h 405056"/>
                <a:gd name="connsiteX23" fmla="*/ 197812 w 405052"/>
                <a:gd name="connsiteY23" fmla="*/ 90912 h 405056"/>
                <a:gd name="connsiteX24" fmla="*/ 104295 w 405052"/>
                <a:gd name="connsiteY24" fmla="*/ 28711 h 405056"/>
                <a:gd name="connsiteX25" fmla="*/ 157745 w 405052"/>
                <a:gd name="connsiteY25" fmla="*/ 50845 h 405056"/>
                <a:gd name="connsiteX26" fmla="*/ 177884 w 405052"/>
                <a:gd name="connsiteY26" fmla="*/ 70992 h 405056"/>
                <a:gd name="connsiteX27" fmla="*/ 70984 w 405052"/>
                <a:gd name="connsiteY27" fmla="*/ 177881 h 405056"/>
                <a:gd name="connsiteX28" fmla="*/ 50848 w 405052"/>
                <a:gd name="connsiteY28" fmla="*/ 157752 h 405056"/>
                <a:gd name="connsiteX29" fmla="*/ 34461 w 405052"/>
                <a:gd name="connsiteY29" fmla="*/ 75380 h 405056"/>
                <a:gd name="connsiteX30" fmla="*/ 104295 w 405052"/>
                <a:gd name="connsiteY30" fmla="*/ 28711 h 40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5052" h="405056">
                  <a:moveTo>
                    <a:pt x="61022" y="207774"/>
                  </a:moveTo>
                  <a:lnTo>
                    <a:pt x="258305" y="405057"/>
                  </a:lnTo>
                  <a:lnTo>
                    <a:pt x="278232" y="385129"/>
                  </a:lnTo>
                  <a:lnTo>
                    <a:pt x="133182" y="240082"/>
                  </a:lnTo>
                  <a:lnTo>
                    <a:pt x="155538" y="217737"/>
                  </a:lnTo>
                  <a:lnTo>
                    <a:pt x="300578" y="362780"/>
                  </a:lnTo>
                  <a:lnTo>
                    <a:pt x="320506" y="342856"/>
                  </a:lnTo>
                  <a:lnTo>
                    <a:pt x="175452" y="197809"/>
                  </a:lnTo>
                  <a:lnTo>
                    <a:pt x="197812" y="175463"/>
                  </a:lnTo>
                  <a:lnTo>
                    <a:pt x="342848" y="320503"/>
                  </a:lnTo>
                  <a:lnTo>
                    <a:pt x="362776" y="300575"/>
                  </a:lnTo>
                  <a:lnTo>
                    <a:pt x="217726" y="155535"/>
                  </a:lnTo>
                  <a:lnTo>
                    <a:pt x="240082" y="133189"/>
                  </a:lnTo>
                  <a:lnTo>
                    <a:pt x="385129" y="278229"/>
                  </a:lnTo>
                  <a:lnTo>
                    <a:pt x="405053" y="258301"/>
                  </a:lnTo>
                  <a:lnTo>
                    <a:pt x="207778" y="61026"/>
                  </a:lnTo>
                  <a:lnTo>
                    <a:pt x="177669" y="30932"/>
                  </a:lnTo>
                  <a:cubicBezTo>
                    <a:pt x="151514" y="4399"/>
                    <a:pt x="113159" y="-6082"/>
                    <a:pt x="77155" y="3474"/>
                  </a:cubicBezTo>
                  <a:cubicBezTo>
                    <a:pt x="41140" y="13030"/>
                    <a:pt x="13026" y="41155"/>
                    <a:pt x="3477" y="77155"/>
                  </a:cubicBezTo>
                  <a:cubicBezTo>
                    <a:pt x="-6082" y="113159"/>
                    <a:pt x="4392" y="151529"/>
                    <a:pt x="30921" y="177673"/>
                  </a:cubicBezTo>
                  <a:close/>
                  <a:moveTo>
                    <a:pt x="220154" y="113265"/>
                  </a:moveTo>
                  <a:lnTo>
                    <a:pt x="113258" y="220162"/>
                  </a:lnTo>
                  <a:lnTo>
                    <a:pt x="90908" y="197809"/>
                  </a:lnTo>
                  <a:lnTo>
                    <a:pt x="197812" y="90912"/>
                  </a:lnTo>
                  <a:close/>
                  <a:moveTo>
                    <a:pt x="104295" y="28711"/>
                  </a:moveTo>
                  <a:cubicBezTo>
                    <a:pt x="124350" y="28658"/>
                    <a:pt x="143596" y="36629"/>
                    <a:pt x="157745" y="50845"/>
                  </a:cubicBezTo>
                  <a:lnTo>
                    <a:pt x="177884" y="70992"/>
                  </a:lnTo>
                  <a:lnTo>
                    <a:pt x="70984" y="177881"/>
                  </a:lnTo>
                  <a:lnTo>
                    <a:pt x="50848" y="157752"/>
                  </a:lnTo>
                  <a:cubicBezTo>
                    <a:pt x="29230" y="136130"/>
                    <a:pt x="22755" y="103628"/>
                    <a:pt x="34461" y="75380"/>
                  </a:cubicBezTo>
                  <a:cubicBezTo>
                    <a:pt x="46160" y="47124"/>
                    <a:pt x="73720" y="28711"/>
                    <a:pt x="104295" y="28711"/>
                  </a:cubicBezTo>
                  <a:close/>
                </a:path>
              </a:pathLst>
            </a:custGeom>
            <a:grpFill/>
            <a:ln w="896" cap="flat">
              <a:noFill/>
              <a:prstDash val="solid"/>
              <a:miter/>
            </a:ln>
          </p:spPr>
          <p:txBody>
            <a:bodyPr rtlCol="0" anchor="ctr"/>
            <a:lstStyle/>
            <a:p>
              <a:endParaRPr lang="zh-CN" altLang="en-US"/>
            </a:p>
          </p:txBody>
        </p:sp>
        <p:sp>
          <p:nvSpPr>
            <p:cNvPr id="94" name="任意多边形: 形状 93"/>
            <p:cNvSpPr/>
            <p:nvPr/>
          </p:nvSpPr>
          <p:spPr>
            <a:xfrm>
              <a:off x="11056091" y="1188495"/>
              <a:ext cx="404526" cy="404523"/>
            </a:xfrm>
            <a:custGeom>
              <a:avLst/>
              <a:gdLst>
                <a:gd name="connsiteX0" fmla="*/ 390434 w 404526"/>
                <a:gd name="connsiteY0" fmla="*/ 404523 h 404523"/>
                <a:gd name="connsiteX1" fmla="*/ 401254 w 404526"/>
                <a:gd name="connsiteY1" fmla="*/ 399461 h 404523"/>
                <a:gd name="connsiteX2" fmla="*/ 404297 w 404526"/>
                <a:gd name="connsiteY2" fmla="*/ 387910 h 404523"/>
                <a:gd name="connsiteX3" fmla="*/ 376113 w 404526"/>
                <a:gd name="connsiteY3" fmla="*/ 232902 h 404523"/>
                <a:gd name="connsiteX4" fmla="*/ 372212 w 404526"/>
                <a:gd name="connsiteY4" fmla="*/ 225467 h 404523"/>
                <a:gd name="connsiteX5" fmla="*/ 146748 w 404526"/>
                <a:gd name="connsiteY5" fmla="*/ 0 h 404523"/>
                <a:gd name="connsiteX6" fmla="*/ 126824 w 404526"/>
                <a:gd name="connsiteY6" fmla="*/ 19928 h 404523"/>
                <a:gd name="connsiteX7" fmla="*/ 331862 w 404526"/>
                <a:gd name="connsiteY7" fmla="*/ 224969 h 404523"/>
                <a:gd name="connsiteX8" fmla="*/ 296116 w 404526"/>
                <a:gd name="connsiteY8" fmla="*/ 233911 h 404523"/>
                <a:gd name="connsiteX9" fmla="*/ 104478 w 404526"/>
                <a:gd name="connsiteY9" fmla="*/ 42263 h 404523"/>
                <a:gd name="connsiteX10" fmla="*/ 84554 w 404526"/>
                <a:gd name="connsiteY10" fmla="*/ 62191 h 404523"/>
                <a:gd name="connsiteX11" fmla="*/ 277703 w 404526"/>
                <a:gd name="connsiteY11" fmla="*/ 255353 h 404523"/>
                <a:gd name="connsiteX12" fmla="*/ 277703 w 404526"/>
                <a:gd name="connsiteY12" fmla="*/ 277706 h 404523"/>
                <a:gd name="connsiteX13" fmla="*/ 255350 w 404526"/>
                <a:gd name="connsiteY13" fmla="*/ 277706 h 404523"/>
                <a:gd name="connsiteX14" fmla="*/ 62201 w 404526"/>
                <a:gd name="connsiteY14" fmla="*/ 84551 h 404523"/>
                <a:gd name="connsiteX15" fmla="*/ 42274 w 404526"/>
                <a:gd name="connsiteY15" fmla="*/ 104478 h 404523"/>
                <a:gd name="connsiteX16" fmla="*/ 233918 w 404526"/>
                <a:gd name="connsiteY16" fmla="*/ 296119 h 404523"/>
                <a:gd name="connsiteX17" fmla="*/ 224980 w 404526"/>
                <a:gd name="connsiteY17" fmla="*/ 331873 h 404523"/>
                <a:gd name="connsiteX18" fmla="*/ 19928 w 404526"/>
                <a:gd name="connsiteY18" fmla="*/ 126824 h 404523"/>
                <a:gd name="connsiteX19" fmla="*/ 0 w 404526"/>
                <a:gd name="connsiteY19" fmla="*/ 146752 h 404523"/>
                <a:gd name="connsiteX20" fmla="*/ 225467 w 404526"/>
                <a:gd name="connsiteY20" fmla="*/ 372212 h 404523"/>
                <a:gd name="connsiteX21" fmla="*/ 232905 w 404526"/>
                <a:gd name="connsiteY21" fmla="*/ 376113 h 404523"/>
                <a:gd name="connsiteX22" fmla="*/ 387907 w 404526"/>
                <a:gd name="connsiteY22" fmla="*/ 404301 h 404523"/>
                <a:gd name="connsiteX23" fmla="*/ 390434 w 404526"/>
                <a:gd name="connsiteY23" fmla="*/ 404523 h 404523"/>
                <a:gd name="connsiteX24" fmla="*/ 249377 w 404526"/>
                <a:gd name="connsiteY24" fmla="*/ 350455 h 404523"/>
                <a:gd name="connsiteX25" fmla="*/ 260518 w 404526"/>
                <a:gd name="connsiteY25" fmla="*/ 305887 h 404523"/>
                <a:gd name="connsiteX26" fmla="*/ 291791 w 404526"/>
                <a:gd name="connsiteY26" fmla="*/ 305887 h 404523"/>
                <a:gd name="connsiteX27" fmla="*/ 305880 w 404526"/>
                <a:gd name="connsiteY27" fmla="*/ 291795 h 404523"/>
                <a:gd name="connsiteX28" fmla="*/ 305880 w 404526"/>
                <a:gd name="connsiteY28" fmla="*/ 260532 h 404523"/>
                <a:gd name="connsiteX29" fmla="*/ 350452 w 404526"/>
                <a:gd name="connsiteY29" fmla="*/ 249384 h 404523"/>
                <a:gd name="connsiteX30" fmla="*/ 360065 w 404526"/>
                <a:gd name="connsiteY30" fmla="*/ 302241 h 404523"/>
                <a:gd name="connsiteX31" fmla="*/ 302287 w 404526"/>
                <a:gd name="connsiteY31" fmla="*/ 360008 h 404523"/>
                <a:gd name="connsiteX32" fmla="*/ 335940 w 404526"/>
                <a:gd name="connsiteY32" fmla="*/ 366214 h 404523"/>
                <a:gd name="connsiteX33" fmla="*/ 366207 w 404526"/>
                <a:gd name="connsiteY33" fmla="*/ 335936 h 404523"/>
                <a:gd name="connsiteX34" fmla="*/ 372932 w 404526"/>
                <a:gd name="connsiteY34" fmla="*/ 372932 h 4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4526" h="404523">
                  <a:moveTo>
                    <a:pt x="390434" y="404523"/>
                  </a:moveTo>
                  <a:cubicBezTo>
                    <a:pt x="394607" y="404523"/>
                    <a:pt x="398575" y="402673"/>
                    <a:pt x="401254" y="399461"/>
                  </a:cubicBezTo>
                  <a:cubicBezTo>
                    <a:pt x="403927" y="396256"/>
                    <a:pt x="405049" y="392027"/>
                    <a:pt x="404297" y="387910"/>
                  </a:cubicBezTo>
                  <a:lnTo>
                    <a:pt x="376113" y="232902"/>
                  </a:lnTo>
                  <a:cubicBezTo>
                    <a:pt x="375597" y="230088"/>
                    <a:pt x="374235" y="227490"/>
                    <a:pt x="372212" y="225467"/>
                  </a:cubicBezTo>
                  <a:lnTo>
                    <a:pt x="146748" y="0"/>
                  </a:lnTo>
                  <a:lnTo>
                    <a:pt x="126824" y="19928"/>
                  </a:lnTo>
                  <a:lnTo>
                    <a:pt x="331862" y="224969"/>
                  </a:lnTo>
                  <a:lnTo>
                    <a:pt x="296116" y="233911"/>
                  </a:lnTo>
                  <a:lnTo>
                    <a:pt x="104478" y="42263"/>
                  </a:lnTo>
                  <a:lnTo>
                    <a:pt x="84554" y="62191"/>
                  </a:lnTo>
                  <a:lnTo>
                    <a:pt x="277703" y="255353"/>
                  </a:lnTo>
                  <a:lnTo>
                    <a:pt x="277703" y="277706"/>
                  </a:lnTo>
                  <a:lnTo>
                    <a:pt x="255350" y="277706"/>
                  </a:lnTo>
                  <a:lnTo>
                    <a:pt x="62201" y="84551"/>
                  </a:lnTo>
                  <a:lnTo>
                    <a:pt x="42274" y="104478"/>
                  </a:lnTo>
                  <a:lnTo>
                    <a:pt x="233918" y="296119"/>
                  </a:lnTo>
                  <a:lnTo>
                    <a:pt x="224980" y="331873"/>
                  </a:lnTo>
                  <a:lnTo>
                    <a:pt x="19928" y="126824"/>
                  </a:lnTo>
                  <a:lnTo>
                    <a:pt x="0" y="146752"/>
                  </a:lnTo>
                  <a:lnTo>
                    <a:pt x="225467" y="372212"/>
                  </a:lnTo>
                  <a:cubicBezTo>
                    <a:pt x="227490" y="374245"/>
                    <a:pt x="230084" y="375608"/>
                    <a:pt x="232905" y="376113"/>
                  </a:cubicBezTo>
                  <a:lnTo>
                    <a:pt x="387907" y="404301"/>
                  </a:lnTo>
                  <a:cubicBezTo>
                    <a:pt x="388736" y="404453"/>
                    <a:pt x="389587" y="404523"/>
                    <a:pt x="390434" y="404523"/>
                  </a:cubicBezTo>
                  <a:close/>
                  <a:moveTo>
                    <a:pt x="249377" y="350455"/>
                  </a:moveTo>
                  <a:lnTo>
                    <a:pt x="260518" y="305887"/>
                  </a:lnTo>
                  <a:lnTo>
                    <a:pt x="291791" y="305887"/>
                  </a:lnTo>
                  <a:cubicBezTo>
                    <a:pt x="299575" y="305887"/>
                    <a:pt x="305880" y="299575"/>
                    <a:pt x="305880" y="291795"/>
                  </a:cubicBezTo>
                  <a:lnTo>
                    <a:pt x="305880" y="260532"/>
                  </a:lnTo>
                  <a:lnTo>
                    <a:pt x="350452" y="249384"/>
                  </a:lnTo>
                  <a:lnTo>
                    <a:pt x="360065" y="302241"/>
                  </a:lnTo>
                  <a:lnTo>
                    <a:pt x="302287" y="360008"/>
                  </a:lnTo>
                  <a:close/>
                  <a:moveTo>
                    <a:pt x="335940" y="366214"/>
                  </a:moveTo>
                  <a:lnTo>
                    <a:pt x="366207" y="335936"/>
                  </a:lnTo>
                  <a:lnTo>
                    <a:pt x="372932" y="372932"/>
                  </a:lnTo>
                  <a:close/>
                </a:path>
              </a:pathLst>
            </a:custGeom>
            <a:grpFill/>
            <a:ln w="896" cap="flat">
              <a:noFill/>
              <a:prstDash val="solid"/>
              <a:miter/>
            </a:ln>
          </p:spPr>
          <p:txBody>
            <a:bodyPr rtlCol="0" anchor="ctr"/>
            <a:lstStyle/>
            <a:p>
              <a:endParaRPr lang="zh-CN" altLang="en-US"/>
            </a:p>
          </p:txBody>
        </p:sp>
        <p:sp>
          <p:nvSpPr>
            <p:cNvPr id="95" name="任意多边形: 形状 94"/>
            <p:cNvSpPr/>
            <p:nvPr/>
          </p:nvSpPr>
          <p:spPr>
            <a:xfrm>
              <a:off x="10615087" y="747524"/>
              <a:ext cx="845618" cy="845494"/>
            </a:xfrm>
            <a:custGeom>
              <a:avLst/>
              <a:gdLst>
                <a:gd name="connsiteX0" fmla="*/ 707644 w 845618"/>
                <a:gd name="connsiteY0" fmla="*/ 31015 h 845494"/>
                <a:gd name="connsiteX1" fmla="*/ 711301 w 845618"/>
                <a:gd name="connsiteY1" fmla="*/ 17474 h 845494"/>
                <a:gd name="connsiteX2" fmla="*/ 701470 w 845618"/>
                <a:gd name="connsiteY2" fmla="*/ 7476 h 845494"/>
                <a:gd name="connsiteX3" fmla="*/ 571504 w 845618"/>
                <a:gd name="connsiteY3" fmla="*/ 16065 h 845494"/>
                <a:gd name="connsiteX4" fmla="*/ 467001 w 845618"/>
                <a:gd name="connsiteY4" fmla="*/ 120568 h 845494"/>
                <a:gd name="connsiteX5" fmla="*/ 456333 w 845618"/>
                <a:gd name="connsiteY5" fmla="*/ 242471 h 845494"/>
                <a:gd name="connsiteX6" fmla="*/ 32115 w 845618"/>
                <a:gd name="connsiteY6" fmla="*/ 666682 h 845494"/>
                <a:gd name="connsiteX7" fmla="*/ 1632 w 845618"/>
                <a:gd name="connsiteY7" fmla="*/ 723295 h 845494"/>
                <a:gd name="connsiteX8" fmla="*/ 24133 w 845618"/>
                <a:gd name="connsiteY8" fmla="*/ 808188 h 845494"/>
                <a:gd name="connsiteX9" fmla="*/ 103643 w 845618"/>
                <a:gd name="connsiteY9" fmla="*/ 845495 h 845494"/>
                <a:gd name="connsiteX10" fmla="*/ 122239 w 845618"/>
                <a:gd name="connsiteY10" fmla="*/ 843892 h 845494"/>
                <a:gd name="connsiteX11" fmla="*/ 178863 w 845618"/>
                <a:gd name="connsiteY11" fmla="*/ 813409 h 845494"/>
                <a:gd name="connsiteX12" fmla="*/ 603155 w 845618"/>
                <a:gd name="connsiteY12" fmla="*/ 389202 h 845494"/>
                <a:gd name="connsiteX13" fmla="*/ 725058 w 845618"/>
                <a:gd name="connsiteY13" fmla="*/ 378534 h 845494"/>
                <a:gd name="connsiteX14" fmla="*/ 829561 w 845618"/>
                <a:gd name="connsiteY14" fmla="*/ 274034 h 845494"/>
                <a:gd name="connsiteX15" fmla="*/ 838143 w 845618"/>
                <a:gd name="connsiteY15" fmla="*/ 144068 h 845494"/>
                <a:gd name="connsiteX16" fmla="*/ 828153 w 845618"/>
                <a:gd name="connsiteY16" fmla="*/ 134226 h 845494"/>
                <a:gd name="connsiteX17" fmla="*/ 814604 w 845618"/>
                <a:gd name="connsiteY17" fmla="*/ 137898 h 845494"/>
                <a:gd name="connsiteX18" fmla="*/ 696429 w 845618"/>
                <a:gd name="connsiteY18" fmla="*/ 256076 h 845494"/>
                <a:gd name="connsiteX19" fmla="*/ 656573 w 845618"/>
                <a:gd name="connsiteY19" fmla="*/ 256076 h 845494"/>
                <a:gd name="connsiteX20" fmla="*/ 589532 w 845618"/>
                <a:gd name="connsiteY20" fmla="*/ 189035 h 845494"/>
                <a:gd name="connsiteX21" fmla="*/ 589532 w 845618"/>
                <a:gd name="connsiteY21" fmla="*/ 149184 h 845494"/>
                <a:gd name="connsiteX22" fmla="*/ 569548 w 845618"/>
                <a:gd name="connsiteY22" fmla="*/ 208970 h 845494"/>
                <a:gd name="connsiteX23" fmla="*/ 636593 w 845618"/>
                <a:gd name="connsiteY23" fmla="*/ 276022 h 845494"/>
                <a:gd name="connsiteX24" fmla="*/ 716289 w 845618"/>
                <a:gd name="connsiteY24" fmla="*/ 276022 h 845494"/>
                <a:gd name="connsiteX25" fmla="*/ 815935 w 845618"/>
                <a:gd name="connsiteY25" fmla="*/ 176327 h 845494"/>
                <a:gd name="connsiteX26" fmla="*/ 803505 w 845618"/>
                <a:gd name="connsiteY26" fmla="*/ 262999 h 845494"/>
                <a:gd name="connsiteX27" fmla="*/ 713910 w 845618"/>
                <a:gd name="connsiteY27" fmla="*/ 352591 h 845494"/>
                <a:gd name="connsiteX28" fmla="*/ 602590 w 845618"/>
                <a:gd name="connsiteY28" fmla="*/ 359976 h 845494"/>
                <a:gd name="connsiteX29" fmla="*/ 588823 w 845618"/>
                <a:gd name="connsiteY29" fmla="*/ 363591 h 845494"/>
                <a:gd name="connsiteX30" fmla="*/ 158935 w 845618"/>
                <a:gd name="connsiteY30" fmla="*/ 793499 h 845494"/>
                <a:gd name="connsiteX31" fmla="*/ 117431 w 845618"/>
                <a:gd name="connsiteY31" fmla="*/ 816134 h 845494"/>
                <a:gd name="connsiteX32" fmla="*/ 50362 w 845618"/>
                <a:gd name="connsiteY32" fmla="*/ 795176 h 845494"/>
                <a:gd name="connsiteX33" fmla="*/ 29411 w 845618"/>
                <a:gd name="connsiteY33" fmla="*/ 728100 h 845494"/>
                <a:gd name="connsiteX34" fmla="*/ 52042 w 845618"/>
                <a:gd name="connsiteY34" fmla="*/ 686603 h 845494"/>
                <a:gd name="connsiteX35" fmla="*/ 481965 w 845618"/>
                <a:gd name="connsiteY35" fmla="*/ 256680 h 845494"/>
                <a:gd name="connsiteX36" fmla="*/ 485569 w 845618"/>
                <a:gd name="connsiteY36" fmla="*/ 242916 h 845494"/>
                <a:gd name="connsiteX37" fmla="*/ 492961 w 845618"/>
                <a:gd name="connsiteY37" fmla="*/ 131596 h 845494"/>
                <a:gd name="connsiteX38" fmla="*/ 582553 w 845618"/>
                <a:gd name="connsiteY38" fmla="*/ 42008 h 845494"/>
                <a:gd name="connsiteX39" fmla="*/ 648253 w 845618"/>
                <a:gd name="connsiteY39" fmla="*/ 28191 h 845494"/>
                <a:gd name="connsiteX40" fmla="*/ 669158 w 845618"/>
                <a:gd name="connsiteY40" fmla="*/ 29600 h 845494"/>
                <a:gd name="connsiteX41" fmla="*/ 569474 w 845618"/>
                <a:gd name="connsiteY41" fmla="*/ 129298 h 845494"/>
                <a:gd name="connsiteX42" fmla="*/ 569527 w 845618"/>
                <a:gd name="connsiteY42" fmla="*/ 208963 h 84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45618" h="845494">
                  <a:moveTo>
                    <a:pt x="707644" y="31015"/>
                  </a:moveTo>
                  <a:cubicBezTo>
                    <a:pt x="711178" y="27468"/>
                    <a:pt x="712579" y="22321"/>
                    <a:pt x="711301" y="17474"/>
                  </a:cubicBezTo>
                  <a:cubicBezTo>
                    <a:pt x="710041" y="12630"/>
                    <a:pt x="706295" y="8828"/>
                    <a:pt x="701470" y="7476"/>
                  </a:cubicBezTo>
                  <a:cubicBezTo>
                    <a:pt x="658472" y="-4883"/>
                    <a:pt x="612506" y="-1850"/>
                    <a:pt x="571504" y="16065"/>
                  </a:cubicBezTo>
                  <a:cubicBezTo>
                    <a:pt x="524574" y="36229"/>
                    <a:pt x="487172" y="73631"/>
                    <a:pt x="467001" y="120568"/>
                  </a:cubicBezTo>
                  <a:cubicBezTo>
                    <a:pt x="450233" y="158944"/>
                    <a:pt x="446487" y="201758"/>
                    <a:pt x="456333" y="242471"/>
                  </a:cubicBezTo>
                  <a:lnTo>
                    <a:pt x="32115" y="666682"/>
                  </a:lnTo>
                  <a:cubicBezTo>
                    <a:pt x="16345" y="681950"/>
                    <a:pt x="5692" y="701729"/>
                    <a:pt x="1632" y="723295"/>
                  </a:cubicBezTo>
                  <a:cubicBezTo>
                    <a:pt x="-3790" y="753531"/>
                    <a:pt x="4449" y="784610"/>
                    <a:pt x="24133" y="808188"/>
                  </a:cubicBezTo>
                  <a:cubicBezTo>
                    <a:pt x="43821" y="831769"/>
                    <a:pt x="72923" y="845431"/>
                    <a:pt x="103643" y="845495"/>
                  </a:cubicBezTo>
                  <a:cubicBezTo>
                    <a:pt x="109880" y="845491"/>
                    <a:pt x="116100" y="844955"/>
                    <a:pt x="122239" y="843892"/>
                  </a:cubicBezTo>
                  <a:cubicBezTo>
                    <a:pt x="143816" y="839832"/>
                    <a:pt x="163592" y="829185"/>
                    <a:pt x="178863" y="813409"/>
                  </a:cubicBezTo>
                  <a:lnTo>
                    <a:pt x="603155" y="389202"/>
                  </a:lnTo>
                  <a:cubicBezTo>
                    <a:pt x="643865" y="399058"/>
                    <a:pt x="686685" y="395323"/>
                    <a:pt x="725058" y="378534"/>
                  </a:cubicBezTo>
                  <a:cubicBezTo>
                    <a:pt x="771991" y="358362"/>
                    <a:pt x="809393" y="320968"/>
                    <a:pt x="829561" y="274034"/>
                  </a:cubicBezTo>
                  <a:cubicBezTo>
                    <a:pt x="847466" y="233039"/>
                    <a:pt x="850502" y="187066"/>
                    <a:pt x="838143" y="144068"/>
                  </a:cubicBezTo>
                  <a:cubicBezTo>
                    <a:pt x="836798" y="139246"/>
                    <a:pt x="832985" y="135501"/>
                    <a:pt x="828153" y="134226"/>
                  </a:cubicBezTo>
                  <a:cubicBezTo>
                    <a:pt x="823306" y="132962"/>
                    <a:pt x="818152" y="134357"/>
                    <a:pt x="814604" y="137898"/>
                  </a:cubicBezTo>
                  <a:lnTo>
                    <a:pt x="696429" y="256076"/>
                  </a:lnTo>
                  <a:cubicBezTo>
                    <a:pt x="685418" y="267080"/>
                    <a:pt x="667580" y="267080"/>
                    <a:pt x="656573" y="256076"/>
                  </a:cubicBezTo>
                  <a:lnTo>
                    <a:pt x="589532" y="189035"/>
                  </a:lnTo>
                  <a:cubicBezTo>
                    <a:pt x="578529" y="178021"/>
                    <a:pt x="578529" y="160187"/>
                    <a:pt x="589532" y="149184"/>
                  </a:cubicBezTo>
                  <a:close/>
                  <a:moveTo>
                    <a:pt x="569548" y="208970"/>
                  </a:moveTo>
                  <a:lnTo>
                    <a:pt x="636593" y="276022"/>
                  </a:lnTo>
                  <a:cubicBezTo>
                    <a:pt x="658603" y="298025"/>
                    <a:pt x="694282" y="298025"/>
                    <a:pt x="716289" y="276022"/>
                  </a:cubicBezTo>
                  <a:lnTo>
                    <a:pt x="815935" y="176327"/>
                  </a:lnTo>
                  <a:cubicBezTo>
                    <a:pt x="819691" y="205811"/>
                    <a:pt x="815395" y="235764"/>
                    <a:pt x="803505" y="262999"/>
                  </a:cubicBezTo>
                  <a:cubicBezTo>
                    <a:pt x="786221" y="303243"/>
                    <a:pt x="754157" y="335307"/>
                    <a:pt x="713910" y="352591"/>
                  </a:cubicBezTo>
                  <a:cubicBezTo>
                    <a:pt x="678795" y="367950"/>
                    <a:pt x="639420" y="370566"/>
                    <a:pt x="602590" y="359976"/>
                  </a:cubicBezTo>
                  <a:cubicBezTo>
                    <a:pt x="597683" y="358606"/>
                    <a:pt x="592420" y="359983"/>
                    <a:pt x="588823" y="363591"/>
                  </a:cubicBezTo>
                  <a:lnTo>
                    <a:pt x="158935" y="793499"/>
                  </a:lnTo>
                  <a:cubicBezTo>
                    <a:pt x="147773" y="805142"/>
                    <a:pt x="133275" y="813049"/>
                    <a:pt x="117431" y="816134"/>
                  </a:cubicBezTo>
                  <a:cubicBezTo>
                    <a:pt x="92996" y="820572"/>
                    <a:pt x="67924" y="812738"/>
                    <a:pt x="50362" y="795176"/>
                  </a:cubicBezTo>
                  <a:cubicBezTo>
                    <a:pt x="32800" y="777603"/>
                    <a:pt x="24966" y="752542"/>
                    <a:pt x="29411" y="728100"/>
                  </a:cubicBezTo>
                  <a:cubicBezTo>
                    <a:pt x="32485" y="712263"/>
                    <a:pt x="40389" y="697772"/>
                    <a:pt x="52042" y="686603"/>
                  </a:cubicBezTo>
                  <a:lnTo>
                    <a:pt x="481965" y="256680"/>
                  </a:lnTo>
                  <a:cubicBezTo>
                    <a:pt x="485569" y="253083"/>
                    <a:pt x="486946" y="247819"/>
                    <a:pt x="485569" y="242916"/>
                  </a:cubicBezTo>
                  <a:cubicBezTo>
                    <a:pt x="474993" y="206086"/>
                    <a:pt x="477612" y="166714"/>
                    <a:pt x="492961" y="131596"/>
                  </a:cubicBezTo>
                  <a:cubicBezTo>
                    <a:pt x="510245" y="91360"/>
                    <a:pt x="542316" y="59292"/>
                    <a:pt x="582553" y="42008"/>
                  </a:cubicBezTo>
                  <a:cubicBezTo>
                    <a:pt x="603289" y="33003"/>
                    <a:pt x="625642" y="28301"/>
                    <a:pt x="648253" y="28191"/>
                  </a:cubicBezTo>
                  <a:cubicBezTo>
                    <a:pt x="655242" y="28212"/>
                    <a:pt x="662225" y="28682"/>
                    <a:pt x="669158" y="29600"/>
                  </a:cubicBezTo>
                  <a:lnTo>
                    <a:pt x="569474" y="129298"/>
                  </a:lnTo>
                  <a:cubicBezTo>
                    <a:pt x="547516" y="151323"/>
                    <a:pt x="547541" y="186970"/>
                    <a:pt x="569527" y="208963"/>
                  </a:cubicBezTo>
                  <a:close/>
                </a:path>
              </a:pathLst>
            </a:custGeom>
            <a:grpFill/>
            <a:ln w="896" cap="flat">
              <a:noFill/>
              <a:prstDash val="solid"/>
              <a:miter/>
            </a:ln>
          </p:spPr>
          <p:txBody>
            <a:bodyPr rtlCol="0" anchor="ctr"/>
            <a:lstStyle/>
            <a:p>
              <a:endParaRPr lang="zh-CN" altLang="en-US"/>
            </a:p>
          </p:txBody>
        </p:sp>
        <p:sp>
          <p:nvSpPr>
            <p:cNvPr id="96" name="任意多边形: 形状 95"/>
            <p:cNvSpPr/>
            <p:nvPr/>
          </p:nvSpPr>
          <p:spPr>
            <a:xfrm>
              <a:off x="10671496" y="1438013"/>
              <a:ext cx="98642" cy="98642"/>
            </a:xfrm>
            <a:custGeom>
              <a:avLst/>
              <a:gdLst>
                <a:gd name="connsiteX0" fmla="*/ 49316 w 98642"/>
                <a:gd name="connsiteY0" fmla="*/ 0 h 98642"/>
                <a:gd name="connsiteX1" fmla="*/ 0 w 98642"/>
                <a:gd name="connsiteY1" fmla="*/ 49316 h 98642"/>
                <a:gd name="connsiteX2" fmla="*/ 49316 w 98642"/>
                <a:gd name="connsiteY2" fmla="*/ 98643 h 98642"/>
                <a:gd name="connsiteX3" fmla="*/ 98643 w 98642"/>
                <a:gd name="connsiteY3" fmla="*/ 49316 h 98642"/>
                <a:gd name="connsiteX4" fmla="*/ 49316 w 98642"/>
                <a:gd name="connsiteY4" fmla="*/ 0 h 98642"/>
                <a:gd name="connsiteX5" fmla="*/ 49316 w 98642"/>
                <a:gd name="connsiteY5" fmla="*/ 70458 h 98642"/>
                <a:gd name="connsiteX6" fmla="*/ 28185 w 98642"/>
                <a:gd name="connsiteY6" fmla="*/ 49316 h 98642"/>
                <a:gd name="connsiteX7" fmla="*/ 49316 w 98642"/>
                <a:gd name="connsiteY7" fmla="*/ 28188 h 98642"/>
                <a:gd name="connsiteX8" fmla="*/ 70455 w 98642"/>
                <a:gd name="connsiteY8" fmla="*/ 49316 h 98642"/>
                <a:gd name="connsiteX9" fmla="*/ 49316 w 98642"/>
                <a:gd name="connsiteY9" fmla="*/ 70458 h 9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642" h="98642">
                  <a:moveTo>
                    <a:pt x="49316" y="0"/>
                  </a:moveTo>
                  <a:cubicBezTo>
                    <a:pt x="22085" y="0"/>
                    <a:pt x="0" y="22085"/>
                    <a:pt x="0" y="49316"/>
                  </a:cubicBezTo>
                  <a:cubicBezTo>
                    <a:pt x="0" y="76562"/>
                    <a:pt x="22085" y="98643"/>
                    <a:pt x="49316" y="98643"/>
                  </a:cubicBezTo>
                  <a:cubicBezTo>
                    <a:pt x="76555" y="98643"/>
                    <a:pt x="98643" y="76562"/>
                    <a:pt x="98643" y="49316"/>
                  </a:cubicBezTo>
                  <a:cubicBezTo>
                    <a:pt x="98643" y="22085"/>
                    <a:pt x="76555" y="0"/>
                    <a:pt x="49316" y="0"/>
                  </a:cubicBezTo>
                  <a:close/>
                  <a:moveTo>
                    <a:pt x="49316" y="70458"/>
                  </a:moveTo>
                  <a:cubicBezTo>
                    <a:pt x="37642" y="70458"/>
                    <a:pt x="28185" y="60997"/>
                    <a:pt x="28185" y="49316"/>
                  </a:cubicBezTo>
                  <a:cubicBezTo>
                    <a:pt x="28185" y="37649"/>
                    <a:pt x="37642" y="28188"/>
                    <a:pt x="49316" y="28188"/>
                  </a:cubicBezTo>
                  <a:cubicBezTo>
                    <a:pt x="60990" y="28188"/>
                    <a:pt x="70455" y="37649"/>
                    <a:pt x="70455" y="49316"/>
                  </a:cubicBezTo>
                  <a:cubicBezTo>
                    <a:pt x="70455" y="60997"/>
                    <a:pt x="60990" y="70458"/>
                    <a:pt x="49316" y="70458"/>
                  </a:cubicBezTo>
                  <a:close/>
                </a:path>
              </a:pathLst>
            </a:custGeom>
            <a:grpFill/>
            <a:ln w="896" cap="flat">
              <a:noFill/>
              <a:prstDash val="solid"/>
              <a:miter/>
            </a:ln>
          </p:spPr>
          <p:txBody>
            <a:bodyPr rtlCol="0" anchor="ctr"/>
            <a:lstStyle/>
            <a:p>
              <a:endParaRPr lang="zh-CN" altLang="en-US"/>
            </a:p>
          </p:txBody>
        </p:sp>
        <p:sp>
          <p:nvSpPr>
            <p:cNvPr id="97" name="任意多边形: 形状 96"/>
            <p:cNvSpPr/>
            <p:nvPr/>
          </p:nvSpPr>
          <p:spPr>
            <a:xfrm>
              <a:off x="10768422" y="1041752"/>
              <a:ext cx="397979" cy="397966"/>
            </a:xfrm>
            <a:custGeom>
              <a:avLst/>
              <a:gdLst>
                <a:gd name="connsiteX0" fmla="*/ 322896 w 397979"/>
                <a:gd name="connsiteY0" fmla="*/ 12881 h 397966"/>
                <a:gd name="connsiteX1" fmla="*/ 12886 w 397979"/>
                <a:gd name="connsiteY1" fmla="*/ 322884 h 397966"/>
                <a:gd name="connsiteX2" fmla="*/ 12886 w 397979"/>
                <a:gd name="connsiteY2" fmla="*/ 385089 h 397966"/>
                <a:gd name="connsiteX3" fmla="*/ 75084 w 397979"/>
                <a:gd name="connsiteY3" fmla="*/ 385089 h 397966"/>
                <a:gd name="connsiteX4" fmla="*/ 385101 w 397979"/>
                <a:gd name="connsiteY4" fmla="*/ 75082 h 397966"/>
                <a:gd name="connsiteX5" fmla="*/ 385101 w 397979"/>
                <a:gd name="connsiteY5" fmla="*/ 12881 h 397966"/>
                <a:gd name="connsiteX6" fmla="*/ 322896 w 397979"/>
                <a:gd name="connsiteY6" fmla="*/ 12881 h 397966"/>
                <a:gd name="connsiteX7" fmla="*/ 365174 w 397979"/>
                <a:gd name="connsiteY7" fmla="*/ 55154 h 397966"/>
                <a:gd name="connsiteX8" fmla="*/ 55167 w 397979"/>
                <a:gd name="connsiteY8" fmla="*/ 365165 h 397966"/>
                <a:gd name="connsiteX9" fmla="*/ 32814 w 397979"/>
                <a:gd name="connsiteY9" fmla="*/ 365165 h 397966"/>
                <a:gd name="connsiteX10" fmla="*/ 32814 w 397979"/>
                <a:gd name="connsiteY10" fmla="*/ 342812 h 397966"/>
                <a:gd name="connsiteX11" fmla="*/ 342824 w 397979"/>
                <a:gd name="connsiteY11" fmla="*/ 32801 h 397966"/>
                <a:gd name="connsiteX12" fmla="*/ 365174 w 397979"/>
                <a:gd name="connsiteY12" fmla="*/ 32801 h 397966"/>
                <a:gd name="connsiteX13" fmla="*/ 365174 w 397979"/>
                <a:gd name="connsiteY13" fmla="*/ 55154 h 3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979" h="397966">
                  <a:moveTo>
                    <a:pt x="322896" y="12881"/>
                  </a:moveTo>
                  <a:lnTo>
                    <a:pt x="12886" y="322884"/>
                  </a:lnTo>
                  <a:cubicBezTo>
                    <a:pt x="-4295" y="340058"/>
                    <a:pt x="-4295" y="367915"/>
                    <a:pt x="12886" y="385089"/>
                  </a:cubicBezTo>
                  <a:cubicBezTo>
                    <a:pt x="30060" y="402260"/>
                    <a:pt x="57906" y="402260"/>
                    <a:pt x="75084" y="385089"/>
                  </a:cubicBezTo>
                  <a:lnTo>
                    <a:pt x="385101" y="75082"/>
                  </a:lnTo>
                  <a:cubicBezTo>
                    <a:pt x="402272" y="57908"/>
                    <a:pt x="402272" y="30051"/>
                    <a:pt x="385101" y="12881"/>
                  </a:cubicBezTo>
                  <a:cubicBezTo>
                    <a:pt x="367920" y="-4294"/>
                    <a:pt x="340071" y="-4294"/>
                    <a:pt x="322896" y="12881"/>
                  </a:cubicBezTo>
                  <a:close/>
                  <a:moveTo>
                    <a:pt x="365174" y="55154"/>
                  </a:moveTo>
                  <a:lnTo>
                    <a:pt x="55167" y="365165"/>
                  </a:lnTo>
                  <a:cubicBezTo>
                    <a:pt x="48989" y="371332"/>
                    <a:pt x="38977" y="371332"/>
                    <a:pt x="32814" y="365165"/>
                  </a:cubicBezTo>
                  <a:cubicBezTo>
                    <a:pt x="26646" y="358990"/>
                    <a:pt x="26646" y="348990"/>
                    <a:pt x="32814" y="342812"/>
                  </a:cubicBezTo>
                  <a:lnTo>
                    <a:pt x="342824" y="32801"/>
                  </a:lnTo>
                  <a:cubicBezTo>
                    <a:pt x="348991" y="26634"/>
                    <a:pt x="359003" y="26634"/>
                    <a:pt x="365174" y="32801"/>
                  </a:cubicBezTo>
                  <a:cubicBezTo>
                    <a:pt x="371344" y="38975"/>
                    <a:pt x="371344" y="48980"/>
                    <a:pt x="365174" y="55154"/>
                  </a:cubicBezTo>
                  <a:close/>
                </a:path>
              </a:pathLst>
            </a:custGeom>
            <a:grpFill/>
            <a:ln w="896" cap="flat">
              <a:noFill/>
              <a:prstDash val="solid"/>
              <a:miter/>
            </a:ln>
          </p:spPr>
          <p:txBody>
            <a:bodyPr rtlCol="0" anchor="ctr"/>
            <a:lstStyle/>
            <a:p>
              <a:endParaRPr lang="zh-CN" altLang="en-US"/>
            </a:p>
          </p:txBody>
        </p:sp>
      </p:grpSp>
      <p:grpSp>
        <p:nvGrpSpPr>
          <p:cNvPr id="14" name="组合 13"/>
          <p:cNvGrpSpPr/>
          <p:nvPr/>
        </p:nvGrpSpPr>
        <p:grpSpPr>
          <a:xfrm>
            <a:off x="2528455" y="1439669"/>
            <a:ext cx="1366972" cy="810474"/>
            <a:chOff x="2528455" y="1439669"/>
            <a:chExt cx="1366972" cy="810474"/>
          </a:xfrm>
        </p:grpSpPr>
        <p:sp>
          <p:nvSpPr>
            <p:cNvPr id="13" name="文本框 12"/>
            <p:cNvSpPr txBox="1"/>
            <p:nvPr/>
          </p:nvSpPr>
          <p:spPr>
            <a:xfrm>
              <a:off x="2983703" y="1439669"/>
              <a:ext cx="911724" cy="368300"/>
            </a:xfrm>
            <a:prstGeom prst="rect">
              <a:avLst/>
            </a:prstGeom>
            <a:noFill/>
          </p:spPr>
          <p:txBody>
            <a:bodyPr wrap="square" rtlCol="0">
              <a:spAutoFit/>
            </a:bodyPr>
            <a:lstStyle/>
            <a:p>
              <a:pPr algn="dist"/>
              <a:r>
                <a:rPr lang="zh-CN" altLang="en-US" dirty="0">
                  <a:gradFill>
                    <a:gsLst>
                      <a:gs pos="29000">
                        <a:schemeClr val="accent2"/>
                      </a:gs>
                      <a:gs pos="51000">
                        <a:schemeClr val="accent1"/>
                      </a:gs>
                      <a:gs pos="89000">
                        <a:schemeClr val="accent1"/>
                      </a:gs>
                    </a:gsLst>
                    <a:lin ang="2700000" scaled="1"/>
                  </a:gradFill>
                  <a:latin typeface="+mj-ea"/>
                  <a:ea typeface="+mj-ea"/>
                </a:rPr>
                <a:t>用户</a:t>
              </a:r>
              <a:endParaRPr lang="zh-CN" altLang="en-US" dirty="0">
                <a:gradFill>
                  <a:gsLst>
                    <a:gs pos="29000">
                      <a:schemeClr val="accent2"/>
                    </a:gs>
                    <a:gs pos="51000">
                      <a:schemeClr val="accent1"/>
                    </a:gs>
                    <a:gs pos="89000">
                      <a:schemeClr val="accent1"/>
                    </a:gs>
                  </a:gsLst>
                  <a:lin ang="2700000" scaled="1"/>
                </a:gradFill>
                <a:latin typeface="+mj-ea"/>
                <a:ea typeface="+mj-ea"/>
              </a:endParaRPr>
            </a:p>
          </p:txBody>
        </p:sp>
        <p:sp>
          <p:nvSpPr>
            <p:cNvPr id="98" name="文本框 97"/>
            <p:cNvSpPr txBox="1"/>
            <p:nvPr/>
          </p:nvSpPr>
          <p:spPr>
            <a:xfrm>
              <a:off x="2528455" y="1789768"/>
              <a:ext cx="1344770" cy="460375"/>
            </a:xfrm>
            <a:prstGeom prst="rect">
              <a:avLst/>
            </a:prstGeom>
            <a:noFill/>
          </p:spPr>
          <p:txBody>
            <a:bodyPr wrap="square" rtlCol="0">
              <a:spAutoFit/>
            </a:bodyPr>
            <a:lstStyle/>
            <a:p>
              <a:pPr algn="dist"/>
              <a:r>
                <a:rPr lang="zh-CN" altLang="en-US" sz="1200" dirty="0">
                  <a:solidFill>
                    <a:schemeClr val="bg1">
                      <a:lumMod val="50000"/>
                    </a:schemeClr>
                  </a:solidFill>
                  <a:latin typeface="微软雅黑" panose="020B0503020204020204" charset="-122"/>
                  <a:ea typeface="微软雅黑" panose="020B0503020204020204" charset="-122"/>
                </a:rPr>
                <a:t>帮助用户确定需求</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sp>
        <p:nvSpPr>
          <p:cNvPr id="99" name="文本框 98"/>
          <p:cNvSpPr txBox="1"/>
          <p:nvPr/>
        </p:nvSpPr>
        <p:spPr>
          <a:xfrm>
            <a:off x="2082800" y="2992755"/>
            <a:ext cx="1322070" cy="368300"/>
          </a:xfrm>
          <a:prstGeom prst="rect">
            <a:avLst/>
          </a:prstGeom>
          <a:noFill/>
        </p:spPr>
        <p:txBody>
          <a:bodyPr wrap="square" rtlCol="0">
            <a:spAutoFit/>
          </a:bodyPr>
          <a:lstStyle/>
          <a:p>
            <a:pPr algn="dist"/>
            <a:r>
              <a:rPr lang="zh-CN" altLang="en-US" dirty="0">
                <a:gradFill>
                  <a:gsLst>
                    <a:gs pos="29000">
                      <a:schemeClr val="accent2"/>
                    </a:gs>
                    <a:gs pos="51000">
                      <a:schemeClr val="accent1"/>
                    </a:gs>
                    <a:gs pos="89000">
                      <a:schemeClr val="accent1"/>
                    </a:gs>
                  </a:gsLst>
                  <a:lin ang="2700000" scaled="1"/>
                </a:gradFill>
                <a:latin typeface="+mj-ea"/>
                <a:ea typeface="+mj-ea"/>
              </a:rPr>
              <a:t>开发人员</a:t>
            </a:r>
            <a:endParaRPr lang="zh-CN" altLang="en-US" dirty="0">
              <a:gradFill>
                <a:gsLst>
                  <a:gs pos="29000">
                    <a:schemeClr val="accent2"/>
                  </a:gs>
                  <a:gs pos="51000">
                    <a:schemeClr val="accent1"/>
                  </a:gs>
                  <a:gs pos="89000">
                    <a:schemeClr val="accent1"/>
                  </a:gs>
                </a:gsLst>
                <a:lin ang="2700000" scaled="1"/>
              </a:gradFill>
              <a:latin typeface="+mj-ea"/>
              <a:ea typeface="+mj-ea"/>
            </a:endParaRPr>
          </a:p>
        </p:txBody>
      </p:sp>
      <p:sp>
        <p:nvSpPr>
          <p:cNvPr id="100" name="文本框 99"/>
          <p:cNvSpPr txBox="1"/>
          <p:nvPr/>
        </p:nvSpPr>
        <p:spPr>
          <a:xfrm>
            <a:off x="1934062" y="3342584"/>
            <a:ext cx="1448939" cy="521970"/>
          </a:xfrm>
          <a:prstGeom prst="rect">
            <a:avLst/>
          </a:prstGeom>
          <a:noFill/>
        </p:spPr>
        <p:txBody>
          <a:bodyPr wrap="square" rtlCol="0">
            <a:spAutoFit/>
          </a:bodyPr>
          <a:lstStyle/>
          <a:p>
            <a:pPr algn="dist"/>
            <a:r>
              <a:rPr lang="zh-CN" altLang="en-US" sz="1400" dirty="0">
                <a:solidFill>
                  <a:schemeClr val="bg1">
                    <a:lumMod val="50000"/>
                  </a:schemeClr>
                </a:solidFill>
                <a:latin typeface="+mn-ea"/>
              </a:rPr>
              <a:t>帮助开发人员明确需求规格</a:t>
            </a:r>
            <a:endParaRPr lang="zh-CN" altLang="en-US" sz="1400" dirty="0">
              <a:solidFill>
                <a:schemeClr val="bg1">
                  <a:lumMod val="50000"/>
                </a:schemeClr>
              </a:solidFill>
              <a:latin typeface="+mn-ea"/>
            </a:endParaRPr>
          </a:p>
        </p:txBody>
      </p:sp>
      <p:grpSp>
        <p:nvGrpSpPr>
          <p:cNvPr id="109" name="图形 64"/>
          <p:cNvGrpSpPr/>
          <p:nvPr/>
        </p:nvGrpSpPr>
        <p:grpSpPr>
          <a:xfrm>
            <a:off x="5447480" y="2675564"/>
            <a:ext cx="1506872" cy="1506872"/>
            <a:chOff x="5641510" y="3505661"/>
            <a:chExt cx="908981" cy="908981"/>
          </a:xfrm>
          <a:solidFill>
            <a:schemeClr val="bg1">
              <a:alpha val="20000"/>
            </a:schemeClr>
          </a:solidFill>
        </p:grpSpPr>
        <p:sp>
          <p:nvSpPr>
            <p:cNvPr id="114" name="任意多边形: 形状 113"/>
            <p:cNvSpPr/>
            <p:nvPr/>
          </p:nvSpPr>
          <p:spPr>
            <a:xfrm>
              <a:off x="5641510" y="3505661"/>
              <a:ext cx="781369" cy="908981"/>
            </a:xfrm>
            <a:custGeom>
              <a:avLst/>
              <a:gdLst>
                <a:gd name="connsiteX0" fmla="*/ 641325 w 781369"/>
                <a:gd name="connsiteY0" fmla="*/ 720309 h 908981"/>
                <a:gd name="connsiteX1" fmla="*/ 391465 w 781369"/>
                <a:gd name="connsiteY1" fmla="*/ 819326 h 908981"/>
                <a:gd name="connsiteX2" fmla="*/ 364210 w 781369"/>
                <a:gd name="connsiteY2" fmla="*/ 818314 h 908981"/>
                <a:gd name="connsiteX3" fmla="*/ 284104 w 781369"/>
                <a:gd name="connsiteY3" fmla="*/ 739879 h 908981"/>
                <a:gd name="connsiteX4" fmla="*/ 217641 w 781369"/>
                <a:gd name="connsiteY4" fmla="*/ 775288 h 908981"/>
                <a:gd name="connsiteX5" fmla="*/ 81743 w 781369"/>
                <a:gd name="connsiteY5" fmla="*/ 647400 h 908981"/>
                <a:gd name="connsiteX6" fmla="*/ 26630 w 781369"/>
                <a:gd name="connsiteY6" fmla="*/ 454491 h 908981"/>
                <a:gd name="connsiteX7" fmla="*/ 143186 w 781369"/>
                <a:gd name="connsiteY7" fmla="*/ 187245 h 908981"/>
                <a:gd name="connsiteX8" fmla="*/ 133630 w 781369"/>
                <a:gd name="connsiteY8" fmla="*/ 245395 h 908981"/>
                <a:gd name="connsiteX9" fmla="*/ 133616 w 781369"/>
                <a:gd name="connsiteY9" fmla="*/ 246032 h 908981"/>
                <a:gd name="connsiteX10" fmla="*/ 133616 w 781369"/>
                <a:gd name="connsiteY10" fmla="*/ 287073 h 908981"/>
                <a:gd name="connsiteX11" fmla="*/ 164685 w 781369"/>
                <a:gd name="connsiteY11" fmla="*/ 318142 h 908981"/>
                <a:gd name="connsiteX12" fmla="*/ 263210 w 781369"/>
                <a:gd name="connsiteY12" fmla="*/ 318142 h 908981"/>
                <a:gd name="connsiteX13" fmla="*/ 294279 w 781369"/>
                <a:gd name="connsiteY13" fmla="*/ 287087 h 908981"/>
                <a:gd name="connsiteX14" fmla="*/ 294300 w 781369"/>
                <a:gd name="connsiteY14" fmla="*/ 246767 h 908981"/>
                <a:gd name="connsiteX15" fmla="*/ 322775 w 781369"/>
                <a:gd name="connsiteY15" fmla="*/ 188472 h 908981"/>
                <a:gd name="connsiteX16" fmla="*/ 391473 w 781369"/>
                <a:gd name="connsiteY16" fmla="*/ 160309 h 908981"/>
                <a:gd name="connsiteX17" fmla="*/ 392888 w 781369"/>
                <a:gd name="connsiteY17" fmla="*/ 160316 h 908981"/>
                <a:gd name="connsiteX18" fmla="*/ 434518 w 781369"/>
                <a:gd name="connsiteY18" fmla="*/ 170469 h 908981"/>
                <a:gd name="connsiteX19" fmla="*/ 452376 w 781369"/>
                <a:gd name="connsiteY19" fmla="*/ 164498 h 908981"/>
                <a:gd name="connsiteX20" fmla="*/ 446404 w 781369"/>
                <a:gd name="connsiteY20" fmla="*/ 146640 h 908981"/>
                <a:gd name="connsiteX21" fmla="*/ 393205 w 781369"/>
                <a:gd name="connsiteY21" fmla="*/ 133686 h 908981"/>
                <a:gd name="connsiteX22" fmla="*/ 391480 w 781369"/>
                <a:gd name="connsiteY22" fmla="*/ 133679 h 908981"/>
                <a:gd name="connsiteX23" fmla="*/ 304077 w 781369"/>
                <a:gd name="connsiteY23" fmla="*/ 169519 h 908981"/>
                <a:gd name="connsiteX24" fmla="*/ 267746 w 781369"/>
                <a:gd name="connsiteY24" fmla="*/ 244610 h 908981"/>
                <a:gd name="connsiteX25" fmla="*/ 267670 w 781369"/>
                <a:gd name="connsiteY25" fmla="*/ 246025 h 908981"/>
                <a:gd name="connsiteX26" fmla="*/ 267649 w 781369"/>
                <a:gd name="connsiteY26" fmla="*/ 287073 h 908981"/>
                <a:gd name="connsiteX27" fmla="*/ 263210 w 781369"/>
                <a:gd name="connsiteY27" fmla="*/ 291511 h 908981"/>
                <a:gd name="connsiteX28" fmla="*/ 164685 w 781369"/>
                <a:gd name="connsiteY28" fmla="*/ 291511 h 908981"/>
                <a:gd name="connsiteX29" fmla="*/ 160246 w 781369"/>
                <a:gd name="connsiteY29" fmla="*/ 287073 h 908981"/>
                <a:gd name="connsiteX30" fmla="*/ 160246 w 781369"/>
                <a:gd name="connsiteY30" fmla="*/ 246359 h 908981"/>
                <a:gd name="connsiteX31" fmla="*/ 228911 w 781369"/>
                <a:gd name="connsiteY31" fmla="*/ 93296 h 908981"/>
                <a:gd name="connsiteX32" fmla="*/ 391418 w 781369"/>
                <a:gd name="connsiteY32" fmla="*/ 26630 h 908981"/>
                <a:gd name="connsiteX33" fmla="*/ 394746 w 781369"/>
                <a:gd name="connsiteY33" fmla="*/ 26658 h 908981"/>
                <a:gd name="connsiteX34" fmla="*/ 555013 w 781369"/>
                <a:gd name="connsiteY34" fmla="*/ 94593 h 908981"/>
                <a:gd name="connsiteX35" fmla="*/ 622956 w 781369"/>
                <a:gd name="connsiteY35" fmla="*/ 254868 h 908981"/>
                <a:gd name="connsiteX36" fmla="*/ 556311 w 781369"/>
                <a:gd name="connsiteY36" fmla="*/ 420697 h 908981"/>
                <a:gd name="connsiteX37" fmla="*/ 391542 w 781369"/>
                <a:gd name="connsiteY37" fmla="*/ 489658 h 908981"/>
                <a:gd name="connsiteX38" fmla="*/ 389371 w 781369"/>
                <a:gd name="connsiteY38" fmla="*/ 489644 h 908981"/>
                <a:gd name="connsiteX39" fmla="*/ 352789 w 781369"/>
                <a:gd name="connsiteY39" fmla="*/ 504609 h 908981"/>
                <a:gd name="connsiteX40" fmla="*/ 337630 w 781369"/>
                <a:gd name="connsiteY40" fmla="*/ 541781 h 908981"/>
                <a:gd name="connsiteX41" fmla="*/ 337630 w 781369"/>
                <a:gd name="connsiteY41" fmla="*/ 670320 h 908981"/>
                <a:gd name="connsiteX42" fmla="*/ 333191 w 781369"/>
                <a:gd name="connsiteY42" fmla="*/ 674759 h 908981"/>
                <a:gd name="connsiteX43" fmla="*/ 235020 w 781369"/>
                <a:gd name="connsiteY43" fmla="*/ 674759 h 908981"/>
                <a:gd name="connsiteX44" fmla="*/ 230581 w 781369"/>
                <a:gd name="connsiteY44" fmla="*/ 670320 h 908981"/>
                <a:gd name="connsiteX45" fmla="*/ 230581 w 781369"/>
                <a:gd name="connsiteY45" fmla="*/ 540810 h 908981"/>
                <a:gd name="connsiteX46" fmla="*/ 277184 w 781369"/>
                <a:gd name="connsiteY46" fmla="*/ 428831 h 908981"/>
                <a:gd name="connsiteX47" fmla="*/ 389509 w 781369"/>
                <a:gd name="connsiteY47" fmla="*/ 382603 h 908981"/>
                <a:gd name="connsiteX48" fmla="*/ 391465 w 781369"/>
                <a:gd name="connsiteY48" fmla="*/ 382610 h 908981"/>
                <a:gd name="connsiteX49" fmla="*/ 480088 w 781369"/>
                <a:gd name="connsiteY49" fmla="*/ 345535 h 908981"/>
                <a:gd name="connsiteX50" fmla="*/ 515914 w 781369"/>
                <a:gd name="connsiteY50" fmla="*/ 256357 h 908981"/>
                <a:gd name="connsiteX51" fmla="*/ 495080 w 781369"/>
                <a:gd name="connsiteY51" fmla="*/ 189631 h 908981"/>
                <a:gd name="connsiteX52" fmla="*/ 476613 w 781369"/>
                <a:gd name="connsiteY52" fmla="*/ 185940 h 908981"/>
                <a:gd name="connsiteX53" fmla="*/ 472924 w 781369"/>
                <a:gd name="connsiteY53" fmla="*/ 204402 h 908981"/>
                <a:gd name="connsiteX54" fmla="*/ 489291 w 781369"/>
                <a:gd name="connsiteY54" fmla="*/ 256725 h 908981"/>
                <a:gd name="connsiteX55" fmla="*/ 461134 w 781369"/>
                <a:gd name="connsiteY55" fmla="*/ 326839 h 908981"/>
                <a:gd name="connsiteX56" fmla="*/ 391528 w 781369"/>
                <a:gd name="connsiteY56" fmla="*/ 355980 h 908981"/>
                <a:gd name="connsiteX57" fmla="*/ 389516 w 781369"/>
                <a:gd name="connsiteY57" fmla="*/ 355973 h 908981"/>
                <a:gd name="connsiteX58" fmla="*/ 258419 w 781369"/>
                <a:gd name="connsiteY58" fmla="*/ 409933 h 908981"/>
                <a:gd name="connsiteX59" fmla="*/ 203951 w 781369"/>
                <a:gd name="connsiteY59" fmla="*/ 540817 h 908981"/>
                <a:gd name="connsiteX60" fmla="*/ 203951 w 781369"/>
                <a:gd name="connsiteY60" fmla="*/ 670320 h 908981"/>
                <a:gd name="connsiteX61" fmla="*/ 235020 w 781369"/>
                <a:gd name="connsiteY61" fmla="*/ 701389 h 908981"/>
                <a:gd name="connsiteX62" fmla="*/ 333191 w 781369"/>
                <a:gd name="connsiteY62" fmla="*/ 701389 h 908981"/>
                <a:gd name="connsiteX63" fmla="*/ 364260 w 781369"/>
                <a:gd name="connsiteY63" fmla="*/ 670320 h 908981"/>
                <a:gd name="connsiteX64" fmla="*/ 364260 w 781369"/>
                <a:gd name="connsiteY64" fmla="*/ 541781 h 908981"/>
                <a:gd name="connsiteX65" fmla="*/ 371471 w 781369"/>
                <a:gd name="connsiteY65" fmla="*/ 523591 h 908981"/>
                <a:gd name="connsiteX66" fmla="*/ 389371 w 781369"/>
                <a:gd name="connsiteY66" fmla="*/ 516282 h 908981"/>
                <a:gd name="connsiteX67" fmla="*/ 391465 w 781369"/>
                <a:gd name="connsiteY67" fmla="*/ 516289 h 908981"/>
                <a:gd name="connsiteX68" fmla="*/ 575270 w 781369"/>
                <a:gd name="connsiteY68" fmla="*/ 439400 h 908981"/>
                <a:gd name="connsiteX69" fmla="*/ 649586 w 781369"/>
                <a:gd name="connsiteY69" fmla="*/ 254500 h 908981"/>
                <a:gd name="connsiteX70" fmla="*/ 639683 w 781369"/>
                <a:gd name="connsiteY70" fmla="*/ 187140 h 908981"/>
                <a:gd name="connsiteX71" fmla="*/ 754788 w 781369"/>
                <a:gd name="connsiteY71" fmla="*/ 421370 h 908981"/>
                <a:gd name="connsiteX72" fmla="*/ 768034 w 781369"/>
                <a:gd name="connsiteY72" fmla="*/ 433492 h 908981"/>
                <a:gd name="connsiteX73" fmla="*/ 769241 w 781369"/>
                <a:gd name="connsiteY73" fmla="*/ 433437 h 908981"/>
                <a:gd name="connsiteX74" fmla="*/ 781315 w 781369"/>
                <a:gd name="connsiteY74" fmla="*/ 418983 h 908981"/>
                <a:gd name="connsiteX75" fmla="*/ 618732 w 781369"/>
                <a:gd name="connsiteY75" fmla="*/ 135731 h 908981"/>
                <a:gd name="connsiteX76" fmla="*/ 618649 w 781369"/>
                <a:gd name="connsiteY76" fmla="*/ 135676 h 908981"/>
                <a:gd name="connsiteX77" fmla="*/ 573848 w 781369"/>
                <a:gd name="connsiteY77" fmla="*/ 75765 h 908981"/>
                <a:gd name="connsiteX78" fmla="*/ 395128 w 781369"/>
                <a:gd name="connsiteY78" fmla="*/ 28 h 908981"/>
                <a:gd name="connsiteX79" fmla="*/ 391418 w 781369"/>
                <a:gd name="connsiteY79" fmla="*/ 0 h 908981"/>
                <a:gd name="connsiteX80" fmla="*/ 210205 w 781369"/>
                <a:gd name="connsiteY80" fmla="*/ 74336 h 908981"/>
                <a:gd name="connsiteX81" fmla="*/ 164075 w 781369"/>
                <a:gd name="connsiteY81" fmla="*/ 135821 h 908981"/>
                <a:gd name="connsiteX82" fmla="*/ 45084 w 781369"/>
                <a:gd name="connsiteY82" fmla="*/ 271942 h 908981"/>
                <a:gd name="connsiteX83" fmla="*/ 0 w 781369"/>
                <a:gd name="connsiteY83" fmla="*/ 454491 h 908981"/>
                <a:gd name="connsiteX84" fmla="*/ 59155 w 781369"/>
                <a:gd name="connsiteY84" fmla="*/ 661500 h 908981"/>
                <a:gd name="connsiteX85" fmla="*/ 206607 w 781369"/>
                <a:gd name="connsiteY85" fmla="*/ 799582 h 908981"/>
                <a:gd name="connsiteX86" fmla="*/ 203951 w 781369"/>
                <a:gd name="connsiteY86" fmla="*/ 820032 h 908981"/>
                <a:gd name="connsiteX87" fmla="*/ 203951 w 781369"/>
                <a:gd name="connsiteY87" fmla="*/ 828827 h 908981"/>
                <a:gd name="connsiteX88" fmla="*/ 284104 w 781369"/>
                <a:gd name="connsiteY88" fmla="*/ 908981 h 908981"/>
                <a:gd name="connsiteX89" fmla="*/ 362637 w 781369"/>
                <a:gd name="connsiteY89" fmla="*/ 844909 h 908981"/>
                <a:gd name="connsiteX90" fmla="*/ 391465 w 781369"/>
                <a:gd name="connsiteY90" fmla="*/ 845956 h 908981"/>
                <a:gd name="connsiteX91" fmla="*/ 659565 w 781369"/>
                <a:gd name="connsiteY91" fmla="*/ 739712 h 908981"/>
                <a:gd name="connsiteX92" fmla="*/ 660147 w 781369"/>
                <a:gd name="connsiteY92" fmla="*/ 720891 h 908981"/>
                <a:gd name="connsiteX93" fmla="*/ 641325 w 781369"/>
                <a:gd name="connsiteY93" fmla="*/ 720309 h 908981"/>
                <a:gd name="connsiteX94" fmla="*/ 337630 w 781369"/>
                <a:gd name="connsiteY94" fmla="*/ 828827 h 908981"/>
                <a:gd name="connsiteX95" fmla="*/ 284104 w 781369"/>
                <a:gd name="connsiteY95" fmla="*/ 882351 h 908981"/>
                <a:gd name="connsiteX96" fmla="*/ 230581 w 781369"/>
                <a:gd name="connsiteY96" fmla="*/ 828827 h 908981"/>
                <a:gd name="connsiteX97" fmla="*/ 230581 w 781369"/>
                <a:gd name="connsiteY97" fmla="*/ 820032 h 908981"/>
                <a:gd name="connsiteX98" fmla="*/ 284104 w 781369"/>
                <a:gd name="connsiteY98" fmla="*/ 766516 h 908981"/>
                <a:gd name="connsiteX99" fmla="*/ 337630 w 781369"/>
                <a:gd name="connsiteY99" fmla="*/ 820032 h 9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781369" h="908981">
                  <a:moveTo>
                    <a:pt x="641325" y="720309"/>
                  </a:moveTo>
                  <a:cubicBezTo>
                    <a:pt x="573418" y="784165"/>
                    <a:pt x="484686" y="819326"/>
                    <a:pt x="391465" y="819326"/>
                  </a:cubicBezTo>
                  <a:cubicBezTo>
                    <a:pt x="382395" y="819326"/>
                    <a:pt x="373261" y="818987"/>
                    <a:pt x="364210" y="818314"/>
                  </a:cubicBezTo>
                  <a:cubicBezTo>
                    <a:pt x="363296" y="774913"/>
                    <a:pt x="327727" y="739879"/>
                    <a:pt x="284104" y="739879"/>
                  </a:cubicBezTo>
                  <a:cubicBezTo>
                    <a:pt x="256469" y="739879"/>
                    <a:pt x="232051" y="753943"/>
                    <a:pt x="217641" y="775288"/>
                  </a:cubicBezTo>
                  <a:cubicBezTo>
                    <a:pt x="162154" y="745164"/>
                    <a:pt x="115273" y="701119"/>
                    <a:pt x="81743" y="647400"/>
                  </a:cubicBezTo>
                  <a:cubicBezTo>
                    <a:pt x="45688" y="589639"/>
                    <a:pt x="26630" y="522932"/>
                    <a:pt x="26630" y="454491"/>
                  </a:cubicBezTo>
                  <a:cubicBezTo>
                    <a:pt x="26630" y="352651"/>
                    <a:pt x="69509" y="255832"/>
                    <a:pt x="143186" y="187245"/>
                  </a:cubicBezTo>
                  <a:cubicBezTo>
                    <a:pt x="137833" y="206039"/>
                    <a:pt x="134594" y="225525"/>
                    <a:pt x="133630" y="245395"/>
                  </a:cubicBezTo>
                  <a:cubicBezTo>
                    <a:pt x="133623" y="245602"/>
                    <a:pt x="133616" y="245817"/>
                    <a:pt x="133616" y="246032"/>
                  </a:cubicBezTo>
                  <a:lnTo>
                    <a:pt x="133616" y="287073"/>
                  </a:lnTo>
                  <a:cubicBezTo>
                    <a:pt x="133616" y="304203"/>
                    <a:pt x="147555" y="318142"/>
                    <a:pt x="164685" y="318142"/>
                  </a:cubicBezTo>
                  <a:lnTo>
                    <a:pt x="263210" y="318142"/>
                  </a:lnTo>
                  <a:cubicBezTo>
                    <a:pt x="280332" y="318142"/>
                    <a:pt x="294265" y="304210"/>
                    <a:pt x="294279" y="287087"/>
                  </a:cubicBezTo>
                  <a:lnTo>
                    <a:pt x="294300" y="246767"/>
                  </a:lnTo>
                  <a:cubicBezTo>
                    <a:pt x="296844" y="224492"/>
                    <a:pt x="306685" y="204347"/>
                    <a:pt x="322775" y="188472"/>
                  </a:cubicBezTo>
                  <a:cubicBezTo>
                    <a:pt x="341195" y="170309"/>
                    <a:pt x="365591" y="160309"/>
                    <a:pt x="391473" y="160309"/>
                  </a:cubicBezTo>
                  <a:lnTo>
                    <a:pt x="392888" y="160316"/>
                  </a:lnTo>
                  <a:cubicBezTo>
                    <a:pt x="407403" y="160517"/>
                    <a:pt x="421410" y="163936"/>
                    <a:pt x="434518" y="170469"/>
                  </a:cubicBezTo>
                  <a:cubicBezTo>
                    <a:pt x="441092" y="173749"/>
                    <a:pt x="449095" y="171079"/>
                    <a:pt x="452376" y="164498"/>
                  </a:cubicBezTo>
                  <a:cubicBezTo>
                    <a:pt x="455655" y="157916"/>
                    <a:pt x="452985" y="149920"/>
                    <a:pt x="446404" y="146640"/>
                  </a:cubicBezTo>
                  <a:cubicBezTo>
                    <a:pt x="429683" y="138304"/>
                    <a:pt x="411806" y="133949"/>
                    <a:pt x="393205" y="133686"/>
                  </a:cubicBezTo>
                  <a:lnTo>
                    <a:pt x="391480" y="133679"/>
                  </a:lnTo>
                  <a:cubicBezTo>
                    <a:pt x="358552" y="133679"/>
                    <a:pt x="327512" y="146404"/>
                    <a:pt x="304077" y="169519"/>
                  </a:cubicBezTo>
                  <a:cubicBezTo>
                    <a:pt x="283398" y="189915"/>
                    <a:pt x="270832" y="215879"/>
                    <a:pt x="267746" y="244610"/>
                  </a:cubicBezTo>
                  <a:cubicBezTo>
                    <a:pt x="267697" y="245082"/>
                    <a:pt x="267670" y="245554"/>
                    <a:pt x="267670" y="246025"/>
                  </a:cubicBezTo>
                  <a:lnTo>
                    <a:pt x="267649" y="287073"/>
                  </a:lnTo>
                  <a:cubicBezTo>
                    <a:pt x="267649" y="289521"/>
                    <a:pt x="265659" y="291511"/>
                    <a:pt x="263210" y="291511"/>
                  </a:cubicBezTo>
                  <a:lnTo>
                    <a:pt x="164685" y="291511"/>
                  </a:lnTo>
                  <a:cubicBezTo>
                    <a:pt x="162244" y="291511"/>
                    <a:pt x="160246" y="289521"/>
                    <a:pt x="160246" y="287073"/>
                  </a:cubicBezTo>
                  <a:lnTo>
                    <a:pt x="160246" y="246359"/>
                  </a:lnTo>
                  <a:cubicBezTo>
                    <a:pt x="163124" y="188486"/>
                    <a:pt x="187500" y="134143"/>
                    <a:pt x="228911" y="93296"/>
                  </a:cubicBezTo>
                  <a:cubicBezTo>
                    <a:pt x="272503" y="50306"/>
                    <a:pt x="330216" y="26630"/>
                    <a:pt x="391418" y="26630"/>
                  </a:cubicBezTo>
                  <a:cubicBezTo>
                    <a:pt x="392520" y="26630"/>
                    <a:pt x="393623" y="26637"/>
                    <a:pt x="394746" y="26658"/>
                  </a:cubicBezTo>
                  <a:cubicBezTo>
                    <a:pt x="455121" y="27497"/>
                    <a:pt x="512044" y="51624"/>
                    <a:pt x="555013" y="94593"/>
                  </a:cubicBezTo>
                  <a:cubicBezTo>
                    <a:pt x="597982" y="137569"/>
                    <a:pt x="622109" y="194485"/>
                    <a:pt x="622956" y="254868"/>
                  </a:cubicBezTo>
                  <a:cubicBezTo>
                    <a:pt x="623822" y="317344"/>
                    <a:pt x="600153" y="376244"/>
                    <a:pt x="556311" y="420697"/>
                  </a:cubicBezTo>
                  <a:cubicBezTo>
                    <a:pt x="512452" y="465171"/>
                    <a:pt x="453915" y="489658"/>
                    <a:pt x="391542" y="489658"/>
                  </a:cubicBezTo>
                  <a:lnTo>
                    <a:pt x="389371" y="489644"/>
                  </a:lnTo>
                  <a:cubicBezTo>
                    <a:pt x="375585" y="489644"/>
                    <a:pt x="362595" y="494956"/>
                    <a:pt x="352789" y="504609"/>
                  </a:cubicBezTo>
                  <a:cubicBezTo>
                    <a:pt x="343156" y="514096"/>
                    <a:pt x="337630" y="527640"/>
                    <a:pt x="337630" y="541781"/>
                  </a:cubicBezTo>
                  <a:lnTo>
                    <a:pt x="337630" y="670320"/>
                  </a:lnTo>
                  <a:cubicBezTo>
                    <a:pt x="337630" y="672768"/>
                    <a:pt x="335632" y="674759"/>
                    <a:pt x="333191" y="674759"/>
                  </a:cubicBezTo>
                  <a:lnTo>
                    <a:pt x="235020" y="674759"/>
                  </a:lnTo>
                  <a:cubicBezTo>
                    <a:pt x="232571" y="674759"/>
                    <a:pt x="230581" y="672768"/>
                    <a:pt x="230581" y="670320"/>
                  </a:cubicBezTo>
                  <a:lnTo>
                    <a:pt x="230581" y="540810"/>
                  </a:lnTo>
                  <a:cubicBezTo>
                    <a:pt x="230581" y="498452"/>
                    <a:pt x="247135" y="458679"/>
                    <a:pt x="277184" y="428831"/>
                  </a:cubicBezTo>
                  <a:cubicBezTo>
                    <a:pt x="307191" y="399025"/>
                    <a:pt x="347082" y="382603"/>
                    <a:pt x="389509" y="382603"/>
                  </a:cubicBezTo>
                  <a:lnTo>
                    <a:pt x="391465" y="382610"/>
                  </a:lnTo>
                  <a:cubicBezTo>
                    <a:pt x="425037" y="382610"/>
                    <a:pt x="456516" y="369448"/>
                    <a:pt x="480088" y="345535"/>
                  </a:cubicBezTo>
                  <a:cubicBezTo>
                    <a:pt x="503659" y="321637"/>
                    <a:pt x="516385" y="289965"/>
                    <a:pt x="515914" y="256357"/>
                  </a:cubicBezTo>
                  <a:cubicBezTo>
                    <a:pt x="515588" y="232662"/>
                    <a:pt x="508381" y="209589"/>
                    <a:pt x="495080" y="189631"/>
                  </a:cubicBezTo>
                  <a:cubicBezTo>
                    <a:pt x="490997" y="183513"/>
                    <a:pt x="482729" y="181864"/>
                    <a:pt x="476613" y="185940"/>
                  </a:cubicBezTo>
                  <a:cubicBezTo>
                    <a:pt x="470497" y="190018"/>
                    <a:pt x="468846" y="198286"/>
                    <a:pt x="472924" y="204402"/>
                  </a:cubicBezTo>
                  <a:cubicBezTo>
                    <a:pt x="483375" y="220082"/>
                    <a:pt x="489034" y="238174"/>
                    <a:pt x="489291" y="256725"/>
                  </a:cubicBezTo>
                  <a:cubicBezTo>
                    <a:pt x="489658" y="283155"/>
                    <a:pt x="479658" y="308052"/>
                    <a:pt x="461134" y="326839"/>
                  </a:cubicBezTo>
                  <a:cubicBezTo>
                    <a:pt x="442597" y="345633"/>
                    <a:pt x="417853" y="355980"/>
                    <a:pt x="391528" y="355980"/>
                  </a:cubicBezTo>
                  <a:lnTo>
                    <a:pt x="389516" y="355973"/>
                  </a:lnTo>
                  <a:cubicBezTo>
                    <a:pt x="340009" y="355973"/>
                    <a:pt x="293446" y="375141"/>
                    <a:pt x="258419" y="409933"/>
                  </a:cubicBezTo>
                  <a:cubicBezTo>
                    <a:pt x="223292" y="444831"/>
                    <a:pt x="203951" y="491308"/>
                    <a:pt x="203951" y="540817"/>
                  </a:cubicBezTo>
                  <a:lnTo>
                    <a:pt x="203951" y="670320"/>
                  </a:lnTo>
                  <a:cubicBezTo>
                    <a:pt x="203951" y="687458"/>
                    <a:pt x="217889" y="701389"/>
                    <a:pt x="235020" y="701389"/>
                  </a:cubicBezTo>
                  <a:lnTo>
                    <a:pt x="333191" y="701389"/>
                  </a:lnTo>
                  <a:cubicBezTo>
                    <a:pt x="350320" y="701389"/>
                    <a:pt x="364260" y="687458"/>
                    <a:pt x="364260" y="670320"/>
                  </a:cubicBezTo>
                  <a:lnTo>
                    <a:pt x="364260" y="541781"/>
                  </a:lnTo>
                  <a:cubicBezTo>
                    <a:pt x="364260" y="534735"/>
                    <a:pt x="366887" y="528106"/>
                    <a:pt x="371471" y="523591"/>
                  </a:cubicBezTo>
                  <a:cubicBezTo>
                    <a:pt x="376265" y="518875"/>
                    <a:pt x="382617" y="516282"/>
                    <a:pt x="389371" y="516282"/>
                  </a:cubicBezTo>
                  <a:lnTo>
                    <a:pt x="391465" y="516289"/>
                  </a:lnTo>
                  <a:cubicBezTo>
                    <a:pt x="461093" y="516289"/>
                    <a:pt x="526371" y="488986"/>
                    <a:pt x="575270" y="439400"/>
                  </a:cubicBezTo>
                  <a:cubicBezTo>
                    <a:pt x="624161" y="389829"/>
                    <a:pt x="650550" y="324162"/>
                    <a:pt x="649586" y="254500"/>
                  </a:cubicBezTo>
                  <a:cubicBezTo>
                    <a:pt x="649259" y="231433"/>
                    <a:pt x="645890" y="208826"/>
                    <a:pt x="639683" y="187140"/>
                  </a:cubicBezTo>
                  <a:cubicBezTo>
                    <a:pt x="705384" y="248127"/>
                    <a:pt x="746682" y="331277"/>
                    <a:pt x="754788" y="421370"/>
                  </a:cubicBezTo>
                  <a:cubicBezTo>
                    <a:pt x="755413" y="428290"/>
                    <a:pt x="761218" y="433492"/>
                    <a:pt x="768034" y="433492"/>
                  </a:cubicBezTo>
                  <a:cubicBezTo>
                    <a:pt x="768437" y="433492"/>
                    <a:pt x="768840" y="433470"/>
                    <a:pt x="769241" y="433437"/>
                  </a:cubicBezTo>
                  <a:cubicBezTo>
                    <a:pt x="776565" y="432778"/>
                    <a:pt x="781974" y="426307"/>
                    <a:pt x="781315" y="418983"/>
                  </a:cubicBezTo>
                  <a:cubicBezTo>
                    <a:pt x="771100" y="305478"/>
                    <a:pt x="711840" y="202238"/>
                    <a:pt x="618732" y="135731"/>
                  </a:cubicBezTo>
                  <a:cubicBezTo>
                    <a:pt x="618704" y="135711"/>
                    <a:pt x="618675" y="135697"/>
                    <a:pt x="618649" y="135676"/>
                  </a:cubicBezTo>
                  <a:cubicBezTo>
                    <a:pt x="606844" y="113921"/>
                    <a:pt x="591830" y="93747"/>
                    <a:pt x="573848" y="75765"/>
                  </a:cubicBezTo>
                  <a:cubicBezTo>
                    <a:pt x="525941" y="27858"/>
                    <a:pt x="462465" y="964"/>
                    <a:pt x="395128" y="28"/>
                  </a:cubicBezTo>
                  <a:cubicBezTo>
                    <a:pt x="393885" y="7"/>
                    <a:pt x="392651" y="0"/>
                    <a:pt x="391418" y="0"/>
                  </a:cubicBezTo>
                  <a:cubicBezTo>
                    <a:pt x="323169" y="0"/>
                    <a:pt x="258820" y="26401"/>
                    <a:pt x="210205" y="74336"/>
                  </a:cubicBezTo>
                  <a:cubicBezTo>
                    <a:pt x="191655" y="92637"/>
                    <a:pt x="176176" y="113373"/>
                    <a:pt x="164075" y="135821"/>
                  </a:cubicBezTo>
                  <a:cubicBezTo>
                    <a:pt x="114573" y="171204"/>
                    <a:pt x="73441" y="218244"/>
                    <a:pt x="45084" y="271942"/>
                  </a:cubicBezTo>
                  <a:cubicBezTo>
                    <a:pt x="15590" y="327796"/>
                    <a:pt x="0" y="390917"/>
                    <a:pt x="0" y="454491"/>
                  </a:cubicBezTo>
                  <a:cubicBezTo>
                    <a:pt x="0" y="527924"/>
                    <a:pt x="20451" y="599508"/>
                    <a:pt x="59155" y="661500"/>
                  </a:cubicBezTo>
                  <a:cubicBezTo>
                    <a:pt x="95460" y="719663"/>
                    <a:pt x="146356" y="767244"/>
                    <a:pt x="206607" y="799582"/>
                  </a:cubicBezTo>
                  <a:cubicBezTo>
                    <a:pt x="204879" y="806115"/>
                    <a:pt x="203951" y="812966"/>
                    <a:pt x="203951" y="820032"/>
                  </a:cubicBezTo>
                  <a:lnTo>
                    <a:pt x="203951" y="828827"/>
                  </a:lnTo>
                  <a:cubicBezTo>
                    <a:pt x="203951" y="873023"/>
                    <a:pt x="239909" y="908981"/>
                    <a:pt x="284104" y="908981"/>
                  </a:cubicBezTo>
                  <a:cubicBezTo>
                    <a:pt x="322795" y="908981"/>
                    <a:pt x="355168" y="881422"/>
                    <a:pt x="362637" y="844909"/>
                  </a:cubicBezTo>
                  <a:cubicBezTo>
                    <a:pt x="372206" y="845603"/>
                    <a:pt x="381868" y="845956"/>
                    <a:pt x="391465" y="845956"/>
                  </a:cubicBezTo>
                  <a:cubicBezTo>
                    <a:pt x="491496" y="845956"/>
                    <a:pt x="586706" y="808223"/>
                    <a:pt x="659565" y="739712"/>
                  </a:cubicBezTo>
                  <a:cubicBezTo>
                    <a:pt x="664925" y="734670"/>
                    <a:pt x="665182" y="726244"/>
                    <a:pt x="660147" y="720891"/>
                  </a:cubicBezTo>
                  <a:cubicBezTo>
                    <a:pt x="655105" y="715530"/>
                    <a:pt x="646680" y="715274"/>
                    <a:pt x="641325" y="720309"/>
                  </a:cubicBezTo>
                  <a:close/>
                  <a:moveTo>
                    <a:pt x="337630" y="828827"/>
                  </a:moveTo>
                  <a:cubicBezTo>
                    <a:pt x="337630" y="858343"/>
                    <a:pt x="313613" y="882351"/>
                    <a:pt x="284104" y="882351"/>
                  </a:cubicBezTo>
                  <a:cubicBezTo>
                    <a:pt x="254589" y="882351"/>
                    <a:pt x="230581" y="858343"/>
                    <a:pt x="230581" y="828827"/>
                  </a:cubicBezTo>
                  <a:lnTo>
                    <a:pt x="230581" y="820032"/>
                  </a:lnTo>
                  <a:cubicBezTo>
                    <a:pt x="230581" y="790524"/>
                    <a:pt x="254589" y="766516"/>
                    <a:pt x="284104" y="766516"/>
                  </a:cubicBezTo>
                  <a:cubicBezTo>
                    <a:pt x="313613" y="766516"/>
                    <a:pt x="337630" y="790524"/>
                    <a:pt x="337630" y="820032"/>
                  </a:cubicBezTo>
                  <a:close/>
                </a:path>
              </a:pathLst>
            </a:custGeom>
            <a:grpFill/>
            <a:ln w="1767" cap="flat">
              <a:noFill/>
              <a:prstDash val="solid"/>
              <a:miter/>
            </a:ln>
          </p:spPr>
          <p:txBody>
            <a:bodyPr rtlCol="0" anchor="ctr"/>
            <a:lstStyle/>
            <a:p>
              <a:endParaRPr lang="zh-CN" altLang="en-US"/>
            </a:p>
          </p:txBody>
        </p:sp>
        <p:sp>
          <p:nvSpPr>
            <p:cNvPr id="115" name="任意多边形: 形状 114"/>
            <p:cNvSpPr/>
            <p:nvPr/>
          </p:nvSpPr>
          <p:spPr>
            <a:xfrm>
              <a:off x="6317791" y="3970498"/>
              <a:ext cx="105911" cy="235601"/>
            </a:xfrm>
            <a:custGeom>
              <a:avLst/>
              <a:gdLst>
                <a:gd name="connsiteX0" fmla="*/ 93418 w 105911"/>
                <a:gd name="connsiteY0" fmla="*/ 28 h 235601"/>
                <a:gd name="connsiteX1" fmla="*/ 79305 w 105911"/>
                <a:gd name="connsiteY1" fmla="*/ 12496 h 235601"/>
                <a:gd name="connsiteX2" fmla="*/ 2820 w 105911"/>
                <a:gd name="connsiteY2" fmla="*/ 214089 h 235601"/>
                <a:gd name="connsiteX3" fmla="*/ 5115 w 105911"/>
                <a:gd name="connsiteY3" fmla="*/ 232778 h 235601"/>
                <a:gd name="connsiteX4" fmla="*/ 13305 w 105911"/>
                <a:gd name="connsiteY4" fmla="*/ 235601 h 235601"/>
                <a:gd name="connsiteX5" fmla="*/ 23804 w 105911"/>
                <a:gd name="connsiteY5" fmla="*/ 230490 h 235601"/>
                <a:gd name="connsiteX6" fmla="*/ 105886 w 105911"/>
                <a:gd name="connsiteY6" fmla="*/ 14140 h 235601"/>
                <a:gd name="connsiteX7" fmla="*/ 93418 w 105911"/>
                <a:gd name="connsiteY7" fmla="*/ 28 h 23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11" h="235601">
                  <a:moveTo>
                    <a:pt x="93418" y="28"/>
                  </a:moveTo>
                  <a:cubicBezTo>
                    <a:pt x="86059" y="-444"/>
                    <a:pt x="79762" y="5159"/>
                    <a:pt x="79305" y="12496"/>
                  </a:cubicBezTo>
                  <a:cubicBezTo>
                    <a:pt x="74755" y="86173"/>
                    <a:pt x="48306" y="155884"/>
                    <a:pt x="2820" y="214089"/>
                  </a:cubicBezTo>
                  <a:cubicBezTo>
                    <a:pt x="-1702" y="219888"/>
                    <a:pt x="-676" y="228257"/>
                    <a:pt x="5115" y="232778"/>
                  </a:cubicBezTo>
                  <a:cubicBezTo>
                    <a:pt x="7549" y="234687"/>
                    <a:pt x="10441" y="235601"/>
                    <a:pt x="13305" y="235601"/>
                  </a:cubicBezTo>
                  <a:cubicBezTo>
                    <a:pt x="17264" y="235601"/>
                    <a:pt x="21182" y="233847"/>
                    <a:pt x="23804" y="230490"/>
                  </a:cubicBezTo>
                  <a:cubicBezTo>
                    <a:pt x="72619" y="168021"/>
                    <a:pt x="100997" y="93205"/>
                    <a:pt x="105886" y="14140"/>
                  </a:cubicBezTo>
                  <a:cubicBezTo>
                    <a:pt x="106337" y="6795"/>
                    <a:pt x="100755" y="486"/>
                    <a:pt x="93418" y="28"/>
                  </a:cubicBezTo>
                  <a:close/>
                </a:path>
              </a:pathLst>
            </a:custGeom>
            <a:grpFill/>
            <a:ln w="1767" cap="flat">
              <a:noFill/>
              <a:prstDash val="solid"/>
              <a:miter/>
            </a:ln>
          </p:spPr>
          <p:txBody>
            <a:bodyPr rtlCol="0" anchor="ctr"/>
            <a:lstStyle/>
            <a:p>
              <a:endParaRPr lang="zh-CN" altLang="en-US"/>
            </a:p>
          </p:txBody>
        </p:sp>
        <p:sp>
          <p:nvSpPr>
            <p:cNvPr id="156" name="任意多边形: 形状 155"/>
            <p:cNvSpPr/>
            <p:nvPr/>
          </p:nvSpPr>
          <p:spPr>
            <a:xfrm>
              <a:off x="6052019" y="4056505"/>
              <a:ext cx="63280" cy="26630"/>
            </a:xfrm>
            <a:custGeom>
              <a:avLst/>
              <a:gdLst>
                <a:gd name="connsiteX0" fmla="*/ 13315 w 63280"/>
                <a:gd name="connsiteY0" fmla="*/ 26630 h 26630"/>
                <a:gd name="connsiteX1" fmla="*/ 49966 w 63280"/>
                <a:gd name="connsiteY1" fmla="*/ 26630 h 26630"/>
                <a:gd name="connsiteX2" fmla="*/ 63281 w 63280"/>
                <a:gd name="connsiteY2" fmla="*/ 13315 h 26630"/>
                <a:gd name="connsiteX3" fmla="*/ 49966 w 63280"/>
                <a:gd name="connsiteY3" fmla="*/ 0 h 26630"/>
                <a:gd name="connsiteX4" fmla="*/ 13315 w 63280"/>
                <a:gd name="connsiteY4" fmla="*/ 0 h 26630"/>
                <a:gd name="connsiteX5" fmla="*/ 0 w 63280"/>
                <a:gd name="connsiteY5" fmla="*/ 13315 h 26630"/>
                <a:gd name="connsiteX6" fmla="*/ 13315 w 63280"/>
                <a:gd name="connsiteY6" fmla="*/ 26630 h 2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80" h="26630">
                  <a:moveTo>
                    <a:pt x="13315" y="26630"/>
                  </a:moveTo>
                  <a:lnTo>
                    <a:pt x="49966" y="26630"/>
                  </a:lnTo>
                  <a:cubicBezTo>
                    <a:pt x="57324" y="26630"/>
                    <a:pt x="63281" y="20674"/>
                    <a:pt x="63281" y="13315"/>
                  </a:cubicBezTo>
                  <a:cubicBezTo>
                    <a:pt x="63281" y="5965"/>
                    <a:pt x="57324" y="0"/>
                    <a:pt x="49966" y="0"/>
                  </a:cubicBezTo>
                  <a:lnTo>
                    <a:pt x="13315" y="0"/>
                  </a:lnTo>
                  <a:cubicBezTo>
                    <a:pt x="5956" y="0"/>
                    <a:pt x="0" y="5965"/>
                    <a:pt x="0" y="13315"/>
                  </a:cubicBezTo>
                  <a:cubicBezTo>
                    <a:pt x="0" y="20674"/>
                    <a:pt x="5956" y="26630"/>
                    <a:pt x="13315" y="26630"/>
                  </a:cubicBezTo>
                  <a:close/>
                </a:path>
              </a:pathLst>
            </a:custGeom>
            <a:grpFill/>
            <a:ln w="1767" cap="flat">
              <a:noFill/>
              <a:prstDash val="solid"/>
              <a:miter/>
            </a:ln>
          </p:spPr>
          <p:txBody>
            <a:bodyPr rtlCol="0" anchor="ctr"/>
            <a:lstStyle/>
            <a:p>
              <a:endParaRPr lang="zh-CN" altLang="en-US"/>
            </a:p>
          </p:txBody>
        </p:sp>
        <p:sp>
          <p:nvSpPr>
            <p:cNvPr id="157" name="任意多边形: 形状 156"/>
            <p:cNvSpPr/>
            <p:nvPr/>
          </p:nvSpPr>
          <p:spPr>
            <a:xfrm>
              <a:off x="6052019" y="4105606"/>
              <a:ext cx="152680" cy="26630"/>
            </a:xfrm>
            <a:custGeom>
              <a:avLst/>
              <a:gdLst>
                <a:gd name="connsiteX0" fmla="*/ 139365 w 152680"/>
                <a:gd name="connsiteY0" fmla="*/ 0 h 26630"/>
                <a:gd name="connsiteX1" fmla="*/ 13315 w 152680"/>
                <a:gd name="connsiteY1" fmla="*/ 0 h 26630"/>
                <a:gd name="connsiteX2" fmla="*/ 0 w 152680"/>
                <a:gd name="connsiteY2" fmla="*/ 13315 h 26630"/>
                <a:gd name="connsiteX3" fmla="*/ 13315 w 152680"/>
                <a:gd name="connsiteY3" fmla="*/ 26630 h 26630"/>
                <a:gd name="connsiteX4" fmla="*/ 139365 w 152680"/>
                <a:gd name="connsiteY4" fmla="*/ 26630 h 26630"/>
                <a:gd name="connsiteX5" fmla="*/ 152680 w 152680"/>
                <a:gd name="connsiteY5" fmla="*/ 13315 h 26630"/>
                <a:gd name="connsiteX6" fmla="*/ 139365 w 152680"/>
                <a:gd name="connsiteY6" fmla="*/ 0 h 2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80" h="26630">
                  <a:moveTo>
                    <a:pt x="139365" y="0"/>
                  </a:moveTo>
                  <a:lnTo>
                    <a:pt x="13315" y="0"/>
                  </a:lnTo>
                  <a:cubicBezTo>
                    <a:pt x="5956" y="0"/>
                    <a:pt x="0" y="5963"/>
                    <a:pt x="0" y="13315"/>
                  </a:cubicBezTo>
                  <a:cubicBezTo>
                    <a:pt x="0" y="20672"/>
                    <a:pt x="5956" y="26630"/>
                    <a:pt x="13315" y="26630"/>
                  </a:cubicBezTo>
                  <a:lnTo>
                    <a:pt x="139365" y="26630"/>
                  </a:lnTo>
                  <a:cubicBezTo>
                    <a:pt x="146715" y="26630"/>
                    <a:pt x="152680" y="20672"/>
                    <a:pt x="152680" y="13315"/>
                  </a:cubicBezTo>
                  <a:cubicBezTo>
                    <a:pt x="152680" y="5963"/>
                    <a:pt x="146715" y="0"/>
                    <a:pt x="139365" y="0"/>
                  </a:cubicBezTo>
                  <a:close/>
                </a:path>
              </a:pathLst>
            </a:custGeom>
            <a:grpFill/>
            <a:ln w="1767" cap="flat">
              <a:noFill/>
              <a:prstDash val="solid"/>
              <a:miter/>
            </a:ln>
          </p:spPr>
          <p:txBody>
            <a:bodyPr rtlCol="0" anchor="ctr"/>
            <a:lstStyle/>
            <a:p>
              <a:endParaRPr lang="zh-CN" altLang="en-US"/>
            </a:p>
          </p:txBody>
        </p:sp>
        <p:sp>
          <p:nvSpPr>
            <p:cNvPr id="158" name="任意多边形: 形状 157"/>
            <p:cNvSpPr/>
            <p:nvPr/>
          </p:nvSpPr>
          <p:spPr>
            <a:xfrm>
              <a:off x="6052019" y="4146410"/>
              <a:ext cx="152680" cy="26630"/>
            </a:xfrm>
            <a:custGeom>
              <a:avLst/>
              <a:gdLst>
                <a:gd name="connsiteX0" fmla="*/ 139365 w 152680"/>
                <a:gd name="connsiteY0" fmla="*/ 0 h 26630"/>
                <a:gd name="connsiteX1" fmla="*/ 13315 w 152680"/>
                <a:gd name="connsiteY1" fmla="*/ 0 h 26630"/>
                <a:gd name="connsiteX2" fmla="*/ 0 w 152680"/>
                <a:gd name="connsiteY2" fmla="*/ 13315 h 26630"/>
                <a:gd name="connsiteX3" fmla="*/ 13315 w 152680"/>
                <a:gd name="connsiteY3" fmla="*/ 26630 h 26630"/>
                <a:gd name="connsiteX4" fmla="*/ 139365 w 152680"/>
                <a:gd name="connsiteY4" fmla="*/ 26630 h 26630"/>
                <a:gd name="connsiteX5" fmla="*/ 152680 w 152680"/>
                <a:gd name="connsiteY5" fmla="*/ 13315 h 26630"/>
                <a:gd name="connsiteX6" fmla="*/ 139365 w 152680"/>
                <a:gd name="connsiteY6" fmla="*/ 0 h 2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80" h="26630">
                  <a:moveTo>
                    <a:pt x="139365" y="0"/>
                  </a:moveTo>
                  <a:lnTo>
                    <a:pt x="13315" y="0"/>
                  </a:lnTo>
                  <a:cubicBezTo>
                    <a:pt x="5956" y="0"/>
                    <a:pt x="0" y="5963"/>
                    <a:pt x="0" y="13315"/>
                  </a:cubicBezTo>
                  <a:cubicBezTo>
                    <a:pt x="0" y="20674"/>
                    <a:pt x="5956" y="26630"/>
                    <a:pt x="13315" y="26630"/>
                  </a:cubicBezTo>
                  <a:lnTo>
                    <a:pt x="139365" y="26630"/>
                  </a:lnTo>
                  <a:cubicBezTo>
                    <a:pt x="146715" y="26630"/>
                    <a:pt x="152680" y="20674"/>
                    <a:pt x="152680" y="13315"/>
                  </a:cubicBezTo>
                  <a:cubicBezTo>
                    <a:pt x="152680" y="5963"/>
                    <a:pt x="146715" y="0"/>
                    <a:pt x="139365" y="0"/>
                  </a:cubicBezTo>
                  <a:close/>
                </a:path>
              </a:pathLst>
            </a:custGeom>
            <a:grpFill/>
            <a:ln w="1767" cap="flat">
              <a:noFill/>
              <a:prstDash val="solid"/>
              <a:miter/>
            </a:ln>
          </p:spPr>
          <p:txBody>
            <a:bodyPr rtlCol="0" anchor="ctr"/>
            <a:lstStyle/>
            <a:p>
              <a:endParaRPr lang="zh-CN" altLang="en-US"/>
            </a:p>
          </p:txBody>
        </p:sp>
      </p:grpSp>
      <p:grpSp>
        <p:nvGrpSpPr>
          <p:cNvPr id="101" name="图形 68"/>
          <p:cNvGrpSpPr/>
          <p:nvPr/>
        </p:nvGrpSpPr>
        <p:grpSpPr>
          <a:xfrm>
            <a:off x="3526946" y="3190240"/>
            <a:ext cx="477520" cy="477520"/>
            <a:chOff x="2340281" y="5146445"/>
            <a:chExt cx="824696" cy="824696"/>
          </a:xfrm>
          <a:gradFill>
            <a:gsLst>
              <a:gs pos="29000">
                <a:schemeClr val="accent2"/>
              </a:gs>
              <a:gs pos="51000">
                <a:schemeClr val="accent1"/>
              </a:gs>
              <a:gs pos="89000">
                <a:schemeClr val="accent1"/>
              </a:gs>
            </a:gsLst>
            <a:lin ang="2700000" scaled="1"/>
          </a:gradFill>
        </p:grpSpPr>
        <p:sp>
          <p:nvSpPr>
            <p:cNvPr id="102" name="任意多边形: 形状 101"/>
            <p:cNvSpPr/>
            <p:nvPr/>
          </p:nvSpPr>
          <p:spPr>
            <a:xfrm>
              <a:off x="2340281" y="5228219"/>
              <a:ext cx="824701" cy="661151"/>
            </a:xfrm>
            <a:custGeom>
              <a:avLst/>
              <a:gdLst>
                <a:gd name="connsiteX0" fmla="*/ 814250 w 824701"/>
                <a:gd name="connsiteY0" fmla="*/ 248803 h 661151"/>
                <a:gd name="connsiteX1" fmla="*/ 714737 w 824701"/>
                <a:gd name="connsiteY1" fmla="*/ 224337 h 661151"/>
                <a:gd name="connsiteX2" fmla="*/ 714737 w 824701"/>
                <a:gd name="connsiteY2" fmla="*/ 49502 h 661151"/>
                <a:gd name="connsiteX3" fmla="*/ 668004 w 824701"/>
                <a:gd name="connsiteY3" fmla="*/ 20 h 661151"/>
                <a:gd name="connsiteX4" fmla="*/ 618522 w 824701"/>
                <a:gd name="connsiteY4" fmla="*/ 46753 h 661151"/>
                <a:gd name="connsiteX5" fmla="*/ 231190 w 824701"/>
                <a:gd name="connsiteY5" fmla="*/ 193824 h 661151"/>
                <a:gd name="connsiteX6" fmla="*/ 68725 w 824701"/>
                <a:gd name="connsiteY6" fmla="*/ 193824 h 661151"/>
                <a:gd name="connsiteX7" fmla="*/ 0 w 824701"/>
                <a:gd name="connsiteY7" fmla="*/ 262548 h 661151"/>
                <a:gd name="connsiteX8" fmla="*/ 0 w 824701"/>
                <a:gd name="connsiteY8" fmla="*/ 345018 h 661151"/>
                <a:gd name="connsiteX9" fmla="*/ 58966 w 824701"/>
                <a:gd name="connsiteY9" fmla="*/ 412780 h 661151"/>
                <a:gd name="connsiteX10" fmla="*/ 152156 w 824701"/>
                <a:gd name="connsiteY10" fmla="*/ 652355 h 661151"/>
                <a:gd name="connsiteX11" fmla="*/ 164939 w 824701"/>
                <a:gd name="connsiteY11" fmla="*/ 661151 h 661151"/>
                <a:gd name="connsiteX12" fmla="*/ 169750 w 824701"/>
                <a:gd name="connsiteY12" fmla="*/ 660327 h 661151"/>
                <a:gd name="connsiteX13" fmla="*/ 279709 w 824701"/>
                <a:gd name="connsiteY13" fmla="*/ 619092 h 661151"/>
                <a:gd name="connsiteX14" fmla="*/ 287764 w 824701"/>
                <a:gd name="connsiteY14" fmla="*/ 601400 h 661151"/>
                <a:gd name="connsiteX15" fmla="*/ 287407 w 824701"/>
                <a:gd name="connsiteY15" fmla="*/ 600536 h 661151"/>
                <a:gd name="connsiteX16" fmla="*/ 221431 w 824701"/>
                <a:gd name="connsiteY16" fmla="*/ 454977 h 661151"/>
                <a:gd name="connsiteX17" fmla="*/ 240399 w 824701"/>
                <a:gd name="connsiteY17" fmla="*/ 417041 h 661151"/>
                <a:gd name="connsiteX18" fmla="*/ 618522 w 824701"/>
                <a:gd name="connsiteY18" fmla="*/ 560813 h 661151"/>
                <a:gd name="connsiteX19" fmla="*/ 668004 w 824701"/>
                <a:gd name="connsiteY19" fmla="*/ 607546 h 661151"/>
                <a:gd name="connsiteX20" fmla="*/ 714737 w 824701"/>
                <a:gd name="connsiteY20" fmla="*/ 558064 h 661151"/>
                <a:gd name="connsiteX21" fmla="*/ 714737 w 824701"/>
                <a:gd name="connsiteY21" fmla="*/ 383229 h 661151"/>
                <a:gd name="connsiteX22" fmla="*/ 814250 w 824701"/>
                <a:gd name="connsiteY22" fmla="*/ 358763 h 661151"/>
                <a:gd name="connsiteX23" fmla="*/ 824696 w 824701"/>
                <a:gd name="connsiteY23" fmla="*/ 345018 h 661151"/>
                <a:gd name="connsiteX24" fmla="*/ 824696 w 824701"/>
                <a:gd name="connsiteY24" fmla="*/ 262548 h 661151"/>
                <a:gd name="connsiteX25" fmla="*/ 814250 w 824701"/>
                <a:gd name="connsiteY25" fmla="*/ 248803 h 661151"/>
                <a:gd name="connsiteX26" fmla="*/ 27490 w 824701"/>
                <a:gd name="connsiteY26" fmla="*/ 345018 h 661151"/>
                <a:gd name="connsiteX27" fmla="*/ 27490 w 824701"/>
                <a:gd name="connsiteY27" fmla="*/ 262548 h 661151"/>
                <a:gd name="connsiteX28" fmla="*/ 68725 w 824701"/>
                <a:gd name="connsiteY28" fmla="*/ 221313 h 661151"/>
                <a:gd name="connsiteX29" fmla="*/ 219919 w 824701"/>
                <a:gd name="connsiteY29" fmla="*/ 221313 h 661151"/>
                <a:gd name="connsiteX30" fmla="*/ 219919 w 824701"/>
                <a:gd name="connsiteY30" fmla="*/ 386253 h 661151"/>
                <a:gd name="connsiteX31" fmla="*/ 68725 w 824701"/>
                <a:gd name="connsiteY31" fmla="*/ 386253 h 661151"/>
                <a:gd name="connsiteX32" fmla="*/ 27490 w 824701"/>
                <a:gd name="connsiteY32" fmla="*/ 345018 h 661151"/>
                <a:gd name="connsiteX33" fmla="*/ 256343 w 824701"/>
                <a:gd name="connsiteY33" fmla="*/ 598474 h 661151"/>
                <a:gd name="connsiteX34" fmla="*/ 172774 w 824701"/>
                <a:gd name="connsiteY34" fmla="*/ 629813 h 661151"/>
                <a:gd name="connsiteX35" fmla="*/ 88792 w 824701"/>
                <a:gd name="connsiteY35" fmla="*/ 413743 h 661151"/>
                <a:gd name="connsiteX36" fmla="*/ 211397 w 824701"/>
                <a:gd name="connsiteY36" fmla="*/ 413743 h 661151"/>
                <a:gd name="connsiteX37" fmla="*/ 193941 w 824701"/>
                <a:gd name="connsiteY37" fmla="*/ 448792 h 661151"/>
                <a:gd name="connsiteX38" fmla="*/ 193941 w 824701"/>
                <a:gd name="connsiteY38" fmla="*/ 460613 h 661151"/>
                <a:gd name="connsiteX39" fmla="*/ 256343 w 824701"/>
                <a:gd name="connsiteY39" fmla="*/ 598474 h 661151"/>
                <a:gd name="connsiteX40" fmla="*/ 618522 w 824701"/>
                <a:gd name="connsiteY40" fmla="*/ 531262 h 661151"/>
                <a:gd name="connsiteX41" fmla="*/ 247409 w 824701"/>
                <a:gd name="connsiteY41" fmla="*/ 390514 h 661151"/>
                <a:gd name="connsiteX42" fmla="*/ 247409 w 824701"/>
                <a:gd name="connsiteY42" fmla="*/ 217053 h 661151"/>
                <a:gd name="connsiteX43" fmla="*/ 563542 w 824701"/>
                <a:gd name="connsiteY43" fmla="*/ 97609 h 661151"/>
                <a:gd name="connsiteX44" fmla="*/ 563542 w 824701"/>
                <a:gd name="connsiteY44" fmla="*/ 303783 h 661151"/>
                <a:gd name="connsiteX45" fmla="*/ 591032 w 824701"/>
                <a:gd name="connsiteY45" fmla="*/ 303783 h 661151"/>
                <a:gd name="connsiteX46" fmla="*/ 591032 w 824701"/>
                <a:gd name="connsiteY46" fmla="*/ 86751 h 661151"/>
                <a:gd name="connsiteX47" fmla="*/ 618522 w 824701"/>
                <a:gd name="connsiteY47" fmla="*/ 76304 h 661151"/>
                <a:gd name="connsiteX48" fmla="*/ 618522 w 824701"/>
                <a:gd name="connsiteY48" fmla="*/ 531262 h 661151"/>
                <a:gd name="connsiteX49" fmla="*/ 687247 w 824701"/>
                <a:gd name="connsiteY49" fmla="*/ 558064 h 661151"/>
                <a:gd name="connsiteX50" fmla="*/ 666629 w 824701"/>
                <a:gd name="connsiteY50" fmla="*/ 578682 h 661151"/>
                <a:gd name="connsiteX51" fmla="*/ 646012 w 824701"/>
                <a:gd name="connsiteY51" fmla="*/ 558064 h 661151"/>
                <a:gd name="connsiteX52" fmla="*/ 646012 w 824701"/>
                <a:gd name="connsiteY52" fmla="*/ 49502 h 661151"/>
                <a:gd name="connsiteX53" fmla="*/ 666629 w 824701"/>
                <a:gd name="connsiteY53" fmla="*/ 28884 h 661151"/>
                <a:gd name="connsiteX54" fmla="*/ 687247 w 824701"/>
                <a:gd name="connsiteY54" fmla="*/ 49502 h 661151"/>
                <a:gd name="connsiteX55" fmla="*/ 687247 w 824701"/>
                <a:gd name="connsiteY55" fmla="*/ 558064 h 661151"/>
                <a:gd name="connsiteX56" fmla="*/ 797206 w 824701"/>
                <a:gd name="connsiteY56" fmla="*/ 334297 h 661151"/>
                <a:gd name="connsiteX57" fmla="*/ 714737 w 824701"/>
                <a:gd name="connsiteY57" fmla="*/ 354914 h 661151"/>
                <a:gd name="connsiteX58" fmla="*/ 714737 w 824701"/>
                <a:gd name="connsiteY58" fmla="*/ 252652 h 661151"/>
                <a:gd name="connsiteX59" fmla="*/ 797206 w 824701"/>
                <a:gd name="connsiteY59" fmla="*/ 273269 h 661151"/>
                <a:gd name="connsiteX60" fmla="*/ 797206 w 824701"/>
                <a:gd name="connsiteY60" fmla="*/ 334297 h 66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24701" h="661151">
                  <a:moveTo>
                    <a:pt x="814250" y="248803"/>
                  </a:moveTo>
                  <a:lnTo>
                    <a:pt x="714737" y="224337"/>
                  </a:lnTo>
                  <a:lnTo>
                    <a:pt x="714737" y="49502"/>
                  </a:lnTo>
                  <a:cubicBezTo>
                    <a:pt x="715496" y="22933"/>
                    <a:pt x="694573" y="779"/>
                    <a:pt x="668004" y="20"/>
                  </a:cubicBezTo>
                  <a:cubicBezTo>
                    <a:pt x="641435" y="-739"/>
                    <a:pt x="619281" y="20184"/>
                    <a:pt x="618522" y="46753"/>
                  </a:cubicBezTo>
                  <a:lnTo>
                    <a:pt x="231190" y="193824"/>
                  </a:lnTo>
                  <a:lnTo>
                    <a:pt x="68725" y="193824"/>
                  </a:lnTo>
                  <a:cubicBezTo>
                    <a:pt x="30770" y="193824"/>
                    <a:pt x="0" y="224593"/>
                    <a:pt x="0" y="262548"/>
                  </a:cubicBezTo>
                  <a:lnTo>
                    <a:pt x="0" y="345018"/>
                  </a:lnTo>
                  <a:cubicBezTo>
                    <a:pt x="132" y="379102"/>
                    <a:pt x="25225" y="407940"/>
                    <a:pt x="58966" y="412780"/>
                  </a:cubicBezTo>
                  <a:lnTo>
                    <a:pt x="152156" y="652355"/>
                  </a:lnTo>
                  <a:cubicBezTo>
                    <a:pt x="154196" y="657641"/>
                    <a:pt x="159273" y="661134"/>
                    <a:pt x="164939" y="661151"/>
                  </a:cubicBezTo>
                  <a:cubicBezTo>
                    <a:pt x="166580" y="661165"/>
                    <a:pt x="168209" y="660887"/>
                    <a:pt x="169750" y="660327"/>
                  </a:cubicBezTo>
                  <a:lnTo>
                    <a:pt x="279709" y="619092"/>
                  </a:lnTo>
                  <a:cubicBezTo>
                    <a:pt x="286819" y="616430"/>
                    <a:pt x="290425" y="608510"/>
                    <a:pt x="287764" y="601400"/>
                  </a:cubicBezTo>
                  <a:cubicBezTo>
                    <a:pt x="287654" y="601108"/>
                    <a:pt x="287535" y="600820"/>
                    <a:pt x="287407" y="600536"/>
                  </a:cubicBezTo>
                  <a:lnTo>
                    <a:pt x="221431" y="454977"/>
                  </a:lnTo>
                  <a:lnTo>
                    <a:pt x="240399" y="417041"/>
                  </a:lnTo>
                  <a:lnTo>
                    <a:pt x="618522" y="560813"/>
                  </a:lnTo>
                  <a:cubicBezTo>
                    <a:pt x="619281" y="587382"/>
                    <a:pt x="641435" y="608306"/>
                    <a:pt x="668004" y="607546"/>
                  </a:cubicBezTo>
                  <a:cubicBezTo>
                    <a:pt x="694573" y="606787"/>
                    <a:pt x="715496" y="584633"/>
                    <a:pt x="714737" y="558064"/>
                  </a:cubicBezTo>
                  <a:lnTo>
                    <a:pt x="714737" y="383229"/>
                  </a:lnTo>
                  <a:lnTo>
                    <a:pt x="814250" y="358763"/>
                  </a:lnTo>
                  <a:cubicBezTo>
                    <a:pt x="820533" y="357211"/>
                    <a:pt x="824885" y="351488"/>
                    <a:pt x="824696" y="345018"/>
                  </a:cubicBezTo>
                  <a:lnTo>
                    <a:pt x="824696" y="262548"/>
                  </a:lnTo>
                  <a:cubicBezTo>
                    <a:pt x="824885" y="256080"/>
                    <a:pt x="820535" y="250355"/>
                    <a:pt x="814250" y="248803"/>
                  </a:cubicBezTo>
                  <a:close/>
                  <a:moveTo>
                    <a:pt x="27490" y="345018"/>
                  </a:moveTo>
                  <a:lnTo>
                    <a:pt x="27490" y="262548"/>
                  </a:lnTo>
                  <a:cubicBezTo>
                    <a:pt x="27490" y="239775"/>
                    <a:pt x="45951" y="221313"/>
                    <a:pt x="68725" y="221313"/>
                  </a:cubicBezTo>
                  <a:lnTo>
                    <a:pt x="219919" y="221313"/>
                  </a:lnTo>
                  <a:lnTo>
                    <a:pt x="219919" y="386253"/>
                  </a:lnTo>
                  <a:lnTo>
                    <a:pt x="68725" y="386253"/>
                  </a:lnTo>
                  <a:cubicBezTo>
                    <a:pt x="45951" y="386253"/>
                    <a:pt x="27490" y="367791"/>
                    <a:pt x="27490" y="345018"/>
                  </a:cubicBezTo>
                  <a:close/>
                  <a:moveTo>
                    <a:pt x="256343" y="598474"/>
                  </a:moveTo>
                  <a:lnTo>
                    <a:pt x="172774" y="629813"/>
                  </a:lnTo>
                  <a:lnTo>
                    <a:pt x="88792" y="413743"/>
                  </a:lnTo>
                  <a:lnTo>
                    <a:pt x="211397" y="413743"/>
                  </a:lnTo>
                  <a:lnTo>
                    <a:pt x="193941" y="448792"/>
                  </a:lnTo>
                  <a:cubicBezTo>
                    <a:pt x="192161" y="452531"/>
                    <a:pt x="192161" y="456874"/>
                    <a:pt x="193941" y="460613"/>
                  </a:cubicBezTo>
                  <a:lnTo>
                    <a:pt x="256343" y="598474"/>
                  </a:lnTo>
                  <a:close/>
                  <a:moveTo>
                    <a:pt x="618522" y="531262"/>
                  </a:moveTo>
                  <a:lnTo>
                    <a:pt x="247409" y="390514"/>
                  </a:lnTo>
                  <a:lnTo>
                    <a:pt x="247409" y="217053"/>
                  </a:lnTo>
                  <a:lnTo>
                    <a:pt x="563542" y="97609"/>
                  </a:lnTo>
                  <a:lnTo>
                    <a:pt x="563542" y="303783"/>
                  </a:lnTo>
                  <a:lnTo>
                    <a:pt x="591032" y="303783"/>
                  </a:lnTo>
                  <a:lnTo>
                    <a:pt x="591032" y="86751"/>
                  </a:lnTo>
                  <a:lnTo>
                    <a:pt x="618522" y="76304"/>
                  </a:lnTo>
                  <a:lnTo>
                    <a:pt x="618522" y="531262"/>
                  </a:lnTo>
                  <a:close/>
                  <a:moveTo>
                    <a:pt x="687247" y="558064"/>
                  </a:moveTo>
                  <a:cubicBezTo>
                    <a:pt x="687247" y="569450"/>
                    <a:pt x="678015" y="578682"/>
                    <a:pt x="666629" y="578682"/>
                  </a:cubicBezTo>
                  <a:cubicBezTo>
                    <a:pt x="655243" y="578682"/>
                    <a:pt x="646012" y="569450"/>
                    <a:pt x="646012" y="558064"/>
                  </a:cubicBezTo>
                  <a:lnTo>
                    <a:pt x="646012" y="49502"/>
                  </a:lnTo>
                  <a:cubicBezTo>
                    <a:pt x="646012" y="38116"/>
                    <a:pt x="655243" y="28884"/>
                    <a:pt x="666629" y="28884"/>
                  </a:cubicBezTo>
                  <a:cubicBezTo>
                    <a:pt x="678015" y="28884"/>
                    <a:pt x="687247" y="38116"/>
                    <a:pt x="687247" y="49502"/>
                  </a:cubicBezTo>
                  <a:lnTo>
                    <a:pt x="687247" y="558064"/>
                  </a:lnTo>
                  <a:close/>
                  <a:moveTo>
                    <a:pt x="797206" y="334297"/>
                  </a:moveTo>
                  <a:lnTo>
                    <a:pt x="714737" y="354914"/>
                  </a:lnTo>
                  <a:lnTo>
                    <a:pt x="714737" y="252652"/>
                  </a:lnTo>
                  <a:lnTo>
                    <a:pt x="797206" y="273269"/>
                  </a:lnTo>
                  <a:lnTo>
                    <a:pt x="797206" y="334297"/>
                  </a:lnTo>
                  <a:close/>
                </a:path>
              </a:pathLst>
            </a:custGeom>
            <a:grpFill/>
            <a:ln w="1707" cap="flat">
              <a:noFill/>
              <a:prstDash val="solid"/>
              <a:miter/>
            </a:ln>
          </p:spPr>
          <p:txBody>
            <a:bodyPr rtlCol="0" anchor="ctr"/>
            <a:lstStyle/>
            <a:p>
              <a:endParaRPr lang="zh-CN" altLang="en-US"/>
            </a:p>
          </p:txBody>
        </p:sp>
        <p:sp>
          <p:nvSpPr>
            <p:cNvPr id="103" name="任意多边形: 形状 102"/>
            <p:cNvSpPr/>
            <p:nvPr/>
          </p:nvSpPr>
          <p:spPr>
            <a:xfrm>
              <a:off x="2450240" y="5477022"/>
              <a:ext cx="27489" cy="54979"/>
            </a:xfrm>
            <a:custGeom>
              <a:avLst/>
              <a:gdLst>
                <a:gd name="connsiteX0" fmla="*/ 0 w 27489"/>
                <a:gd name="connsiteY0" fmla="*/ 0 h 54979"/>
                <a:gd name="connsiteX1" fmla="*/ 27490 w 27489"/>
                <a:gd name="connsiteY1" fmla="*/ 0 h 54979"/>
                <a:gd name="connsiteX2" fmla="*/ 27490 w 27489"/>
                <a:gd name="connsiteY2" fmla="*/ 54980 h 54979"/>
                <a:gd name="connsiteX3" fmla="*/ 0 w 27489"/>
                <a:gd name="connsiteY3" fmla="*/ 54980 h 54979"/>
              </a:gdLst>
              <a:ahLst/>
              <a:cxnLst>
                <a:cxn ang="0">
                  <a:pos x="connsiteX0" y="connsiteY0"/>
                </a:cxn>
                <a:cxn ang="0">
                  <a:pos x="connsiteX1" y="connsiteY1"/>
                </a:cxn>
                <a:cxn ang="0">
                  <a:pos x="connsiteX2" y="connsiteY2"/>
                </a:cxn>
                <a:cxn ang="0">
                  <a:pos x="connsiteX3" y="connsiteY3"/>
                </a:cxn>
              </a:cxnLst>
              <a:rect l="l" t="t" r="r" b="b"/>
              <a:pathLst>
                <a:path w="27489" h="54979">
                  <a:moveTo>
                    <a:pt x="0" y="0"/>
                  </a:moveTo>
                  <a:lnTo>
                    <a:pt x="27490" y="0"/>
                  </a:lnTo>
                  <a:lnTo>
                    <a:pt x="27490" y="54980"/>
                  </a:lnTo>
                  <a:lnTo>
                    <a:pt x="0" y="54980"/>
                  </a:lnTo>
                  <a:close/>
                </a:path>
              </a:pathLst>
            </a:custGeom>
            <a:grpFill/>
            <a:ln w="1707" cap="flat">
              <a:noFill/>
              <a:prstDash val="solid"/>
              <a:miter/>
            </a:ln>
          </p:spPr>
          <p:txBody>
            <a:bodyPr rtlCol="0" anchor="ctr"/>
            <a:lstStyle/>
            <a:p>
              <a:endParaRPr lang="zh-CN" altLang="en-US"/>
            </a:p>
          </p:txBody>
        </p:sp>
        <p:sp>
          <p:nvSpPr>
            <p:cNvPr id="104" name="任意多边形: 形状 103"/>
            <p:cNvSpPr/>
            <p:nvPr/>
          </p:nvSpPr>
          <p:spPr>
            <a:xfrm>
              <a:off x="2395260" y="5477022"/>
              <a:ext cx="27489" cy="54979"/>
            </a:xfrm>
            <a:custGeom>
              <a:avLst/>
              <a:gdLst>
                <a:gd name="connsiteX0" fmla="*/ 0 w 27489"/>
                <a:gd name="connsiteY0" fmla="*/ 0 h 54979"/>
                <a:gd name="connsiteX1" fmla="*/ 27490 w 27489"/>
                <a:gd name="connsiteY1" fmla="*/ 0 h 54979"/>
                <a:gd name="connsiteX2" fmla="*/ 27490 w 27489"/>
                <a:gd name="connsiteY2" fmla="*/ 54980 h 54979"/>
                <a:gd name="connsiteX3" fmla="*/ 0 w 27489"/>
                <a:gd name="connsiteY3" fmla="*/ 54980 h 54979"/>
              </a:gdLst>
              <a:ahLst/>
              <a:cxnLst>
                <a:cxn ang="0">
                  <a:pos x="connsiteX0" y="connsiteY0"/>
                </a:cxn>
                <a:cxn ang="0">
                  <a:pos x="connsiteX1" y="connsiteY1"/>
                </a:cxn>
                <a:cxn ang="0">
                  <a:pos x="connsiteX2" y="connsiteY2"/>
                </a:cxn>
                <a:cxn ang="0">
                  <a:pos x="connsiteX3" y="connsiteY3"/>
                </a:cxn>
              </a:cxnLst>
              <a:rect l="l" t="t" r="r" b="b"/>
              <a:pathLst>
                <a:path w="27489" h="54979">
                  <a:moveTo>
                    <a:pt x="0" y="0"/>
                  </a:moveTo>
                  <a:lnTo>
                    <a:pt x="27490" y="0"/>
                  </a:lnTo>
                  <a:lnTo>
                    <a:pt x="27490" y="54980"/>
                  </a:lnTo>
                  <a:lnTo>
                    <a:pt x="0" y="54980"/>
                  </a:lnTo>
                  <a:close/>
                </a:path>
              </a:pathLst>
            </a:custGeom>
            <a:grpFill/>
            <a:ln w="1707" cap="flat">
              <a:noFill/>
              <a:prstDash val="solid"/>
              <a:miter/>
            </a:ln>
          </p:spPr>
          <p:txBody>
            <a:bodyPr rtlCol="0" anchor="ctr"/>
            <a:lstStyle/>
            <a:p>
              <a:endParaRPr lang="zh-CN" altLang="en-US"/>
            </a:p>
          </p:txBody>
        </p:sp>
      </p:grpSp>
      <p:sp>
        <p:nvSpPr>
          <p:cNvPr id="105" name="文本框 104"/>
          <p:cNvSpPr txBox="1"/>
          <p:nvPr/>
        </p:nvSpPr>
        <p:spPr>
          <a:xfrm>
            <a:off x="2826385" y="4624705"/>
            <a:ext cx="1233805" cy="368300"/>
          </a:xfrm>
          <a:prstGeom prst="rect">
            <a:avLst/>
          </a:prstGeom>
          <a:noFill/>
        </p:spPr>
        <p:txBody>
          <a:bodyPr wrap="square" rtlCol="0">
            <a:spAutoFit/>
          </a:bodyPr>
          <a:lstStyle/>
          <a:p>
            <a:pPr algn="dist"/>
            <a:r>
              <a:rPr lang="zh-CN" altLang="en-US" dirty="0">
                <a:gradFill>
                  <a:gsLst>
                    <a:gs pos="29000">
                      <a:schemeClr val="accent2"/>
                    </a:gs>
                    <a:gs pos="51000">
                      <a:schemeClr val="accent1"/>
                    </a:gs>
                    <a:gs pos="89000">
                      <a:schemeClr val="accent1"/>
                    </a:gs>
                  </a:gsLst>
                  <a:lin ang="2700000" scaled="1"/>
                </a:gradFill>
                <a:latin typeface="+mj-ea"/>
                <a:ea typeface="+mj-ea"/>
              </a:rPr>
              <a:t>项目经理</a:t>
            </a:r>
            <a:endParaRPr lang="zh-CN" altLang="en-US" dirty="0">
              <a:gradFill>
                <a:gsLst>
                  <a:gs pos="29000">
                    <a:schemeClr val="accent2"/>
                  </a:gs>
                  <a:gs pos="51000">
                    <a:schemeClr val="accent1"/>
                  </a:gs>
                  <a:gs pos="89000">
                    <a:schemeClr val="accent1"/>
                  </a:gs>
                </a:gsLst>
                <a:lin ang="2700000" scaled="1"/>
              </a:gradFill>
              <a:latin typeface="+mj-ea"/>
              <a:ea typeface="+mj-ea"/>
            </a:endParaRPr>
          </a:p>
        </p:txBody>
      </p:sp>
      <p:sp>
        <p:nvSpPr>
          <p:cNvPr id="106" name="文本框 105"/>
          <p:cNvSpPr txBox="1"/>
          <p:nvPr/>
        </p:nvSpPr>
        <p:spPr>
          <a:xfrm>
            <a:off x="2082378" y="4974612"/>
            <a:ext cx="1955573" cy="306705"/>
          </a:xfrm>
          <a:prstGeom prst="rect">
            <a:avLst/>
          </a:prstGeom>
          <a:noFill/>
        </p:spPr>
        <p:txBody>
          <a:bodyPr wrap="square" rtlCol="0">
            <a:spAutoFit/>
          </a:bodyPr>
          <a:lstStyle/>
          <a:p>
            <a:pPr algn="dist"/>
            <a:r>
              <a:rPr sz="1400" dirty="0">
                <a:solidFill>
                  <a:schemeClr val="bg1">
                    <a:lumMod val="50000"/>
                  </a:schemeClr>
                </a:solidFill>
                <a:latin typeface="微软雅黑" panose="020B0503020204020204" charset="-122"/>
                <a:ea typeface="微软雅黑" panose="020B0503020204020204" charset="-122"/>
              </a:rPr>
              <a:t>明确状况及软件质量</a:t>
            </a:r>
            <a:endParaRPr sz="1400" dirty="0">
              <a:solidFill>
                <a:schemeClr val="bg1">
                  <a:lumMod val="50000"/>
                </a:schemeClr>
              </a:solidFill>
              <a:latin typeface="微软雅黑" panose="020B0503020204020204" charset="-122"/>
              <a:ea typeface="微软雅黑" panose="020B0503020204020204" charset="-122"/>
            </a:endParaRPr>
          </a:p>
        </p:txBody>
      </p:sp>
      <p:sp>
        <p:nvSpPr>
          <p:cNvPr id="108" name="图形 64"/>
          <p:cNvSpPr/>
          <p:nvPr/>
        </p:nvSpPr>
        <p:spPr>
          <a:xfrm>
            <a:off x="4230482" y="4788962"/>
            <a:ext cx="422498" cy="369332"/>
          </a:xfrm>
          <a:custGeom>
            <a:avLst/>
            <a:gdLst>
              <a:gd name="connsiteX0" fmla="*/ 808889 w 817630"/>
              <a:gd name="connsiteY0" fmla="*/ 249470 h 714741"/>
              <a:gd name="connsiteX1" fmla="*/ 776039 w 817630"/>
              <a:gd name="connsiteY1" fmla="*/ 233664 h 714741"/>
              <a:gd name="connsiteX2" fmla="*/ 728481 w 817630"/>
              <a:gd name="connsiteY2" fmla="*/ 233664 h 714741"/>
              <a:gd name="connsiteX3" fmla="*/ 728481 w 817630"/>
              <a:gd name="connsiteY3" fmla="*/ 123704 h 714741"/>
              <a:gd name="connsiteX4" fmla="*/ 673502 w 817630"/>
              <a:gd name="connsiteY4" fmla="*/ 68725 h 714741"/>
              <a:gd name="connsiteX5" fmla="*/ 333177 w 817630"/>
              <a:gd name="connsiteY5" fmla="*/ 68725 h 714741"/>
              <a:gd name="connsiteX6" fmla="*/ 313797 w 817630"/>
              <a:gd name="connsiteY6" fmla="*/ 60615 h 714741"/>
              <a:gd name="connsiteX7" fmla="*/ 269263 w 817630"/>
              <a:gd name="connsiteY7" fmla="*/ 16082 h 714741"/>
              <a:gd name="connsiteX8" fmla="*/ 230365 w 817630"/>
              <a:gd name="connsiteY8" fmla="*/ 0 h 714741"/>
              <a:gd name="connsiteX9" fmla="*/ 54980 w 817630"/>
              <a:gd name="connsiteY9" fmla="*/ 0 h 714741"/>
              <a:gd name="connsiteX10" fmla="*/ 0 w 817630"/>
              <a:gd name="connsiteY10" fmla="*/ 54980 h 714741"/>
              <a:gd name="connsiteX11" fmla="*/ 0 w 817630"/>
              <a:gd name="connsiteY11" fmla="*/ 700991 h 714741"/>
              <a:gd name="connsiteX12" fmla="*/ 2887 w 817630"/>
              <a:gd name="connsiteY12" fmla="*/ 709513 h 714741"/>
              <a:gd name="connsiteX13" fmla="*/ 13745 w 817630"/>
              <a:gd name="connsiteY13" fmla="*/ 714736 h 714741"/>
              <a:gd name="connsiteX14" fmla="*/ 700991 w 817630"/>
              <a:gd name="connsiteY14" fmla="*/ 714736 h 714741"/>
              <a:gd name="connsiteX15" fmla="*/ 714736 w 817630"/>
              <a:gd name="connsiteY15" fmla="*/ 704290 h 714741"/>
              <a:gd name="connsiteX16" fmla="*/ 816449 w 817630"/>
              <a:gd name="connsiteY16" fmla="*/ 284657 h 714741"/>
              <a:gd name="connsiteX17" fmla="*/ 808889 w 817630"/>
              <a:gd name="connsiteY17" fmla="*/ 249470 h 714741"/>
              <a:gd name="connsiteX18" fmla="*/ 27490 w 817630"/>
              <a:gd name="connsiteY18" fmla="*/ 54980 h 714741"/>
              <a:gd name="connsiteX19" fmla="*/ 54980 w 817630"/>
              <a:gd name="connsiteY19" fmla="*/ 27490 h 714741"/>
              <a:gd name="connsiteX20" fmla="*/ 230365 w 817630"/>
              <a:gd name="connsiteY20" fmla="*/ 27490 h 714741"/>
              <a:gd name="connsiteX21" fmla="*/ 249746 w 817630"/>
              <a:gd name="connsiteY21" fmla="*/ 35599 h 714741"/>
              <a:gd name="connsiteX22" fmla="*/ 294279 w 817630"/>
              <a:gd name="connsiteY22" fmla="*/ 80133 h 714741"/>
              <a:gd name="connsiteX23" fmla="*/ 333177 w 817630"/>
              <a:gd name="connsiteY23" fmla="*/ 96214 h 714741"/>
              <a:gd name="connsiteX24" fmla="*/ 673502 w 817630"/>
              <a:gd name="connsiteY24" fmla="*/ 96214 h 714741"/>
              <a:gd name="connsiteX25" fmla="*/ 700991 w 817630"/>
              <a:gd name="connsiteY25" fmla="*/ 123704 h 714741"/>
              <a:gd name="connsiteX26" fmla="*/ 700991 w 817630"/>
              <a:gd name="connsiteY26" fmla="*/ 233664 h 714741"/>
              <a:gd name="connsiteX27" fmla="*/ 646012 w 817630"/>
              <a:gd name="connsiteY27" fmla="*/ 233664 h 714741"/>
              <a:gd name="connsiteX28" fmla="*/ 646012 w 817630"/>
              <a:gd name="connsiteY28" fmla="*/ 164939 h 714741"/>
              <a:gd name="connsiteX29" fmla="*/ 632267 w 817630"/>
              <a:gd name="connsiteY29" fmla="*/ 151194 h 714741"/>
              <a:gd name="connsiteX30" fmla="*/ 96215 w 817630"/>
              <a:gd name="connsiteY30" fmla="*/ 151194 h 714741"/>
              <a:gd name="connsiteX31" fmla="*/ 82470 w 817630"/>
              <a:gd name="connsiteY31" fmla="*/ 164939 h 714741"/>
              <a:gd name="connsiteX32" fmla="*/ 82470 w 817630"/>
              <a:gd name="connsiteY32" fmla="*/ 369464 h 714741"/>
              <a:gd name="connsiteX33" fmla="*/ 27490 w 817630"/>
              <a:gd name="connsiteY33" fmla="*/ 589382 h 714741"/>
              <a:gd name="connsiteX34" fmla="*/ 27490 w 817630"/>
              <a:gd name="connsiteY34" fmla="*/ 54980 h 714741"/>
              <a:gd name="connsiteX35" fmla="*/ 371113 w 817630"/>
              <a:gd name="connsiteY35" fmla="*/ 233664 h 714741"/>
              <a:gd name="connsiteX36" fmla="*/ 371113 w 817630"/>
              <a:gd name="connsiteY36" fmla="*/ 255518 h 714741"/>
              <a:gd name="connsiteX37" fmla="*/ 336201 w 817630"/>
              <a:gd name="connsiteY37" fmla="*/ 290293 h 714741"/>
              <a:gd name="connsiteX38" fmla="*/ 329879 w 817630"/>
              <a:gd name="connsiteY38" fmla="*/ 295516 h 714741"/>
              <a:gd name="connsiteX39" fmla="*/ 329879 w 817630"/>
              <a:gd name="connsiteY39" fmla="*/ 233664 h 714741"/>
              <a:gd name="connsiteX40" fmla="*/ 302389 w 817630"/>
              <a:gd name="connsiteY40" fmla="*/ 233664 h 714741"/>
              <a:gd name="connsiteX41" fmla="*/ 302389 w 817630"/>
              <a:gd name="connsiteY41" fmla="*/ 302388 h 714741"/>
              <a:gd name="connsiteX42" fmla="*/ 261154 w 817630"/>
              <a:gd name="connsiteY42" fmla="*/ 302388 h 714741"/>
              <a:gd name="connsiteX43" fmla="*/ 261154 w 817630"/>
              <a:gd name="connsiteY43" fmla="*/ 233664 h 714741"/>
              <a:gd name="connsiteX44" fmla="*/ 233664 w 817630"/>
              <a:gd name="connsiteY44" fmla="*/ 233664 h 714741"/>
              <a:gd name="connsiteX45" fmla="*/ 233664 w 817630"/>
              <a:gd name="connsiteY45" fmla="*/ 302388 h 714741"/>
              <a:gd name="connsiteX46" fmla="*/ 192429 w 817630"/>
              <a:gd name="connsiteY46" fmla="*/ 302388 h 714741"/>
              <a:gd name="connsiteX47" fmla="*/ 192429 w 817630"/>
              <a:gd name="connsiteY47" fmla="*/ 233664 h 714741"/>
              <a:gd name="connsiteX48" fmla="*/ 164939 w 817630"/>
              <a:gd name="connsiteY48" fmla="*/ 233664 h 714741"/>
              <a:gd name="connsiteX49" fmla="*/ 164939 w 817630"/>
              <a:gd name="connsiteY49" fmla="*/ 302388 h 714741"/>
              <a:gd name="connsiteX50" fmla="*/ 142123 w 817630"/>
              <a:gd name="connsiteY50" fmla="*/ 302388 h 714741"/>
              <a:gd name="connsiteX51" fmla="*/ 109960 w 817630"/>
              <a:gd name="connsiteY51" fmla="*/ 312972 h 714741"/>
              <a:gd name="connsiteX52" fmla="*/ 109960 w 817630"/>
              <a:gd name="connsiteY52" fmla="*/ 178684 h 714741"/>
              <a:gd name="connsiteX53" fmla="*/ 618522 w 817630"/>
              <a:gd name="connsiteY53" fmla="*/ 178684 h 714741"/>
              <a:gd name="connsiteX54" fmla="*/ 618522 w 817630"/>
              <a:gd name="connsiteY54" fmla="*/ 233664 h 714741"/>
              <a:gd name="connsiteX55" fmla="*/ 421420 w 817630"/>
              <a:gd name="connsiteY55" fmla="*/ 233664 h 714741"/>
              <a:gd name="connsiteX56" fmla="*/ 398603 w 817630"/>
              <a:gd name="connsiteY56" fmla="*/ 237787 h 714741"/>
              <a:gd name="connsiteX57" fmla="*/ 398603 w 817630"/>
              <a:gd name="connsiteY57" fmla="*/ 233664 h 714741"/>
              <a:gd name="connsiteX58" fmla="*/ 371113 w 817630"/>
              <a:gd name="connsiteY58" fmla="*/ 233664 h 714741"/>
              <a:gd name="connsiteX59" fmla="*/ 788959 w 817630"/>
              <a:gd name="connsiteY59" fmla="*/ 278197 h 714741"/>
              <a:gd name="connsiteX60" fmla="*/ 690133 w 817630"/>
              <a:gd name="connsiteY60" fmla="*/ 687246 h 714741"/>
              <a:gd name="connsiteX61" fmla="*/ 31339 w 817630"/>
              <a:gd name="connsiteY61" fmla="*/ 687246 h 714741"/>
              <a:gd name="connsiteX62" fmla="*/ 115458 w 817630"/>
              <a:gd name="connsiteY62" fmla="*/ 350770 h 714741"/>
              <a:gd name="connsiteX63" fmla="*/ 142123 w 817630"/>
              <a:gd name="connsiteY63" fmla="*/ 329878 h 714741"/>
              <a:gd name="connsiteX64" fmla="*/ 307062 w 817630"/>
              <a:gd name="connsiteY64" fmla="*/ 329878 h 714741"/>
              <a:gd name="connsiteX65" fmla="*/ 355719 w 817630"/>
              <a:gd name="connsiteY65" fmla="*/ 309811 h 714741"/>
              <a:gd name="connsiteX66" fmla="*/ 392280 w 817630"/>
              <a:gd name="connsiteY66" fmla="*/ 273249 h 714741"/>
              <a:gd name="connsiteX67" fmla="*/ 421420 w 817630"/>
              <a:gd name="connsiteY67" fmla="*/ 261154 h 714741"/>
              <a:gd name="connsiteX68" fmla="*/ 776039 w 817630"/>
              <a:gd name="connsiteY68" fmla="*/ 261154 h 714741"/>
              <a:gd name="connsiteX69" fmla="*/ 786760 w 817630"/>
              <a:gd name="connsiteY69" fmla="*/ 266377 h 714741"/>
              <a:gd name="connsiteX70" fmla="*/ 786347 w 817630"/>
              <a:gd name="connsiteY70" fmla="*/ 266377 h 714741"/>
              <a:gd name="connsiteX71" fmla="*/ 788959 w 817630"/>
              <a:gd name="connsiteY71" fmla="*/ 278197 h 71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17630" h="714741">
                <a:moveTo>
                  <a:pt x="808889" y="249470"/>
                </a:moveTo>
                <a:cubicBezTo>
                  <a:pt x="800989" y="239385"/>
                  <a:pt x="788849" y="233543"/>
                  <a:pt x="776039" y="233664"/>
                </a:cubicBezTo>
                <a:lnTo>
                  <a:pt x="728481" y="233664"/>
                </a:lnTo>
                <a:lnTo>
                  <a:pt x="728481" y="123704"/>
                </a:lnTo>
                <a:cubicBezTo>
                  <a:pt x="728481" y="93340"/>
                  <a:pt x="703866" y="68725"/>
                  <a:pt x="673502" y="68725"/>
                </a:cubicBezTo>
                <a:lnTo>
                  <a:pt x="333177" y="68725"/>
                </a:lnTo>
                <a:cubicBezTo>
                  <a:pt x="325898" y="68694"/>
                  <a:pt x="318929" y="65778"/>
                  <a:pt x="313797" y="60615"/>
                </a:cubicBezTo>
                <a:lnTo>
                  <a:pt x="269263" y="16082"/>
                </a:lnTo>
                <a:cubicBezTo>
                  <a:pt x="258893" y="5848"/>
                  <a:pt x="244933" y="77"/>
                  <a:pt x="230365" y="0"/>
                </a:cubicBezTo>
                <a:lnTo>
                  <a:pt x="54980" y="0"/>
                </a:lnTo>
                <a:cubicBezTo>
                  <a:pt x="24616" y="0"/>
                  <a:pt x="0" y="24615"/>
                  <a:pt x="0" y="54980"/>
                </a:cubicBezTo>
                <a:lnTo>
                  <a:pt x="0" y="700991"/>
                </a:lnTo>
                <a:cubicBezTo>
                  <a:pt x="-20" y="704075"/>
                  <a:pt x="995" y="707077"/>
                  <a:pt x="2887" y="709513"/>
                </a:cubicBezTo>
                <a:cubicBezTo>
                  <a:pt x="5510" y="712832"/>
                  <a:pt x="9515" y="714758"/>
                  <a:pt x="13745" y="714736"/>
                </a:cubicBezTo>
                <a:lnTo>
                  <a:pt x="700991" y="714736"/>
                </a:lnTo>
                <a:cubicBezTo>
                  <a:pt x="707462" y="714925"/>
                  <a:pt x="713185" y="710573"/>
                  <a:pt x="714736" y="704290"/>
                </a:cubicBezTo>
                <a:lnTo>
                  <a:pt x="816449" y="284657"/>
                </a:lnTo>
                <a:cubicBezTo>
                  <a:pt x="819450" y="272390"/>
                  <a:pt x="816665" y="259423"/>
                  <a:pt x="808889" y="249470"/>
                </a:cubicBezTo>
                <a:close/>
                <a:moveTo>
                  <a:pt x="27490" y="54980"/>
                </a:moveTo>
                <a:cubicBezTo>
                  <a:pt x="27490" y="39797"/>
                  <a:pt x="39797" y="27490"/>
                  <a:pt x="54980" y="27490"/>
                </a:cubicBezTo>
                <a:lnTo>
                  <a:pt x="230365" y="27490"/>
                </a:lnTo>
                <a:cubicBezTo>
                  <a:pt x="237645" y="27521"/>
                  <a:pt x="244614" y="30436"/>
                  <a:pt x="249746" y="35599"/>
                </a:cubicBezTo>
                <a:lnTo>
                  <a:pt x="294279" y="80133"/>
                </a:lnTo>
                <a:cubicBezTo>
                  <a:pt x="304650" y="90366"/>
                  <a:pt x="318609" y="96137"/>
                  <a:pt x="333177" y="96214"/>
                </a:cubicBezTo>
                <a:lnTo>
                  <a:pt x="673502" y="96214"/>
                </a:lnTo>
                <a:cubicBezTo>
                  <a:pt x="688685" y="96214"/>
                  <a:pt x="700991" y="108521"/>
                  <a:pt x="700991" y="123704"/>
                </a:cubicBezTo>
                <a:lnTo>
                  <a:pt x="700991" y="233664"/>
                </a:lnTo>
                <a:lnTo>
                  <a:pt x="646012" y="233664"/>
                </a:lnTo>
                <a:lnTo>
                  <a:pt x="646012" y="164939"/>
                </a:lnTo>
                <a:cubicBezTo>
                  <a:pt x="646012" y="157348"/>
                  <a:pt x="639857" y="151194"/>
                  <a:pt x="632267" y="151194"/>
                </a:cubicBezTo>
                <a:lnTo>
                  <a:pt x="96215" y="151194"/>
                </a:lnTo>
                <a:cubicBezTo>
                  <a:pt x="88624" y="151194"/>
                  <a:pt x="82470" y="157348"/>
                  <a:pt x="82470" y="164939"/>
                </a:cubicBezTo>
                <a:lnTo>
                  <a:pt x="82470" y="369464"/>
                </a:lnTo>
                <a:lnTo>
                  <a:pt x="27490" y="589382"/>
                </a:lnTo>
                <a:lnTo>
                  <a:pt x="27490" y="54980"/>
                </a:lnTo>
                <a:close/>
                <a:moveTo>
                  <a:pt x="371113" y="233664"/>
                </a:moveTo>
                <a:lnTo>
                  <a:pt x="371113" y="255518"/>
                </a:lnTo>
                <a:lnTo>
                  <a:pt x="336201" y="290293"/>
                </a:lnTo>
                <a:cubicBezTo>
                  <a:pt x="334320" y="292291"/>
                  <a:pt x="332196" y="294045"/>
                  <a:pt x="329879" y="295516"/>
                </a:cubicBezTo>
                <a:lnTo>
                  <a:pt x="329879" y="233664"/>
                </a:lnTo>
                <a:lnTo>
                  <a:pt x="302389" y="233664"/>
                </a:lnTo>
                <a:lnTo>
                  <a:pt x="302389" y="302388"/>
                </a:lnTo>
                <a:lnTo>
                  <a:pt x="261154" y="302388"/>
                </a:lnTo>
                <a:lnTo>
                  <a:pt x="261154" y="233664"/>
                </a:lnTo>
                <a:lnTo>
                  <a:pt x="233664" y="233664"/>
                </a:lnTo>
                <a:lnTo>
                  <a:pt x="233664" y="302388"/>
                </a:lnTo>
                <a:lnTo>
                  <a:pt x="192429" y="302388"/>
                </a:lnTo>
                <a:lnTo>
                  <a:pt x="192429" y="233664"/>
                </a:lnTo>
                <a:lnTo>
                  <a:pt x="164939" y="233664"/>
                </a:lnTo>
                <a:lnTo>
                  <a:pt x="164939" y="302388"/>
                </a:lnTo>
                <a:lnTo>
                  <a:pt x="142123" y="302388"/>
                </a:lnTo>
                <a:cubicBezTo>
                  <a:pt x="130555" y="302445"/>
                  <a:pt x="119301" y="306148"/>
                  <a:pt x="109960" y="312972"/>
                </a:cubicBezTo>
                <a:lnTo>
                  <a:pt x="109960" y="178684"/>
                </a:lnTo>
                <a:lnTo>
                  <a:pt x="618522" y="178684"/>
                </a:lnTo>
                <a:lnTo>
                  <a:pt x="618522" y="233664"/>
                </a:lnTo>
                <a:lnTo>
                  <a:pt x="421420" y="233664"/>
                </a:lnTo>
                <a:cubicBezTo>
                  <a:pt x="413633" y="233703"/>
                  <a:pt x="405912" y="235098"/>
                  <a:pt x="398603" y="237787"/>
                </a:cubicBezTo>
                <a:lnTo>
                  <a:pt x="398603" y="233664"/>
                </a:lnTo>
                <a:lnTo>
                  <a:pt x="371113" y="233664"/>
                </a:lnTo>
                <a:close/>
                <a:moveTo>
                  <a:pt x="788959" y="278197"/>
                </a:moveTo>
                <a:lnTo>
                  <a:pt x="690133" y="687246"/>
                </a:lnTo>
                <a:lnTo>
                  <a:pt x="31339" y="687246"/>
                </a:lnTo>
                <a:lnTo>
                  <a:pt x="115458" y="350770"/>
                </a:lnTo>
                <a:cubicBezTo>
                  <a:pt x="118490" y="338507"/>
                  <a:pt x="129490" y="329889"/>
                  <a:pt x="142123" y="329878"/>
                </a:cubicBezTo>
                <a:lnTo>
                  <a:pt x="307062" y="329878"/>
                </a:lnTo>
                <a:cubicBezTo>
                  <a:pt x="325301" y="329911"/>
                  <a:pt x="342806" y="322691"/>
                  <a:pt x="355719" y="309811"/>
                </a:cubicBezTo>
                <a:lnTo>
                  <a:pt x="392280" y="273249"/>
                </a:lnTo>
                <a:cubicBezTo>
                  <a:pt x="400007" y="265514"/>
                  <a:pt x="410487" y="261164"/>
                  <a:pt x="421420" y="261154"/>
                </a:cubicBezTo>
                <a:lnTo>
                  <a:pt x="776039" y="261154"/>
                </a:lnTo>
                <a:cubicBezTo>
                  <a:pt x="780221" y="261172"/>
                  <a:pt x="784167" y="263095"/>
                  <a:pt x="786760" y="266377"/>
                </a:cubicBezTo>
                <a:lnTo>
                  <a:pt x="786347" y="266377"/>
                </a:lnTo>
                <a:cubicBezTo>
                  <a:pt x="789000" y="269701"/>
                  <a:pt x="789964" y="274065"/>
                  <a:pt x="788959" y="278197"/>
                </a:cubicBezTo>
                <a:close/>
              </a:path>
            </a:pathLst>
          </a:custGeom>
          <a:gradFill>
            <a:gsLst>
              <a:gs pos="29000">
                <a:schemeClr val="accent2"/>
              </a:gs>
              <a:gs pos="51000">
                <a:schemeClr val="accent1"/>
              </a:gs>
              <a:gs pos="89000">
                <a:schemeClr val="accent1"/>
              </a:gs>
            </a:gsLst>
            <a:lin ang="2700000" scaled="1"/>
          </a:gradFill>
          <a:ln w="1701" cap="flat">
            <a:noFill/>
            <a:prstDash val="solid"/>
            <a:miter/>
          </a:ln>
        </p:spPr>
        <p:txBody>
          <a:bodyPr rtlCol="0" anchor="ctr"/>
          <a:lstStyle/>
          <a:p>
            <a:endParaRPr lang="zh-CN" altLang="en-US"/>
          </a:p>
        </p:txBody>
      </p:sp>
      <p:sp>
        <p:nvSpPr>
          <p:cNvPr id="110" name="文本框 109"/>
          <p:cNvSpPr txBox="1"/>
          <p:nvPr/>
        </p:nvSpPr>
        <p:spPr>
          <a:xfrm>
            <a:off x="8806180" y="2115185"/>
            <a:ext cx="1391285" cy="368300"/>
          </a:xfrm>
          <a:prstGeom prst="rect">
            <a:avLst/>
          </a:prstGeom>
          <a:noFill/>
        </p:spPr>
        <p:txBody>
          <a:bodyPr wrap="square" rtlCol="0">
            <a:spAutoFit/>
          </a:bodyPr>
          <a:lstStyle/>
          <a:p>
            <a:pPr algn="dist"/>
            <a:r>
              <a:rPr lang="zh-CN" altLang="en-US" dirty="0">
                <a:gradFill flip="none" rotWithShape="1">
                  <a:gsLst>
                    <a:gs pos="29000">
                      <a:schemeClr val="accent2"/>
                    </a:gs>
                    <a:gs pos="51000">
                      <a:schemeClr val="accent1"/>
                    </a:gs>
                    <a:gs pos="89000">
                      <a:schemeClr val="accent1"/>
                    </a:gs>
                  </a:gsLst>
                  <a:lin ang="8100000" scaled="1"/>
                  <a:tileRect/>
                </a:gradFill>
                <a:latin typeface="+mj-ea"/>
                <a:ea typeface="+mj-ea"/>
              </a:rPr>
              <a:t>测试人员</a:t>
            </a:r>
            <a:endParaRPr lang="zh-CN" altLang="en-US" dirty="0">
              <a:gradFill flip="none" rotWithShape="1">
                <a:gsLst>
                  <a:gs pos="29000">
                    <a:schemeClr val="accent2"/>
                  </a:gs>
                  <a:gs pos="51000">
                    <a:schemeClr val="accent1"/>
                  </a:gs>
                  <a:gs pos="89000">
                    <a:schemeClr val="accent1"/>
                  </a:gs>
                </a:gsLst>
                <a:lin ang="8100000" scaled="1"/>
                <a:tileRect/>
              </a:gradFill>
              <a:latin typeface="+mj-ea"/>
              <a:ea typeface="+mj-ea"/>
            </a:endParaRPr>
          </a:p>
        </p:txBody>
      </p:sp>
      <p:sp>
        <p:nvSpPr>
          <p:cNvPr id="111" name="文本框 110"/>
          <p:cNvSpPr txBox="1"/>
          <p:nvPr/>
        </p:nvSpPr>
        <p:spPr>
          <a:xfrm>
            <a:off x="8637905" y="2564130"/>
            <a:ext cx="1772285" cy="521970"/>
          </a:xfrm>
          <a:prstGeom prst="rect">
            <a:avLst/>
          </a:prstGeom>
          <a:noFill/>
        </p:spPr>
        <p:txBody>
          <a:bodyPr wrap="square" rtlCol="0">
            <a:spAutoFit/>
          </a:bodyPr>
          <a:lstStyle/>
          <a:p>
            <a:pPr algn="dist"/>
            <a:r>
              <a:rPr lang="zh-CN" altLang="en-US" sz="1400" dirty="0">
                <a:solidFill>
                  <a:schemeClr val="bg1">
                    <a:lumMod val="50000"/>
                  </a:schemeClr>
                </a:solidFill>
                <a:latin typeface="+mn-ea"/>
              </a:rPr>
              <a:t>产品功能及系统功能</a:t>
            </a:r>
            <a:endParaRPr lang="zh-CN" altLang="en-US" sz="1400" dirty="0">
              <a:solidFill>
                <a:schemeClr val="bg1">
                  <a:lumMod val="50000"/>
                </a:schemeClr>
              </a:solidFill>
              <a:latin typeface="+mn-ea"/>
            </a:endParaRPr>
          </a:p>
        </p:txBody>
      </p:sp>
      <p:sp>
        <p:nvSpPr>
          <p:cNvPr id="112" name="文本框 111"/>
          <p:cNvSpPr txBox="1"/>
          <p:nvPr/>
        </p:nvSpPr>
        <p:spPr>
          <a:xfrm>
            <a:off x="8806180" y="3589020"/>
            <a:ext cx="1708785" cy="368300"/>
          </a:xfrm>
          <a:prstGeom prst="rect">
            <a:avLst/>
          </a:prstGeom>
          <a:noFill/>
        </p:spPr>
        <p:txBody>
          <a:bodyPr wrap="square" rtlCol="0">
            <a:spAutoFit/>
          </a:bodyPr>
          <a:lstStyle/>
          <a:p>
            <a:pPr algn="dist"/>
            <a:r>
              <a:rPr lang="zh-CN" altLang="en-US" dirty="0">
                <a:gradFill flip="none" rotWithShape="1">
                  <a:gsLst>
                    <a:gs pos="29000">
                      <a:schemeClr val="accent2"/>
                    </a:gs>
                    <a:gs pos="51000">
                      <a:schemeClr val="accent1"/>
                    </a:gs>
                    <a:gs pos="89000">
                      <a:schemeClr val="accent1"/>
                    </a:gs>
                  </a:gsLst>
                  <a:lin ang="8100000" scaled="1"/>
                  <a:tileRect/>
                </a:gradFill>
                <a:latin typeface="+mj-ea"/>
                <a:ea typeface="+mj-ea"/>
              </a:rPr>
              <a:t>文档编写人员</a:t>
            </a:r>
            <a:endParaRPr lang="zh-CN" altLang="en-US" dirty="0">
              <a:gradFill flip="none" rotWithShape="1">
                <a:gsLst>
                  <a:gs pos="29000">
                    <a:schemeClr val="accent2"/>
                  </a:gs>
                  <a:gs pos="51000">
                    <a:schemeClr val="accent1"/>
                  </a:gs>
                  <a:gs pos="89000">
                    <a:schemeClr val="accent1"/>
                  </a:gs>
                </a:gsLst>
                <a:lin ang="8100000" scaled="1"/>
                <a:tileRect/>
              </a:gradFill>
              <a:latin typeface="+mj-ea"/>
              <a:ea typeface="+mj-ea"/>
            </a:endParaRPr>
          </a:p>
        </p:txBody>
      </p:sp>
      <p:sp>
        <p:nvSpPr>
          <p:cNvPr id="113" name="文本框 112"/>
          <p:cNvSpPr txBox="1"/>
          <p:nvPr/>
        </p:nvSpPr>
        <p:spPr>
          <a:xfrm>
            <a:off x="8806180" y="4135120"/>
            <a:ext cx="1815465" cy="306705"/>
          </a:xfrm>
          <a:prstGeom prst="rect">
            <a:avLst/>
          </a:prstGeom>
          <a:noFill/>
        </p:spPr>
        <p:txBody>
          <a:bodyPr wrap="square" rtlCol="0">
            <a:spAutoFit/>
          </a:bodyPr>
          <a:lstStyle/>
          <a:p>
            <a:pPr algn="dist"/>
            <a:r>
              <a:rPr lang="zh-CN" altLang="en-US" sz="1400" dirty="0">
                <a:solidFill>
                  <a:schemeClr val="bg1">
                    <a:lumMod val="50000"/>
                  </a:schemeClr>
                </a:solidFill>
                <a:latin typeface="+mn-ea"/>
              </a:rPr>
              <a:t>业务规则和用户文档</a:t>
            </a:r>
            <a:endParaRPr lang="zh-CN" altLang="en-US" sz="1400" dirty="0">
              <a:solidFill>
                <a:schemeClr val="bg1">
                  <a:lumMod val="50000"/>
                </a:schemeClr>
              </a:solidFill>
              <a:latin typeface="+mn-ea"/>
            </a:endParaRPr>
          </a:p>
        </p:txBody>
      </p:sp>
      <p:grpSp>
        <p:nvGrpSpPr>
          <p:cNvPr id="118" name="图形 10"/>
          <p:cNvGrpSpPr/>
          <p:nvPr/>
        </p:nvGrpSpPr>
        <p:grpSpPr>
          <a:xfrm>
            <a:off x="7954686" y="2248455"/>
            <a:ext cx="430192" cy="430192"/>
            <a:chOff x="4901453" y="780927"/>
            <a:chExt cx="1027056" cy="1027057"/>
          </a:xfrm>
          <a:gradFill flip="none" rotWithShape="1">
            <a:gsLst>
              <a:gs pos="29000">
                <a:schemeClr val="accent2"/>
              </a:gs>
              <a:gs pos="51000">
                <a:schemeClr val="accent1"/>
              </a:gs>
              <a:gs pos="89000">
                <a:schemeClr val="accent1"/>
              </a:gs>
            </a:gsLst>
            <a:lin ang="8100000" scaled="1"/>
            <a:tileRect/>
          </a:gradFill>
        </p:grpSpPr>
        <p:sp>
          <p:nvSpPr>
            <p:cNvPr id="119" name="任意多边形: 形状 118"/>
            <p:cNvSpPr/>
            <p:nvPr/>
          </p:nvSpPr>
          <p:spPr>
            <a:xfrm>
              <a:off x="4965644" y="796974"/>
              <a:ext cx="898674" cy="994961"/>
            </a:xfrm>
            <a:custGeom>
              <a:avLst/>
              <a:gdLst>
                <a:gd name="connsiteX0" fmla="*/ 818435 w 898674"/>
                <a:gd name="connsiteY0" fmla="*/ 192573 h 994961"/>
                <a:gd name="connsiteX1" fmla="*/ 738197 w 898674"/>
                <a:gd name="connsiteY1" fmla="*/ 192573 h 994961"/>
                <a:gd name="connsiteX2" fmla="*/ 738197 w 898674"/>
                <a:gd name="connsiteY2" fmla="*/ 80239 h 994961"/>
                <a:gd name="connsiteX3" fmla="*/ 657958 w 898674"/>
                <a:gd name="connsiteY3" fmla="*/ 0 h 994961"/>
                <a:gd name="connsiteX4" fmla="*/ 112334 w 898674"/>
                <a:gd name="connsiteY4" fmla="*/ 0 h 994961"/>
                <a:gd name="connsiteX5" fmla="*/ 32096 w 898674"/>
                <a:gd name="connsiteY5" fmla="*/ 80239 h 994961"/>
                <a:gd name="connsiteX6" fmla="*/ 32096 w 898674"/>
                <a:gd name="connsiteY6" fmla="*/ 160478 h 994961"/>
                <a:gd name="connsiteX7" fmla="*/ 160478 w 898674"/>
                <a:gd name="connsiteY7" fmla="*/ 160478 h 994961"/>
                <a:gd name="connsiteX8" fmla="*/ 160478 w 898674"/>
                <a:gd name="connsiteY8" fmla="*/ 192573 h 994961"/>
                <a:gd name="connsiteX9" fmla="*/ 80239 w 898674"/>
                <a:gd name="connsiteY9" fmla="*/ 192573 h 994961"/>
                <a:gd name="connsiteX10" fmla="*/ 0 w 898674"/>
                <a:gd name="connsiteY10" fmla="*/ 272812 h 994961"/>
                <a:gd name="connsiteX11" fmla="*/ 0 w 898674"/>
                <a:gd name="connsiteY11" fmla="*/ 754245 h 994961"/>
                <a:gd name="connsiteX12" fmla="*/ 80239 w 898674"/>
                <a:gd name="connsiteY12" fmla="*/ 834484 h 994961"/>
                <a:gd name="connsiteX13" fmla="*/ 311038 w 898674"/>
                <a:gd name="connsiteY13" fmla="*/ 834484 h 994961"/>
                <a:gd name="connsiteX14" fmla="*/ 278942 w 898674"/>
                <a:gd name="connsiteY14" fmla="*/ 898675 h 994961"/>
                <a:gd name="connsiteX15" fmla="*/ 224669 w 898674"/>
                <a:gd name="connsiteY15" fmla="*/ 898675 h 994961"/>
                <a:gd name="connsiteX16" fmla="*/ 176525 w 898674"/>
                <a:gd name="connsiteY16" fmla="*/ 946818 h 994961"/>
                <a:gd name="connsiteX17" fmla="*/ 224669 w 898674"/>
                <a:gd name="connsiteY17" fmla="*/ 994962 h 994961"/>
                <a:gd name="connsiteX18" fmla="*/ 674006 w 898674"/>
                <a:gd name="connsiteY18" fmla="*/ 994962 h 994961"/>
                <a:gd name="connsiteX19" fmla="*/ 722149 w 898674"/>
                <a:gd name="connsiteY19" fmla="*/ 946818 h 994961"/>
                <a:gd name="connsiteX20" fmla="*/ 674006 w 898674"/>
                <a:gd name="connsiteY20" fmla="*/ 898675 h 994961"/>
                <a:gd name="connsiteX21" fmla="*/ 619732 w 898674"/>
                <a:gd name="connsiteY21" fmla="*/ 898675 h 994961"/>
                <a:gd name="connsiteX22" fmla="*/ 587637 w 898674"/>
                <a:gd name="connsiteY22" fmla="*/ 834484 h 994961"/>
                <a:gd name="connsiteX23" fmla="*/ 657958 w 898674"/>
                <a:gd name="connsiteY23" fmla="*/ 834484 h 994961"/>
                <a:gd name="connsiteX24" fmla="*/ 754244 w 898674"/>
                <a:gd name="connsiteY24" fmla="*/ 834484 h 994961"/>
                <a:gd name="connsiteX25" fmla="*/ 818435 w 898674"/>
                <a:gd name="connsiteY25" fmla="*/ 834484 h 994961"/>
                <a:gd name="connsiteX26" fmla="*/ 898674 w 898674"/>
                <a:gd name="connsiteY26" fmla="*/ 754245 h 994961"/>
                <a:gd name="connsiteX27" fmla="*/ 898674 w 898674"/>
                <a:gd name="connsiteY27" fmla="*/ 272812 h 994961"/>
                <a:gd name="connsiteX28" fmla="*/ 818435 w 898674"/>
                <a:gd name="connsiteY28" fmla="*/ 192573 h 994961"/>
                <a:gd name="connsiteX29" fmla="*/ 706101 w 898674"/>
                <a:gd name="connsiteY29" fmla="*/ 630757 h 994961"/>
                <a:gd name="connsiteX30" fmla="*/ 706101 w 898674"/>
                <a:gd name="connsiteY30" fmla="*/ 674006 h 994961"/>
                <a:gd name="connsiteX31" fmla="*/ 662852 w 898674"/>
                <a:gd name="connsiteY31" fmla="*/ 674006 h 994961"/>
                <a:gd name="connsiteX32" fmla="*/ 706101 w 898674"/>
                <a:gd name="connsiteY32" fmla="*/ 630757 h 994961"/>
                <a:gd name="connsiteX33" fmla="*/ 561671 w 898674"/>
                <a:gd name="connsiteY33" fmla="*/ 674006 h 994961"/>
                <a:gd name="connsiteX34" fmla="*/ 417242 w 898674"/>
                <a:gd name="connsiteY34" fmla="*/ 529576 h 994961"/>
                <a:gd name="connsiteX35" fmla="*/ 561671 w 898674"/>
                <a:gd name="connsiteY35" fmla="*/ 385146 h 994961"/>
                <a:gd name="connsiteX36" fmla="*/ 706101 w 898674"/>
                <a:gd name="connsiteY36" fmla="*/ 529576 h 994961"/>
                <a:gd name="connsiteX37" fmla="*/ 561671 w 898674"/>
                <a:gd name="connsiteY37" fmla="*/ 674006 h 994961"/>
                <a:gd name="connsiteX38" fmla="*/ 738197 w 898674"/>
                <a:gd name="connsiteY38" fmla="*/ 288860 h 994961"/>
                <a:gd name="connsiteX39" fmla="*/ 802388 w 898674"/>
                <a:gd name="connsiteY39" fmla="*/ 288860 h 994961"/>
                <a:gd name="connsiteX40" fmla="*/ 802388 w 898674"/>
                <a:gd name="connsiteY40" fmla="*/ 674006 h 994961"/>
                <a:gd name="connsiteX41" fmla="*/ 738197 w 898674"/>
                <a:gd name="connsiteY41" fmla="*/ 674006 h 994961"/>
                <a:gd name="connsiteX42" fmla="*/ 706101 w 898674"/>
                <a:gd name="connsiteY42" fmla="*/ 80239 h 994961"/>
                <a:gd name="connsiteX43" fmla="*/ 706101 w 898674"/>
                <a:gd name="connsiteY43" fmla="*/ 428395 h 994961"/>
                <a:gd name="connsiteX44" fmla="*/ 561671 w 898674"/>
                <a:gd name="connsiteY44" fmla="*/ 353051 h 994961"/>
                <a:gd name="connsiteX45" fmla="*/ 385146 w 898674"/>
                <a:gd name="connsiteY45" fmla="*/ 529576 h 994961"/>
                <a:gd name="connsiteX46" fmla="*/ 460490 w 898674"/>
                <a:gd name="connsiteY46" fmla="*/ 674006 h 994961"/>
                <a:gd name="connsiteX47" fmla="*/ 192573 w 898674"/>
                <a:gd name="connsiteY47" fmla="*/ 674006 h 994961"/>
                <a:gd name="connsiteX48" fmla="*/ 192573 w 898674"/>
                <a:gd name="connsiteY48" fmla="*/ 80239 h 994961"/>
                <a:gd name="connsiteX49" fmla="*/ 176108 w 898674"/>
                <a:gd name="connsiteY49" fmla="*/ 32096 h 994961"/>
                <a:gd name="connsiteX50" fmla="*/ 657958 w 898674"/>
                <a:gd name="connsiteY50" fmla="*/ 32096 h 994961"/>
                <a:gd name="connsiteX51" fmla="*/ 706101 w 898674"/>
                <a:gd name="connsiteY51" fmla="*/ 80239 h 994961"/>
                <a:gd name="connsiteX52" fmla="*/ 160478 w 898674"/>
                <a:gd name="connsiteY52" fmla="*/ 674006 h 994961"/>
                <a:gd name="connsiteX53" fmla="*/ 96287 w 898674"/>
                <a:gd name="connsiteY53" fmla="*/ 674006 h 994961"/>
                <a:gd name="connsiteX54" fmla="*/ 96287 w 898674"/>
                <a:gd name="connsiteY54" fmla="*/ 288860 h 994961"/>
                <a:gd name="connsiteX55" fmla="*/ 160478 w 898674"/>
                <a:gd name="connsiteY55" fmla="*/ 288860 h 994961"/>
                <a:gd name="connsiteX56" fmla="*/ 64191 w 898674"/>
                <a:gd name="connsiteY56" fmla="*/ 128382 h 994961"/>
                <a:gd name="connsiteX57" fmla="*/ 64191 w 898674"/>
                <a:gd name="connsiteY57" fmla="*/ 80239 h 994961"/>
                <a:gd name="connsiteX58" fmla="*/ 112334 w 898674"/>
                <a:gd name="connsiteY58" fmla="*/ 32096 h 994961"/>
                <a:gd name="connsiteX59" fmla="*/ 160478 w 898674"/>
                <a:gd name="connsiteY59" fmla="*/ 80239 h 994961"/>
                <a:gd name="connsiteX60" fmla="*/ 160478 w 898674"/>
                <a:gd name="connsiteY60" fmla="*/ 128382 h 994961"/>
                <a:gd name="connsiteX61" fmla="*/ 690053 w 898674"/>
                <a:gd name="connsiteY61" fmla="*/ 946818 h 994961"/>
                <a:gd name="connsiteX62" fmla="*/ 674006 w 898674"/>
                <a:gd name="connsiteY62" fmla="*/ 962866 h 994961"/>
                <a:gd name="connsiteX63" fmla="*/ 224669 w 898674"/>
                <a:gd name="connsiteY63" fmla="*/ 962866 h 994961"/>
                <a:gd name="connsiteX64" fmla="*/ 208621 w 898674"/>
                <a:gd name="connsiteY64" fmla="*/ 946818 h 994961"/>
                <a:gd name="connsiteX65" fmla="*/ 224669 w 898674"/>
                <a:gd name="connsiteY65" fmla="*/ 930770 h 994961"/>
                <a:gd name="connsiteX66" fmla="*/ 674006 w 898674"/>
                <a:gd name="connsiteY66" fmla="*/ 930770 h 994961"/>
                <a:gd name="connsiteX67" fmla="*/ 690053 w 898674"/>
                <a:gd name="connsiteY67" fmla="*/ 946818 h 994961"/>
                <a:gd name="connsiteX68" fmla="*/ 583849 w 898674"/>
                <a:gd name="connsiteY68" fmla="*/ 898675 h 994961"/>
                <a:gd name="connsiteX69" fmla="*/ 314825 w 898674"/>
                <a:gd name="connsiteY69" fmla="*/ 898675 h 994961"/>
                <a:gd name="connsiteX70" fmla="*/ 346920 w 898674"/>
                <a:gd name="connsiteY70" fmla="*/ 834484 h 994961"/>
                <a:gd name="connsiteX71" fmla="*/ 551754 w 898674"/>
                <a:gd name="connsiteY71" fmla="*/ 834484 h 994961"/>
                <a:gd name="connsiteX72" fmla="*/ 657958 w 898674"/>
                <a:gd name="connsiteY72" fmla="*/ 802388 h 994961"/>
                <a:gd name="connsiteX73" fmla="*/ 641910 w 898674"/>
                <a:gd name="connsiteY73" fmla="*/ 786341 h 994961"/>
                <a:gd name="connsiteX74" fmla="*/ 657958 w 898674"/>
                <a:gd name="connsiteY74" fmla="*/ 770293 h 994961"/>
                <a:gd name="connsiteX75" fmla="*/ 754244 w 898674"/>
                <a:gd name="connsiteY75" fmla="*/ 770293 h 994961"/>
                <a:gd name="connsiteX76" fmla="*/ 770292 w 898674"/>
                <a:gd name="connsiteY76" fmla="*/ 786341 h 994961"/>
                <a:gd name="connsiteX77" fmla="*/ 754244 w 898674"/>
                <a:gd name="connsiteY77" fmla="*/ 802388 h 994961"/>
                <a:gd name="connsiteX78" fmla="*/ 866579 w 898674"/>
                <a:gd name="connsiteY78" fmla="*/ 754245 h 994961"/>
                <a:gd name="connsiteX79" fmla="*/ 818435 w 898674"/>
                <a:gd name="connsiteY79" fmla="*/ 802388 h 994961"/>
                <a:gd name="connsiteX80" fmla="*/ 799435 w 898674"/>
                <a:gd name="connsiteY80" fmla="*/ 802388 h 994961"/>
                <a:gd name="connsiteX81" fmla="*/ 802388 w 898674"/>
                <a:gd name="connsiteY81" fmla="*/ 786341 h 994961"/>
                <a:gd name="connsiteX82" fmla="*/ 754244 w 898674"/>
                <a:gd name="connsiteY82" fmla="*/ 738197 h 994961"/>
                <a:gd name="connsiteX83" fmla="*/ 657958 w 898674"/>
                <a:gd name="connsiteY83" fmla="*/ 738197 h 994961"/>
                <a:gd name="connsiteX84" fmla="*/ 609815 w 898674"/>
                <a:gd name="connsiteY84" fmla="*/ 786341 h 994961"/>
                <a:gd name="connsiteX85" fmla="*/ 612767 w 898674"/>
                <a:gd name="connsiteY85" fmla="*/ 802388 h 994961"/>
                <a:gd name="connsiteX86" fmla="*/ 80239 w 898674"/>
                <a:gd name="connsiteY86" fmla="*/ 802388 h 994961"/>
                <a:gd name="connsiteX87" fmla="*/ 32096 w 898674"/>
                <a:gd name="connsiteY87" fmla="*/ 754245 h 994961"/>
                <a:gd name="connsiteX88" fmla="*/ 32096 w 898674"/>
                <a:gd name="connsiteY88" fmla="*/ 272812 h 994961"/>
                <a:gd name="connsiteX89" fmla="*/ 80239 w 898674"/>
                <a:gd name="connsiteY89" fmla="*/ 224669 h 994961"/>
                <a:gd name="connsiteX90" fmla="*/ 160478 w 898674"/>
                <a:gd name="connsiteY90" fmla="*/ 224669 h 994961"/>
                <a:gd name="connsiteX91" fmla="*/ 160478 w 898674"/>
                <a:gd name="connsiteY91" fmla="*/ 256764 h 994961"/>
                <a:gd name="connsiteX92" fmla="*/ 96287 w 898674"/>
                <a:gd name="connsiteY92" fmla="*/ 256764 h 994961"/>
                <a:gd name="connsiteX93" fmla="*/ 64191 w 898674"/>
                <a:gd name="connsiteY93" fmla="*/ 288860 h 994961"/>
                <a:gd name="connsiteX94" fmla="*/ 64191 w 898674"/>
                <a:gd name="connsiteY94" fmla="*/ 674006 h 994961"/>
                <a:gd name="connsiteX95" fmla="*/ 96287 w 898674"/>
                <a:gd name="connsiteY95" fmla="*/ 706102 h 994961"/>
                <a:gd name="connsiteX96" fmla="*/ 802388 w 898674"/>
                <a:gd name="connsiteY96" fmla="*/ 706102 h 994961"/>
                <a:gd name="connsiteX97" fmla="*/ 834483 w 898674"/>
                <a:gd name="connsiteY97" fmla="*/ 674006 h 994961"/>
                <a:gd name="connsiteX98" fmla="*/ 834483 w 898674"/>
                <a:gd name="connsiteY98" fmla="*/ 288860 h 994961"/>
                <a:gd name="connsiteX99" fmla="*/ 802388 w 898674"/>
                <a:gd name="connsiteY99" fmla="*/ 256764 h 994961"/>
                <a:gd name="connsiteX100" fmla="*/ 738197 w 898674"/>
                <a:gd name="connsiteY100" fmla="*/ 256764 h 994961"/>
                <a:gd name="connsiteX101" fmla="*/ 738197 w 898674"/>
                <a:gd name="connsiteY101" fmla="*/ 224669 h 994961"/>
                <a:gd name="connsiteX102" fmla="*/ 818435 w 898674"/>
                <a:gd name="connsiteY102" fmla="*/ 224669 h 994961"/>
                <a:gd name="connsiteX103" fmla="*/ 866579 w 898674"/>
                <a:gd name="connsiteY103" fmla="*/ 272812 h 994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98674" h="994961">
                  <a:moveTo>
                    <a:pt x="818435" y="192573"/>
                  </a:moveTo>
                  <a:lnTo>
                    <a:pt x="738197" y="192573"/>
                  </a:lnTo>
                  <a:lnTo>
                    <a:pt x="738197" y="80239"/>
                  </a:lnTo>
                  <a:cubicBezTo>
                    <a:pt x="738197" y="35995"/>
                    <a:pt x="702201" y="0"/>
                    <a:pt x="657958" y="0"/>
                  </a:cubicBezTo>
                  <a:lnTo>
                    <a:pt x="112334" y="0"/>
                  </a:lnTo>
                  <a:cubicBezTo>
                    <a:pt x="68091" y="0"/>
                    <a:pt x="32096" y="35995"/>
                    <a:pt x="32096" y="80239"/>
                  </a:cubicBezTo>
                  <a:lnTo>
                    <a:pt x="32096" y="160478"/>
                  </a:lnTo>
                  <a:lnTo>
                    <a:pt x="160478" y="160478"/>
                  </a:lnTo>
                  <a:lnTo>
                    <a:pt x="160478" y="192573"/>
                  </a:lnTo>
                  <a:lnTo>
                    <a:pt x="80239" y="192573"/>
                  </a:lnTo>
                  <a:cubicBezTo>
                    <a:pt x="35995" y="192573"/>
                    <a:pt x="0" y="228568"/>
                    <a:pt x="0" y="272812"/>
                  </a:cubicBezTo>
                  <a:lnTo>
                    <a:pt x="0" y="754245"/>
                  </a:lnTo>
                  <a:cubicBezTo>
                    <a:pt x="0" y="798489"/>
                    <a:pt x="35995" y="834484"/>
                    <a:pt x="80239" y="834484"/>
                  </a:cubicBezTo>
                  <a:lnTo>
                    <a:pt x="311038" y="834484"/>
                  </a:lnTo>
                  <a:lnTo>
                    <a:pt x="278942" y="898675"/>
                  </a:lnTo>
                  <a:lnTo>
                    <a:pt x="224669" y="898675"/>
                  </a:lnTo>
                  <a:cubicBezTo>
                    <a:pt x="198126" y="898675"/>
                    <a:pt x="176525" y="920275"/>
                    <a:pt x="176525" y="946818"/>
                  </a:cubicBezTo>
                  <a:cubicBezTo>
                    <a:pt x="176525" y="973361"/>
                    <a:pt x="198126" y="994962"/>
                    <a:pt x="224669" y="994962"/>
                  </a:cubicBezTo>
                  <a:lnTo>
                    <a:pt x="674006" y="994962"/>
                  </a:lnTo>
                  <a:cubicBezTo>
                    <a:pt x="700548" y="994962"/>
                    <a:pt x="722149" y="973361"/>
                    <a:pt x="722149" y="946818"/>
                  </a:cubicBezTo>
                  <a:cubicBezTo>
                    <a:pt x="722149" y="920275"/>
                    <a:pt x="700548" y="898675"/>
                    <a:pt x="674006" y="898675"/>
                  </a:cubicBezTo>
                  <a:lnTo>
                    <a:pt x="619732" y="898675"/>
                  </a:lnTo>
                  <a:lnTo>
                    <a:pt x="587637" y="834484"/>
                  </a:lnTo>
                  <a:lnTo>
                    <a:pt x="657958" y="834484"/>
                  </a:lnTo>
                  <a:lnTo>
                    <a:pt x="754244" y="834484"/>
                  </a:lnTo>
                  <a:lnTo>
                    <a:pt x="818435" y="834484"/>
                  </a:lnTo>
                  <a:cubicBezTo>
                    <a:pt x="862679" y="834484"/>
                    <a:pt x="898674" y="798489"/>
                    <a:pt x="898674" y="754245"/>
                  </a:cubicBezTo>
                  <a:lnTo>
                    <a:pt x="898674" y="272812"/>
                  </a:lnTo>
                  <a:cubicBezTo>
                    <a:pt x="898674" y="228568"/>
                    <a:pt x="862679" y="192573"/>
                    <a:pt x="818435" y="192573"/>
                  </a:cubicBezTo>
                  <a:close/>
                  <a:moveTo>
                    <a:pt x="706101" y="630757"/>
                  </a:moveTo>
                  <a:lnTo>
                    <a:pt x="706101" y="674006"/>
                  </a:lnTo>
                  <a:lnTo>
                    <a:pt x="662852" y="674006"/>
                  </a:lnTo>
                  <a:cubicBezTo>
                    <a:pt x="679654" y="662195"/>
                    <a:pt x="694290" y="647559"/>
                    <a:pt x="706101" y="630757"/>
                  </a:cubicBezTo>
                  <a:close/>
                  <a:moveTo>
                    <a:pt x="561671" y="674006"/>
                  </a:moveTo>
                  <a:cubicBezTo>
                    <a:pt x="482042" y="674006"/>
                    <a:pt x="417242" y="609205"/>
                    <a:pt x="417242" y="529576"/>
                  </a:cubicBezTo>
                  <a:cubicBezTo>
                    <a:pt x="417242" y="449947"/>
                    <a:pt x="482042" y="385146"/>
                    <a:pt x="561671" y="385146"/>
                  </a:cubicBezTo>
                  <a:cubicBezTo>
                    <a:pt x="641300" y="385146"/>
                    <a:pt x="706101" y="449947"/>
                    <a:pt x="706101" y="529576"/>
                  </a:cubicBezTo>
                  <a:cubicBezTo>
                    <a:pt x="706101" y="609205"/>
                    <a:pt x="641300" y="674006"/>
                    <a:pt x="561671" y="674006"/>
                  </a:cubicBezTo>
                  <a:close/>
                  <a:moveTo>
                    <a:pt x="738197" y="288860"/>
                  </a:moveTo>
                  <a:lnTo>
                    <a:pt x="802388" y="288860"/>
                  </a:lnTo>
                  <a:lnTo>
                    <a:pt x="802388" y="674006"/>
                  </a:lnTo>
                  <a:lnTo>
                    <a:pt x="738197" y="674006"/>
                  </a:lnTo>
                  <a:close/>
                  <a:moveTo>
                    <a:pt x="706101" y="80239"/>
                  </a:moveTo>
                  <a:lnTo>
                    <a:pt x="706101" y="428395"/>
                  </a:lnTo>
                  <a:cubicBezTo>
                    <a:pt x="674134" y="382916"/>
                    <a:pt x="621369" y="353051"/>
                    <a:pt x="561671" y="353051"/>
                  </a:cubicBezTo>
                  <a:cubicBezTo>
                    <a:pt x="464342" y="353051"/>
                    <a:pt x="385146" y="432247"/>
                    <a:pt x="385146" y="529576"/>
                  </a:cubicBezTo>
                  <a:cubicBezTo>
                    <a:pt x="385146" y="589274"/>
                    <a:pt x="415011" y="642039"/>
                    <a:pt x="460490" y="674006"/>
                  </a:cubicBezTo>
                  <a:lnTo>
                    <a:pt x="192573" y="674006"/>
                  </a:lnTo>
                  <a:lnTo>
                    <a:pt x="192573" y="80239"/>
                  </a:lnTo>
                  <a:cubicBezTo>
                    <a:pt x="192573" y="62105"/>
                    <a:pt x="186298" y="45544"/>
                    <a:pt x="176108" y="32096"/>
                  </a:cubicBezTo>
                  <a:lnTo>
                    <a:pt x="657958" y="32096"/>
                  </a:lnTo>
                  <a:cubicBezTo>
                    <a:pt x="684501" y="32096"/>
                    <a:pt x="706101" y="53696"/>
                    <a:pt x="706101" y="80239"/>
                  </a:cubicBezTo>
                  <a:close/>
                  <a:moveTo>
                    <a:pt x="160478" y="674006"/>
                  </a:moveTo>
                  <a:lnTo>
                    <a:pt x="96287" y="674006"/>
                  </a:lnTo>
                  <a:lnTo>
                    <a:pt x="96287" y="288860"/>
                  </a:lnTo>
                  <a:lnTo>
                    <a:pt x="160478" y="288860"/>
                  </a:lnTo>
                  <a:close/>
                  <a:moveTo>
                    <a:pt x="64191" y="128382"/>
                  </a:moveTo>
                  <a:lnTo>
                    <a:pt x="64191" y="80239"/>
                  </a:lnTo>
                  <a:cubicBezTo>
                    <a:pt x="64191" y="53696"/>
                    <a:pt x="85791" y="32096"/>
                    <a:pt x="112334" y="32096"/>
                  </a:cubicBezTo>
                  <a:cubicBezTo>
                    <a:pt x="138877" y="32096"/>
                    <a:pt x="160478" y="53696"/>
                    <a:pt x="160478" y="80239"/>
                  </a:cubicBezTo>
                  <a:lnTo>
                    <a:pt x="160478" y="128382"/>
                  </a:lnTo>
                  <a:close/>
                  <a:moveTo>
                    <a:pt x="690053" y="946818"/>
                  </a:moveTo>
                  <a:cubicBezTo>
                    <a:pt x="690053" y="955661"/>
                    <a:pt x="682848" y="962866"/>
                    <a:pt x="674006" y="962866"/>
                  </a:cubicBezTo>
                  <a:lnTo>
                    <a:pt x="224669" y="962866"/>
                  </a:lnTo>
                  <a:cubicBezTo>
                    <a:pt x="215826" y="962866"/>
                    <a:pt x="208621" y="955661"/>
                    <a:pt x="208621" y="946818"/>
                  </a:cubicBezTo>
                  <a:cubicBezTo>
                    <a:pt x="208621" y="937976"/>
                    <a:pt x="215826" y="930770"/>
                    <a:pt x="224669" y="930770"/>
                  </a:cubicBezTo>
                  <a:lnTo>
                    <a:pt x="674006" y="930770"/>
                  </a:lnTo>
                  <a:cubicBezTo>
                    <a:pt x="682848" y="930770"/>
                    <a:pt x="690053" y="937976"/>
                    <a:pt x="690053" y="946818"/>
                  </a:cubicBezTo>
                  <a:close/>
                  <a:moveTo>
                    <a:pt x="583849" y="898675"/>
                  </a:moveTo>
                  <a:lnTo>
                    <a:pt x="314825" y="898675"/>
                  </a:lnTo>
                  <a:lnTo>
                    <a:pt x="346920" y="834484"/>
                  </a:lnTo>
                  <a:lnTo>
                    <a:pt x="551754" y="834484"/>
                  </a:lnTo>
                  <a:close/>
                  <a:moveTo>
                    <a:pt x="657958" y="802388"/>
                  </a:moveTo>
                  <a:cubicBezTo>
                    <a:pt x="649115" y="802388"/>
                    <a:pt x="641910" y="795183"/>
                    <a:pt x="641910" y="786341"/>
                  </a:cubicBezTo>
                  <a:cubicBezTo>
                    <a:pt x="641910" y="777498"/>
                    <a:pt x="649115" y="770293"/>
                    <a:pt x="657958" y="770293"/>
                  </a:cubicBezTo>
                  <a:lnTo>
                    <a:pt x="754244" y="770293"/>
                  </a:lnTo>
                  <a:cubicBezTo>
                    <a:pt x="763087" y="770293"/>
                    <a:pt x="770292" y="777498"/>
                    <a:pt x="770292" y="786341"/>
                  </a:cubicBezTo>
                  <a:cubicBezTo>
                    <a:pt x="770292" y="795183"/>
                    <a:pt x="763087" y="802388"/>
                    <a:pt x="754244" y="802388"/>
                  </a:cubicBezTo>
                  <a:close/>
                  <a:moveTo>
                    <a:pt x="866579" y="754245"/>
                  </a:moveTo>
                  <a:cubicBezTo>
                    <a:pt x="866579" y="780788"/>
                    <a:pt x="844978" y="802388"/>
                    <a:pt x="818435" y="802388"/>
                  </a:cubicBezTo>
                  <a:lnTo>
                    <a:pt x="799435" y="802388"/>
                  </a:lnTo>
                  <a:cubicBezTo>
                    <a:pt x="801232" y="797349"/>
                    <a:pt x="802388" y="791989"/>
                    <a:pt x="802388" y="786341"/>
                  </a:cubicBezTo>
                  <a:cubicBezTo>
                    <a:pt x="802388" y="759798"/>
                    <a:pt x="780787" y="738197"/>
                    <a:pt x="754244" y="738197"/>
                  </a:cubicBezTo>
                  <a:lnTo>
                    <a:pt x="657958" y="738197"/>
                  </a:lnTo>
                  <a:cubicBezTo>
                    <a:pt x="631415" y="738197"/>
                    <a:pt x="609815" y="759798"/>
                    <a:pt x="609815" y="786341"/>
                  </a:cubicBezTo>
                  <a:cubicBezTo>
                    <a:pt x="609815" y="791989"/>
                    <a:pt x="610970" y="797349"/>
                    <a:pt x="612767" y="802388"/>
                  </a:cubicBezTo>
                  <a:lnTo>
                    <a:pt x="80239" y="802388"/>
                  </a:lnTo>
                  <a:cubicBezTo>
                    <a:pt x="53696" y="802388"/>
                    <a:pt x="32096" y="780788"/>
                    <a:pt x="32096" y="754245"/>
                  </a:cubicBezTo>
                  <a:lnTo>
                    <a:pt x="32096" y="272812"/>
                  </a:lnTo>
                  <a:cubicBezTo>
                    <a:pt x="32096" y="246269"/>
                    <a:pt x="53696" y="224669"/>
                    <a:pt x="80239" y="224669"/>
                  </a:cubicBezTo>
                  <a:lnTo>
                    <a:pt x="160478" y="224669"/>
                  </a:lnTo>
                  <a:lnTo>
                    <a:pt x="160478" y="256764"/>
                  </a:lnTo>
                  <a:lnTo>
                    <a:pt x="96287" y="256764"/>
                  </a:lnTo>
                  <a:cubicBezTo>
                    <a:pt x="78586" y="256764"/>
                    <a:pt x="64191" y="271159"/>
                    <a:pt x="64191" y="288860"/>
                  </a:cubicBezTo>
                  <a:lnTo>
                    <a:pt x="64191" y="674006"/>
                  </a:lnTo>
                  <a:cubicBezTo>
                    <a:pt x="64191" y="691707"/>
                    <a:pt x="78586" y="706102"/>
                    <a:pt x="96287" y="706102"/>
                  </a:cubicBezTo>
                  <a:lnTo>
                    <a:pt x="802388" y="706102"/>
                  </a:lnTo>
                  <a:cubicBezTo>
                    <a:pt x="820088" y="706102"/>
                    <a:pt x="834483" y="691707"/>
                    <a:pt x="834483" y="674006"/>
                  </a:cubicBezTo>
                  <a:lnTo>
                    <a:pt x="834483" y="288860"/>
                  </a:lnTo>
                  <a:cubicBezTo>
                    <a:pt x="834483" y="271159"/>
                    <a:pt x="820088" y="256764"/>
                    <a:pt x="802388" y="256764"/>
                  </a:cubicBezTo>
                  <a:lnTo>
                    <a:pt x="738197" y="256764"/>
                  </a:lnTo>
                  <a:lnTo>
                    <a:pt x="738197" y="224669"/>
                  </a:lnTo>
                  <a:lnTo>
                    <a:pt x="818435" y="224669"/>
                  </a:lnTo>
                  <a:cubicBezTo>
                    <a:pt x="844978" y="224669"/>
                    <a:pt x="866579" y="246269"/>
                    <a:pt x="866579" y="272812"/>
                  </a:cubicBezTo>
                  <a:close/>
                </a:path>
              </a:pathLst>
            </a:custGeom>
            <a:grpFill/>
            <a:ln w="15925" cap="flat">
              <a:noFill/>
              <a:prstDash val="solid"/>
              <a:miter/>
            </a:ln>
          </p:spPr>
          <p:txBody>
            <a:bodyPr rtlCol="0" anchor="ctr"/>
            <a:lstStyle/>
            <a:p>
              <a:endParaRPr lang="zh-CN" altLang="en-US"/>
            </a:p>
          </p:txBody>
        </p:sp>
        <p:sp>
          <p:nvSpPr>
            <p:cNvPr id="120" name="任意多边形: 形状 119"/>
            <p:cNvSpPr/>
            <p:nvPr/>
          </p:nvSpPr>
          <p:spPr>
            <a:xfrm>
              <a:off x="5061930" y="1535171"/>
              <a:ext cx="32095" cy="32095"/>
            </a:xfrm>
            <a:custGeom>
              <a:avLst/>
              <a:gdLst>
                <a:gd name="connsiteX0" fmla="*/ 0 w 32095"/>
                <a:gd name="connsiteY0" fmla="*/ 0 h 32095"/>
                <a:gd name="connsiteX1" fmla="*/ 32096 w 32095"/>
                <a:gd name="connsiteY1" fmla="*/ 0 h 32095"/>
                <a:gd name="connsiteX2" fmla="*/ 32096 w 32095"/>
                <a:gd name="connsiteY2" fmla="*/ 32096 h 32095"/>
                <a:gd name="connsiteX3" fmla="*/ 0 w 32095"/>
                <a:gd name="connsiteY3" fmla="*/ 32096 h 32095"/>
              </a:gdLst>
              <a:ahLst/>
              <a:cxnLst>
                <a:cxn ang="0">
                  <a:pos x="connsiteX0" y="connsiteY0"/>
                </a:cxn>
                <a:cxn ang="0">
                  <a:pos x="connsiteX1" y="connsiteY1"/>
                </a:cxn>
                <a:cxn ang="0">
                  <a:pos x="connsiteX2" y="connsiteY2"/>
                </a:cxn>
                <a:cxn ang="0">
                  <a:pos x="connsiteX3" y="connsiteY3"/>
                </a:cxn>
              </a:cxnLst>
              <a:rect l="l" t="t" r="r" b="b"/>
              <a:pathLst>
                <a:path w="32095" h="32095">
                  <a:moveTo>
                    <a:pt x="0" y="0"/>
                  </a:moveTo>
                  <a:lnTo>
                    <a:pt x="32096" y="0"/>
                  </a:lnTo>
                  <a:lnTo>
                    <a:pt x="32096" y="32096"/>
                  </a:lnTo>
                  <a:lnTo>
                    <a:pt x="0" y="32096"/>
                  </a:lnTo>
                  <a:close/>
                </a:path>
              </a:pathLst>
            </a:custGeom>
            <a:grpFill/>
            <a:ln w="15925" cap="flat">
              <a:noFill/>
              <a:prstDash val="solid"/>
              <a:miter/>
            </a:ln>
          </p:spPr>
          <p:txBody>
            <a:bodyPr rtlCol="0" anchor="ctr"/>
            <a:lstStyle/>
            <a:p>
              <a:endParaRPr lang="zh-CN" altLang="en-US"/>
            </a:p>
          </p:txBody>
        </p:sp>
        <p:sp>
          <p:nvSpPr>
            <p:cNvPr id="121" name="任意多边形: 形状 120"/>
            <p:cNvSpPr/>
            <p:nvPr/>
          </p:nvSpPr>
          <p:spPr>
            <a:xfrm>
              <a:off x="5126121" y="1535171"/>
              <a:ext cx="32095" cy="32095"/>
            </a:xfrm>
            <a:custGeom>
              <a:avLst/>
              <a:gdLst>
                <a:gd name="connsiteX0" fmla="*/ 0 w 32095"/>
                <a:gd name="connsiteY0" fmla="*/ 0 h 32095"/>
                <a:gd name="connsiteX1" fmla="*/ 32096 w 32095"/>
                <a:gd name="connsiteY1" fmla="*/ 0 h 32095"/>
                <a:gd name="connsiteX2" fmla="*/ 32096 w 32095"/>
                <a:gd name="connsiteY2" fmla="*/ 32096 h 32095"/>
                <a:gd name="connsiteX3" fmla="*/ 0 w 32095"/>
                <a:gd name="connsiteY3" fmla="*/ 32096 h 32095"/>
              </a:gdLst>
              <a:ahLst/>
              <a:cxnLst>
                <a:cxn ang="0">
                  <a:pos x="connsiteX0" y="connsiteY0"/>
                </a:cxn>
                <a:cxn ang="0">
                  <a:pos x="connsiteX1" y="connsiteY1"/>
                </a:cxn>
                <a:cxn ang="0">
                  <a:pos x="connsiteX2" y="connsiteY2"/>
                </a:cxn>
                <a:cxn ang="0">
                  <a:pos x="connsiteX3" y="connsiteY3"/>
                </a:cxn>
              </a:cxnLst>
              <a:rect l="l" t="t" r="r" b="b"/>
              <a:pathLst>
                <a:path w="32095" h="32095">
                  <a:moveTo>
                    <a:pt x="0" y="0"/>
                  </a:moveTo>
                  <a:lnTo>
                    <a:pt x="32096" y="0"/>
                  </a:lnTo>
                  <a:lnTo>
                    <a:pt x="32096" y="32096"/>
                  </a:lnTo>
                  <a:lnTo>
                    <a:pt x="0" y="32096"/>
                  </a:lnTo>
                  <a:close/>
                </a:path>
              </a:pathLst>
            </a:custGeom>
            <a:grpFill/>
            <a:ln w="15925" cap="flat">
              <a:noFill/>
              <a:prstDash val="solid"/>
              <a:miter/>
            </a:ln>
          </p:spPr>
          <p:txBody>
            <a:bodyPr rtlCol="0" anchor="ctr"/>
            <a:lstStyle/>
            <a:p>
              <a:endParaRPr lang="zh-CN" altLang="en-US"/>
            </a:p>
          </p:txBody>
        </p:sp>
        <p:sp>
          <p:nvSpPr>
            <p:cNvPr id="122" name="任意多边形: 形状 121"/>
            <p:cNvSpPr/>
            <p:nvPr/>
          </p:nvSpPr>
          <p:spPr>
            <a:xfrm>
              <a:off x="5190312" y="1535171"/>
              <a:ext cx="32095" cy="32095"/>
            </a:xfrm>
            <a:custGeom>
              <a:avLst/>
              <a:gdLst>
                <a:gd name="connsiteX0" fmla="*/ 0 w 32095"/>
                <a:gd name="connsiteY0" fmla="*/ 0 h 32095"/>
                <a:gd name="connsiteX1" fmla="*/ 32096 w 32095"/>
                <a:gd name="connsiteY1" fmla="*/ 0 h 32095"/>
                <a:gd name="connsiteX2" fmla="*/ 32096 w 32095"/>
                <a:gd name="connsiteY2" fmla="*/ 32096 h 32095"/>
                <a:gd name="connsiteX3" fmla="*/ 0 w 32095"/>
                <a:gd name="connsiteY3" fmla="*/ 32096 h 32095"/>
              </a:gdLst>
              <a:ahLst/>
              <a:cxnLst>
                <a:cxn ang="0">
                  <a:pos x="connsiteX0" y="connsiteY0"/>
                </a:cxn>
                <a:cxn ang="0">
                  <a:pos x="connsiteX1" y="connsiteY1"/>
                </a:cxn>
                <a:cxn ang="0">
                  <a:pos x="connsiteX2" y="connsiteY2"/>
                </a:cxn>
                <a:cxn ang="0">
                  <a:pos x="connsiteX3" y="connsiteY3"/>
                </a:cxn>
              </a:cxnLst>
              <a:rect l="l" t="t" r="r" b="b"/>
              <a:pathLst>
                <a:path w="32095" h="32095">
                  <a:moveTo>
                    <a:pt x="0" y="0"/>
                  </a:moveTo>
                  <a:lnTo>
                    <a:pt x="32096" y="0"/>
                  </a:lnTo>
                  <a:lnTo>
                    <a:pt x="32096" y="32096"/>
                  </a:lnTo>
                  <a:lnTo>
                    <a:pt x="0" y="32096"/>
                  </a:lnTo>
                  <a:close/>
                </a:path>
              </a:pathLst>
            </a:custGeom>
            <a:grpFill/>
            <a:ln w="15925" cap="flat">
              <a:noFill/>
              <a:prstDash val="solid"/>
              <a:miter/>
            </a:ln>
          </p:spPr>
          <p:txBody>
            <a:bodyPr rtlCol="0" anchor="ctr"/>
            <a:lstStyle/>
            <a:p>
              <a:endParaRPr lang="zh-CN" altLang="en-US"/>
            </a:p>
          </p:txBody>
        </p:sp>
        <p:sp>
          <p:nvSpPr>
            <p:cNvPr id="123" name="任意多边形: 形状 122"/>
            <p:cNvSpPr/>
            <p:nvPr/>
          </p:nvSpPr>
          <p:spPr>
            <a:xfrm>
              <a:off x="5479172" y="1214216"/>
              <a:ext cx="96286" cy="224668"/>
            </a:xfrm>
            <a:custGeom>
              <a:avLst/>
              <a:gdLst>
                <a:gd name="connsiteX0" fmla="*/ 48143 w 96286"/>
                <a:gd name="connsiteY0" fmla="*/ 64191 h 224668"/>
                <a:gd name="connsiteX1" fmla="*/ 64191 w 96286"/>
                <a:gd name="connsiteY1" fmla="*/ 80239 h 224668"/>
                <a:gd name="connsiteX2" fmla="*/ 96287 w 96286"/>
                <a:gd name="connsiteY2" fmla="*/ 80239 h 224668"/>
                <a:gd name="connsiteX3" fmla="*/ 64191 w 96286"/>
                <a:gd name="connsiteY3" fmla="*/ 35048 h 224668"/>
                <a:gd name="connsiteX4" fmla="*/ 64191 w 96286"/>
                <a:gd name="connsiteY4" fmla="*/ 0 h 224668"/>
                <a:gd name="connsiteX5" fmla="*/ 32096 w 96286"/>
                <a:gd name="connsiteY5" fmla="*/ 0 h 224668"/>
                <a:gd name="connsiteX6" fmla="*/ 32096 w 96286"/>
                <a:gd name="connsiteY6" fmla="*/ 32096 h 224668"/>
                <a:gd name="connsiteX7" fmla="*/ 0 w 96286"/>
                <a:gd name="connsiteY7" fmla="*/ 32096 h 224668"/>
                <a:gd name="connsiteX8" fmla="*/ 0 w 96286"/>
                <a:gd name="connsiteY8" fmla="*/ 80239 h 224668"/>
                <a:gd name="connsiteX9" fmla="*/ 48143 w 96286"/>
                <a:gd name="connsiteY9" fmla="*/ 128382 h 224668"/>
                <a:gd name="connsiteX10" fmla="*/ 64191 w 96286"/>
                <a:gd name="connsiteY10" fmla="*/ 144430 h 224668"/>
                <a:gd name="connsiteX11" fmla="*/ 64191 w 96286"/>
                <a:gd name="connsiteY11" fmla="*/ 160478 h 224668"/>
                <a:gd name="connsiteX12" fmla="*/ 48143 w 96286"/>
                <a:gd name="connsiteY12" fmla="*/ 160478 h 224668"/>
                <a:gd name="connsiteX13" fmla="*/ 32096 w 96286"/>
                <a:gd name="connsiteY13" fmla="*/ 144430 h 224668"/>
                <a:gd name="connsiteX14" fmla="*/ 0 w 96286"/>
                <a:gd name="connsiteY14" fmla="*/ 144430 h 224668"/>
                <a:gd name="connsiteX15" fmla="*/ 32096 w 96286"/>
                <a:gd name="connsiteY15" fmla="*/ 189620 h 224668"/>
                <a:gd name="connsiteX16" fmla="*/ 32096 w 96286"/>
                <a:gd name="connsiteY16" fmla="*/ 224669 h 224668"/>
                <a:gd name="connsiteX17" fmla="*/ 64191 w 96286"/>
                <a:gd name="connsiteY17" fmla="*/ 224669 h 224668"/>
                <a:gd name="connsiteX18" fmla="*/ 64191 w 96286"/>
                <a:gd name="connsiteY18" fmla="*/ 192573 h 224668"/>
                <a:gd name="connsiteX19" fmla="*/ 96287 w 96286"/>
                <a:gd name="connsiteY19" fmla="*/ 192573 h 224668"/>
                <a:gd name="connsiteX20" fmla="*/ 96287 w 96286"/>
                <a:gd name="connsiteY20" fmla="*/ 144430 h 224668"/>
                <a:gd name="connsiteX21" fmla="*/ 48143 w 96286"/>
                <a:gd name="connsiteY21" fmla="*/ 96287 h 224668"/>
                <a:gd name="connsiteX22" fmla="*/ 32096 w 96286"/>
                <a:gd name="connsiteY22" fmla="*/ 80239 h 224668"/>
                <a:gd name="connsiteX23" fmla="*/ 32096 w 96286"/>
                <a:gd name="connsiteY23" fmla="*/ 64191 h 22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6286" h="224668">
                  <a:moveTo>
                    <a:pt x="48143" y="64191"/>
                  </a:moveTo>
                  <a:cubicBezTo>
                    <a:pt x="56986" y="64191"/>
                    <a:pt x="64191" y="71397"/>
                    <a:pt x="64191" y="80239"/>
                  </a:cubicBezTo>
                  <a:lnTo>
                    <a:pt x="96287" y="80239"/>
                  </a:lnTo>
                  <a:cubicBezTo>
                    <a:pt x="96287" y="59345"/>
                    <a:pt x="82822" y="41692"/>
                    <a:pt x="64191" y="35048"/>
                  </a:cubicBezTo>
                  <a:lnTo>
                    <a:pt x="64191" y="0"/>
                  </a:lnTo>
                  <a:lnTo>
                    <a:pt x="32096" y="0"/>
                  </a:lnTo>
                  <a:lnTo>
                    <a:pt x="32096" y="32096"/>
                  </a:lnTo>
                  <a:lnTo>
                    <a:pt x="0" y="32096"/>
                  </a:lnTo>
                  <a:lnTo>
                    <a:pt x="0" y="80239"/>
                  </a:lnTo>
                  <a:cubicBezTo>
                    <a:pt x="0" y="106782"/>
                    <a:pt x="21600" y="128382"/>
                    <a:pt x="48143" y="128382"/>
                  </a:cubicBezTo>
                  <a:cubicBezTo>
                    <a:pt x="56986" y="128382"/>
                    <a:pt x="64191" y="135588"/>
                    <a:pt x="64191" y="144430"/>
                  </a:cubicBezTo>
                  <a:lnTo>
                    <a:pt x="64191" y="160478"/>
                  </a:lnTo>
                  <a:lnTo>
                    <a:pt x="48143" y="160478"/>
                  </a:lnTo>
                  <a:cubicBezTo>
                    <a:pt x="39301" y="160478"/>
                    <a:pt x="32096" y="153272"/>
                    <a:pt x="32096" y="144430"/>
                  </a:cubicBezTo>
                  <a:lnTo>
                    <a:pt x="0" y="144430"/>
                  </a:lnTo>
                  <a:cubicBezTo>
                    <a:pt x="0" y="165324"/>
                    <a:pt x="13464" y="182977"/>
                    <a:pt x="32096" y="189620"/>
                  </a:cubicBezTo>
                  <a:lnTo>
                    <a:pt x="32096" y="224669"/>
                  </a:lnTo>
                  <a:lnTo>
                    <a:pt x="64191" y="224669"/>
                  </a:lnTo>
                  <a:lnTo>
                    <a:pt x="64191" y="192573"/>
                  </a:lnTo>
                  <a:lnTo>
                    <a:pt x="96287" y="192573"/>
                  </a:lnTo>
                  <a:lnTo>
                    <a:pt x="96287" y="144430"/>
                  </a:lnTo>
                  <a:cubicBezTo>
                    <a:pt x="96287" y="117887"/>
                    <a:pt x="74686" y="96287"/>
                    <a:pt x="48143" y="96287"/>
                  </a:cubicBezTo>
                  <a:cubicBezTo>
                    <a:pt x="39301" y="96287"/>
                    <a:pt x="32096" y="89081"/>
                    <a:pt x="32096" y="80239"/>
                  </a:cubicBezTo>
                  <a:lnTo>
                    <a:pt x="32096" y="64191"/>
                  </a:lnTo>
                  <a:close/>
                </a:path>
              </a:pathLst>
            </a:custGeom>
            <a:grpFill/>
            <a:ln w="15925" cap="flat">
              <a:noFill/>
              <a:prstDash val="solid"/>
              <a:miter/>
            </a:ln>
          </p:spPr>
          <p:txBody>
            <a:bodyPr rtlCol="0" anchor="ctr"/>
            <a:lstStyle/>
            <a:p>
              <a:endParaRPr lang="zh-CN" altLang="en-US"/>
            </a:p>
          </p:txBody>
        </p:sp>
        <p:sp>
          <p:nvSpPr>
            <p:cNvPr id="124" name="任意多边形: 形状 123"/>
            <p:cNvSpPr/>
            <p:nvPr/>
          </p:nvSpPr>
          <p:spPr>
            <a:xfrm>
              <a:off x="5414981" y="1310503"/>
              <a:ext cx="32095" cy="32095"/>
            </a:xfrm>
            <a:custGeom>
              <a:avLst/>
              <a:gdLst>
                <a:gd name="connsiteX0" fmla="*/ 32096 w 32095"/>
                <a:gd name="connsiteY0" fmla="*/ 16048 h 32095"/>
                <a:gd name="connsiteX1" fmla="*/ 16048 w 32095"/>
                <a:gd name="connsiteY1" fmla="*/ 32096 h 32095"/>
                <a:gd name="connsiteX2" fmla="*/ 0 w 32095"/>
                <a:gd name="connsiteY2" fmla="*/ 16048 h 32095"/>
                <a:gd name="connsiteX3" fmla="*/ 16048 w 32095"/>
                <a:gd name="connsiteY3" fmla="*/ 0 h 32095"/>
                <a:gd name="connsiteX4" fmla="*/ 32096 w 32095"/>
                <a:gd name="connsiteY4" fmla="*/ 16048 h 32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95" h="32095">
                  <a:moveTo>
                    <a:pt x="32096" y="16048"/>
                  </a:moveTo>
                  <a:cubicBezTo>
                    <a:pt x="32096" y="24911"/>
                    <a:pt x="24911" y="32096"/>
                    <a:pt x="16048" y="32096"/>
                  </a:cubicBezTo>
                  <a:cubicBezTo>
                    <a:pt x="7185" y="32096"/>
                    <a:pt x="0" y="24911"/>
                    <a:pt x="0" y="16048"/>
                  </a:cubicBezTo>
                  <a:cubicBezTo>
                    <a:pt x="0" y="7185"/>
                    <a:pt x="7185" y="0"/>
                    <a:pt x="16048" y="0"/>
                  </a:cubicBezTo>
                  <a:cubicBezTo>
                    <a:pt x="24911" y="0"/>
                    <a:pt x="32096" y="7185"/>
                    <a:pt x="32096" y="16048"/>
                  </a:cubicBezTo>
                  <a:close/>
                </a:path>
              </a:pathLst>
            </a:custGeom>
            <a:grpFill/>
            <a:ln w="15925" cap="flat">
              <a:noFill/>
              <a:prstDash val="solid"/>
              <a:miter/>
            </a:ln>
          </p:spPr>
          <p:txBody>
            <a:bodyPr rtlCol="0" anchor="ctr"/>
            <a:lstStyle/>
            <a:p>
              <a:endParaRPr lang="zh-CN" altLang="en-US"/>
            </a:p>
          </p:txBody>
        </p:sp>
        <p:sp>
          <p:nvSpPr>
            <p:cNvPr id="125" name="任意多边形: 形状 124"/>
            <p:cNvSpPr/>
            <p:nvPr/>
          </p:nvSpPr>
          <p:spPr>
            <a:xfrm>
              <a:off x="5607554" y="1310503"/>
              <a:ext cx="32095" cy="32095"/>
            </a:xfrm>
            <a:custGeom>
              <a:avLst/>
              <a:gdLst>
                <a:gd name="connsiteX0" fmla="*/ 32096 w 32095"/>
                <a:gd name="connsiteY0" fmla="*/ 16048 h 32095"/>
                <a:gd name="connsiteX1" fmla="*/ 16048 w 32095"/>
                <a:gd name="connsiteY1" fmla="*/ 32096 h 32095"/>
                <a:gd name="connsiteX2" fmla="*/ 0 w 32095"/>
                <a:gd name="connsiteY2" fmla="*/ 16048 h 32095"/>
                <a:gd name="connsiteX3" fmla="*/ 16048 w 32095"/>
                <a:gd name="connsiteY3" fmla="*/ 0 h 32095"/>
                <a:gd name="connsiteX4" fmla="*/ 32096 w 32095"/>
                <a:gd name="connsiteY4" fmla="*/ 16048 h 32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95" h="32095">
                  <a:moveTo>
                    <a:pt x="32096" y="16048"/>
                  </a:moveTo>
                  <a:cubicBezTo>
                    <a:pt x="32096" y="24911"/>
                    <a:pt x="24911" y="32096"/>
                    <a:pt x="16048" y="32096"/>
                  </a:cubicBezTo>
                  <a:cubicBezTo>
                    <a:pt x="7185" y="32096"/>
                    <a:pt x="0" y="24911"/>
                    <a:pt x="0" y="16048"/>
                  </a:cubicBezTo>
                  <a:cubicBezTo>
                    <a:pt x="0" y="7185"/>
                    <a:pt x="7185" y="0"/>
                    <a:pt x="16048" y="0"/>
                  </a:cubicBezTo>
                  <a:cubicBezTo>
                    <a:pt x="24911" y="0"/>
                    <a:pt x="32096" y="7185"/>
                    <a:pt x="32096" y="16048"/>
                  </a:cubicBezTo>
                  <a:close/>
                </a:path>
              </a:pathLst>
            </a:custGeom>
            <a:grpFill/>
            <a:ln w="15925" cap="flat">
              <a:noFill/>
              <a:prstDash val="solid"/>
              <a:miter/>
            </a:ln>
          </p:spPr>
          <p:txBody>
            <a:bodyPr rtlCol="0" anchor="ctr"/>
            <a:lstStyle/>
            <a:p>
              <a:endParaRPr lang="zh-CN" altLang="en-US"/>
            </a:p>
          </p:txBody>
        </p:sp>
        <p:sp>
          <p:nvSpPr>
            <p:cNvPr id="126" name="任意多边形: 形状 125"/>
            <p:cNvSpPr/>
            <p:nvPr/>
          </p:nvSpPr>
          <p:spPr>
            <a:xfrm>
              <a:off x="5286599" y="861165"/>
              <a:ext cx="353050" cy="256764"/>
            </a:xfrm>
            <a:custGeom>
              <a:avLst/>
              <a:gdLst>
                <a:gd name="connsiteX0" fmla="*/ 353051 w 353050"/>
                <a:gd name="connsiteY0" fmla="*/ 0 h 256764"/>
                <a:gd name="connsiteX1" fmla="*/ 256764 w 353050"/>
                <a:gd name="connsiteY1" fmla="*/ 0 h 256764"/>
                <a:gd name="connsiteX2" fmla="*/ 256764 w 353050"/>
                <a:gd name="connsiteY2" fmla="*/ 224669 h 256764"/>
                <a:gd name="connsiteX3" fmla="*/ 224669 w 353050"/>
                <a:gd name="connsiteY3" fmla="*/ 224669 h 256764"/>
                <a:gd name="connsiteX4" fmla="*/ 224669 w 353050"/>
                <a:gd name="connsiteY4" fmla="*/ 64191 h 256764"/>
                <a:gd name="connsiteX5" fmla="*/ 128382 w 353050"/>
                <a:gd name="connsiteY5" fmla="*/ 64191 h 256764"/>
                <a:gd name="connsiteX6" fmla="*/ 128382 w 353050"/>
                <a:gd name="connsiteY6" fmla="*/ 224669 h 256764"/>
                <a:gd name="connsiteX7" fmla="*/ 96287 w 353050"/>
                <a:gd name="connsiteY7" fmla="*/ 224669 h 256764"/>
                <a:gd name="connsiteX8" fmla="*/ 96287 w 353050"/>
                <a:gd name="connsiteY8" fmla="*/ 128382 h 256764"/>
                <a:gd name="connsiteX9" fmla="*/ 0 w 353050"/>
                <a:gd name="connsiteY9" fmla="*/ 128382 h 256764"/>
                <a:gd name="connsiteX10" fmla="*/ 0 w 353050"/>
                <a:gd name="connsiteY10" fmla="*/ 256764 h 256764"/>
                <a:gd name="connsiteX11" fmla="*/ 353051 w 353050"/>
                <a:gd name="connsiteY11" fmla="*/ 256764 h 256764"/>
                <a:gd name="connsiteX12" fmla="*/ 64191 w 353050"/>
                <a:gd name="connsiteY12" fmla="*/ 224669 h 256764"/>
                <a:gd name="connsiteX13" fmla="*/ 32096 w 353050"/>
                <a:gd name="connsiteY13" fmla="*/ 224669 h 256764"/>
                <a:gd name="connsiteX14" fmla="*/ 32096 w 353050"/>
                <a:gd name="connsiteY14" fmla="*/ 160478 h 256764"/>
                <a:gd name="connsiteX15" fmla="*/ 64191 w 353050"/>
                <a:gd name="connsiteY15" fmla="*/ 160478 h 256764"/>
                <a:gd name="connsiteX16" fmla="*/ 160478 w 353050"/>
                <a:gd name="connsiteY16" fmla="*/ 96287 h 256764"/>
                <a:gd name="connsiteX17" fmla="*/ 192573 w 353050"/>
                <a:gd name="connsiteY17" fmla="*/ 96287 h 256764"/>
                <a:gd name="connsiteX18" fmla="*/ 192573 w 353050"/>
                <a:gd name="connsiteY18" fmla="*/ 224669 h 256764"/>
                <a:gd name="connsiteX19" fmla="*/ 160478 w 353050"/>
                <a:gd name="connsiteY19" fmla="*/ 224669 h 256764"/>
                <a:gd name="connsiteX20" fmla="*/ 320955 w 353050"/>
                <a:gd name="connsiteY20" fmla="*/ 224669 h 256764"/>
                <a:gd name="connsiteX21" fmla="*/ 288860 w 353050"/>
                <a:gd name="connsiteY21" fmla="*/ 224669 h 256764"/>
                <a:gd name="connsiteX22" fmla="*/ 288860 w 353050"/>
                <a:gd name="connsiteY22" fmla="*/ 32096 h 256764"/>
                <a:gd name="connsiteX23" fmla="*/ 320955 w 353050"/>
                <a:gd name="connsiteY23" fmla="*/ 32096 h 256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3050" h="256764">
                  <a:moveTo>
                    <a:pt x="353051" y="0"/>
                  </a:moveTo>
                  <a:lnTo>
                    <a:pt x="256764" y="0"/>
                  </a:lnTo>
                  <a:lnTo>
                    <a:pt x="256764" y="224669"/>
                  </a:lnTo>
                  <a:lnTo>
                    <a:pt x="224669" y="224669"/>
                  </a:lnTo>
                  <a:lnTo>
                    <a:pt x="224669" y="64191"/>
                  </a:lnTo>
                  <a:lnTo>
                    <a:pt x="128382" y="64191"/>
                  </a:lnTo>
                  <a:lnTo>
                    <a:pt x="128382" y="224669"/>
                  </a:lnTo>
                  <a:lnTo>
                    <a:pt x="96287" y="224669"/>
                  </a:lnTo>
                  <a:lnTo>
                    <a:pt x="96287" y="128382"/>
                  </a:lnTo>
                  <a:lnTo>
                    <a:pt x="0" y="128382"/>
                  </a:lnTo>
                  <a:lnTo>
                    <a:pt x="0" y="256764"/>
                  </a:lnTo>
                  <a:lnTo>
                    <a:pt x="353051" y="256764"/>
                  </a:lnTo>
                  <a:close/>
                  <a:moveTo>
                    <a:pt x="64191" y="224669"/>
                  </a:moveTo>
                  <a:lnTo>
                    <a:pt x="32096" y="224669"/>
                  </a:lnTo>
                  <a:lnTo>
                    <a:pt x="32096" y="160478"/>
                  </a:lnTo>
                  <a:lnTo>
                    <a:pt x="64191" y="160478"/>
                  </a:lnTo>
                  <a:close/>
                  <a:moveTo>
                    <a:pt x="160478" y="96287"/>
                  </a:moveTo>
                  <a:lnTo>
                    <a:pt x="192573" y="96287"/>
                  </a:lnTo>
                  <a:lnTo>
                    <a:pt x="192573" y="224669"/>
                  </a:lnTo>
                  <a:lnTo>
                    <a:pt x="160478" y="224669"/>
                  </a:lnTo>
                  <a:close/>
                  <a:moveTo>
                    <a:pt x="320955" y="224669"/>
                  </a:moveTo>
                  <a:lnTo>
                    <a:pt x="288860" y="224669"/>
                  </a:lnTo>
                  <a:lnTo>
                    <a:pt x="288860" y="32096"/>
                  </a:lnTo>
                  <a:lnTo>
                    <a:pt x="320955" y="32096"/>
                  </a:lnTo>
                  <a:close/>
                </a:path>
              </a:pathLst>
            </a:custGeom>
            <a:grpFill/>
            <a:ln w="15925" cap="flat">
              <a:noFill/>
              <a:prstDash val="solid"/>
              <a:miter/>
            </a:ln>
          </p:spPr>
          <p:txBody>
            <a:bodyPr rtlCol="0" anchor="ctr"/>
            <a:lstStyle/>
            <a:p>
              <a:endParaRPr lang="zh-CN" altLang="en-US"/>
            </a:p>
          </p:txBody>
        </p:sp>
        <p:sp>
          <p:nvSpPr>
            <p:cNvPr id="127" name="任意多边形: 形状 126"/>
            <p:cNvSpPr/>
            <p:nvPr/>
          </p:nvSpPr>
          <p:spPr>
            <a:xfrm>
              <a:off x="5190312" y="1406789"/>
              <a:ext cx="128382" cy="32095"/>
            </a:xfrm>
            <a:custGeom>
              <a:avLst/>
              <a:gdLst>
                <a:gd name="connsiteX0" fmla="*/ 0 w 128382"/>
                <a:gd name="connsiteY0" fmla="*/ 0 h 32095"/>
                <a:gd name="connsiteX1" fmla="*/ 128382 w 128382"/>
                <a:gd name="connsiteY1" fmla="*/ 0 h 32095"/>
                <a:gd name="connsiteX2" fmla="*/ 128382 w 128382"/>
                <a:gd name="connsiteY2" fmla="*/ 32096 h 32095"/>
                <a:gd name="connsiteX3" fmla="*/ 0 w 128382"/>
                <a:gd name="connsiteY3" fmla="*/ 32096 h 32095"/>
              </a:gdLst>
              <a:ahLst/>
              <a:cxnLst>
                <a:cxn ang="0">
                  <a:pos x="connsiteX0" y="connsiteY0"/>
                </a:cxn>
                <a:cxn ang="0">
                  <a:pos x="connsiteX1" y="connsiteY1"/>
                </a:cxn>
                <a:cxn ang="0">
                  <a:pos x="connsiteX2" y="connsiteY2"/>
                </a:cxn>
                <a:cxn ang="0">
                  <a:pos x="connsiteX3" y="connsiteY3"/>
                </a:cxn>
              </a:cxnLst>
              <a:rect l="l" t="t" r="r" b="b"/>
              <a:pathLst>
                <a:path w="128382" h="32095">
                  <a:moveTo>
                    <a:pt x="0" y="0"/>
                  </a:moveTo>
                  <a:lnTo>
                    <a:pt x="128382" y="0"/>
                  </a:lnTo>
                  <a:lnTo>
                    <a:pt x="128382" y="32096"/>
                  </a:lnTo>
                  <a:lnTo>
                    <a:pt x="0" y="32096"/>
                  </a:lnTo>
                  <a:close/>
                </a:path>
              </a:pathLst>
            </a:custGeom>
            <a:grpFill/>
            <a:ln w="15925" cap="flat">
              <a:noFill/>
              <a:prstDash val="solid"/>
              <a:miter/>
            </a:ln>
          </p:spPr>
          <p:txBody>
            <a:bodyPr rtlCol="0" anchor="ctr"/>
            <a:lstStyle/>
            <a:p>
              <a:endParaRPr lang="zh-CN" altLang="en-US"/>
            </a:p>
          </p:txBody>
        </p:sp>
        <p:sp>
          <p:nvSpPr>
            <p:cNvPr id="128" name="任意多边形: 形状 127"/>
            <p:cNvSpPr/>
            <p:nvPr/>
          </p:nvSpPr>
          <p:spPr>
            <a:xfrm>
              <a:off x="5190312" y="1342598"/>
              <a:ext cx="128382" cy="32095"/>
            </a:xfrm>
            <a:custGeom>
              <a:avLst/>
              <a:gdLst>
                <a:gd name="connsiteX0" fmla="*/ 0 w 128382"/>
                <a:gd name="connsiteY0" fmla="*/ 0 h 32095"/>
                <a:gd name="connsiteX1" fmla="*/ 128382 w 128382"/>
                <a:gd name="connsiteY1" fmla="*/ 0 h 32095"/>
                <a:gd name="connsiteX2" fmla="*/ 128382 w 128382"/>
                <a:gd name="connsiteY2" fmla="*/ 32096 h 32095"/>
                <a:gd name="connsiteX3" fmla="*/ 0 w 128382"/>
                <a:gd name="connsiteY3" fmla="*/ 32096 h 32095"/>
              </a:gdLst>
              <a:ahLst/>
              <a:cxnLst>
                <a:cxn ang="0">
                  <a:pos x="connsiteX0" y="connsiteY0"/>
                </a:cxn>
                <a:cxn ang="0">
                  <a:pos x="connsiteX1" y="connsiteY1"/>
                </a:cxn>
                <a:cxn ang="0">
                  <a:pos x="connsiteX2" y="connsiteY2"/>
                </a:cxn>
                <a:cxn ang="0">
                  <a:pos x="connsiteX3" y="connsiteY3"/>
                </a:cxn>
              </a:cxnLst>
              <a:rect l="l" t="t" r="r" b="b"/>
              <a:pathLst>
                <a:path w="128382" h="32095">
                  <a:moveTo>
                    <a:pt x="0" y="0"/>
                  </a:moveTo>
                  <a:lnTo>
                    <a:pt x="128382" y="0"/>
                  </a:lnTo>
                  <a:lnTo>
                    <a:pt x="128382" y="32096"/>
                  </a:lnTo>
                  <a:lnTo>
                    <a:pt x="0" y="32096"/>
                  </a:lnTo>
                  <a:close/>
                </a:path>
              </a:pathLst>
            </a:custGeom>
            <a:grpFill/>
            <a:ln w="15925" cap="flat">
              <a:noFill/>
              <a:prstDash val="solid"/>
              <a:miter/>
            </a:ln>
          </p:spPr>
          <p:txBody>
            <a:bodyPr rtlCol="0" anchor="ctr"/>
            <a:lstStyle/>
            <a:p>
              <a:endParaRPr lang="zh-CN" altLang="en-US"/>
            </a:p>
          </p:txBody>
        </p:sp>
        <p:sp>
          <p:nvSpPr>
            <p:cNvPr id="129" name="任意多边形: 形状 128"/>
            <p:cNvSpPr/>
            <p:nvPr/>
          </p:nvSpPr>
          <p:spPr>
            <a:xfrm>
              <a:off x="5190312" y="1278407"/>
              <a:ext cx="128382" cy="32095"/>
            </a:xfrm>
            <a:custGeom>
              <a:avLst/>
              <a:gdLst>
                <a:gd name="connsiteX0" fmla="*/ 0 w 128382"/>
                <a:gd name="connsiteY0" fmla="*/ 0 h 32095"/>
                <a:gd name="connsiteX1" fmla="*/ 128382 w 128382"/>
                <a:gd name="connsiteY1" fmla="*/ 0 h 32095"/>
                <a:gd name="connsiteX2" fmla="*/ 128382 w 128382"/>
                <a:gd name="connsiteY2" fmla="*/ 32096 h 32095"/>
                <a:gd name="connsiteX3" fmla="*/ 0 w 128382"/>
                <a:gd name="connsiteY3" fmla="*/ 32096 h 32095"/>
              </a:gdLst>
              <a:ahLst/>
              <a:cxnLst>
                <a:cxn ang="0">
                  <a:pos x="connsiteX0" y="connsiteY0"/>
                </a:cxn>
                <a:cxn ang="0">
                  <a:pos x="connsiteX1" y="connsiteY1"/>
                </a:cxn>
                <a:cxn ang="0">
                  <a:pos x="connsiteX2" y="connsiteY2"/>
                </a:cxn>
                <a:cxn ang="0">
                  <a:pos x="connsiteX3" y="connsiteY3"/>
                </a:cxn>
              </a:cxnLst>
              <a:rect l="l" t="t" r="r" b="b"/>
              <a:pathLst>
                <a:path w="128382" h="32095">
                  <a:moveTo>
                    <a:pt x="0" y="0"/>
                  </a:moveTo>
                  <a:lnTo>
                    <a:pt x="128382" y="0"/>
                  </a:lnTo>
                  <a:lnTo>
                    <a:pt x="128382" y="32096"/>
                  </a:lnTo>
                  <a:lnTo>
                    <a:pt x="0" y="32096"/>
                  </a:lnTo>
                  <a:close/>
                </a:path>
              </a:pathLst>
            </a:custGeom>
            <a:grpFill/>
            <a:ln w="15925" cap="flat">
              <a:noFill/>
              <a:prstDash val="solid"/>
              <a:miter/>
            </a:ln>
          </p:spPr>
          <p:txBody>
            <a:bodyPr rtlCol="0" anchor="ctr"/>
            <a:lstStyle/>
            <a:p>
              <a:endParaRPr lang="zh-CN" altLang="en-US"/>
            </a:p>
          </p:txBody>
        </p:sp>
        <p:sp>
          <p:nvSpPr>
            <p:cNvPr id="130" name="任意多边形: 形状 129"/>
            <p:cNvSpPr/>
            <p:nvPr/>
          </p:nvSpPr>
          <p:spPr>
            <a:xfrm>
              <a:off x="5190312" y="1214216"/>
              <a:ext cx="128382" cy="32095"/>
            </a:xfrm>
            <a:custGeom>
              <a:avLst/>
              <a:gdLst>
                <a:gd name="connsiteX0" fmla="*/ 0 w 128382"/>
                <a:gd name="connsiteY0" fmla="*/ 0 h 32095"/>
                <a:gd name="connsiteX1" fmla="*/ 128382 w 128382"/>
                <a:gd name="connsiteY1" fmla="*/ 0 h 32095"/>
                <a:gd name="connsiteX2" fmla="*/ 128382 w 128382"/>
                <a:gd name="connsiteY2" fmla="*/ 32096 h 32095"/>
                <a:gd name="connsiteX3" fmla="*/ 0 w 128382"/>
                <a:gd name="connsiteY3" fmla="*/ 32096 h 32095"/>
              </a:gdLst>
              <a:ahLst/>
              <a:cxnLst>
                <a:cxn ang="0">
                  <a:pos x="connsiteX0" y="connsiteY0"/>
                </a:cxn>
                <a:cxn ang="0">
                  <a:pos x="connsiteX1" y="connsiteY1"/>
                </a:cxn>
                <a:cxn ang="0">
                  <a:pos x="connsiteX2" y="connsiteY2"/>
                </a:cxn>
                <a:cxn ang="0">
                  <a:pos x="connsiteX3" y="connsiteY3"/>
                </a:cxn>
              </a:cxnLst>
              <a:rect l="l" t="t" r="r" b="b"/>
              <a:pathLst>
                <a:path w="128382" h="32095">
                  <a:moveTo>
                    <a:pt x="0" y="0"/>
                  </a:moveTo>
                  <a:lnTo>
                    <a:pt x="128382" y="0"/>
                  </a:lnTo>
                  <a:lnTo>
                    <a:pt x="128382" y="32096"/>
                  </a:lnTo>
                  <a:lnTo>
                    <a:pt x="0" y="32096"/>
                  </a:lnTo>
                  <a:close/>
                </a:path>
              </a:pathLst>
            </a:custGeom>
            <a:grpFill/>
            <a:ln w="15925" cap="flat">
              <a:noFill/>
              <a:prstDash val="solid"/>
              <a:miter/>
            </a:ln>
          </p:spPr>
          <p:txBody>
            <a:bodyPr rtlCol="0" anchor="ctr"/>
            <a:lstStyle/>
            <a:p>
              <a:endParaRPr lang="zh-CN" altLang="en-US"/>
            </a:p>
          </p:txBody>
        </p:sp>
        <p:sp>
          <p:nvSpPr>
            <p:cNvPr id="131" name="任意多边形: 形状 130"/>
            <p:cNvSpPr/>
            <p:nvPr/>
          </p:nvSpPr>
          <p:spPr>
            <a:xfrm>
              <a:off x="5190312" y="1150025"/>
              <a:ext cx="128382" cy="32095"/>
            </a:xfrm>
            <a:custGeom>
              <a:avLst/>
              <a:gdLst>
                <a:gd name="connsiteX0" fmla="*/ 0 w 128382"/>
                <a:gd name="connsiteY0" fmla="*/ 0 h 32095"/>
                <a:gd name="connsiteX1" fmla="*/ 128382 w 128382"/>
                <a:gd name="connsiteY1" fmla="*/ 0 h 32095"/>
                <a:gd name="connsiteX2" fmla="*/ 128382 w 128382"/>
                <a:gd name="connsiteY2" fmla="*/ 32096 h 32095"/>
                <a:gd name="connsiteX3" fmla="*/ 0 w 128382"/>
                <a:gd name="connsiteY3" fmla="*/ 32096 h 32095"/>
              </a:gdLst>
              <a:ahLst/>
              <a:cxnLst>
                <a:cxn ang="0">
                  <a:pos x="connsiteX0" y="connsiteY0"/>
                </a:cxn>
                <a:cxn ang="0">
                  <a:pos x="connsiteX1" y="connsiteY1"/>
                </a:cxn>
                <a:cxn ang="0">
                  <a:pos x="connsiteX2" y="connsiteY2"/>
                </a:cxn>
                <a:cxn ang="0">
                  <a:pos x="connsiteX3" y="connsiteY3"/>
                </a:cxn>
              </a:cxnLst>
              <a:rect l="l" t="t" r="r" b="b"/>
              <a:pathLst>
                <a:path w="128382" h="32095">
                  <a:moveTo>
                    <a:pt x="0" y="0"/>
                  </a:moveTo>
                  <a:lnTo>
                    <a:pt x="128382" y="0"/>
                  </a:lnTo>
                  <a:lnTo>
                    <a:pt x="128382" y="32096"/>
                  </a:lnTo>
                  <a:lnTo>
                    <a:pt x="0" y="32096"/>
                  </a:lnTo>
                  <a:close/>
                </a:path>
              </a:pathLst>
            </a:custGeom>
            <a:grpFill/>
            <a:ln w="15925" cap="flat">
              <a:noFill/>
              <a:prstDash val="solid"/>
              <a:miter/>
            </a:ln>
          </p:spPr>
          <p:txBody>
            <a:bodyPr rtlCol="0" anchor="ctr"/>
            <a:lstStyle/>
            <a:p>
              <a:endParaRPr lang="zh-CN" altLang="en-US"/>
            </a:p>
          </p:txBody>
        </p:sp>
        <p:sp>
          <p:nvSpPr>
            <p:cNvPr id="132" name="任意多边形: 形状 131"/>
            <p:cNvSpPr/>
            <p:nvPr/>
          </p:nvSpPr>
          <p:spPr>
            <a:xfrm>
              <a:off x="5190312" y="861165"/>
              <a:ext cx="32095" cy="32095"/>
            </a:xfrm>
            <a:custGeom>
              <a:avLst/>
              <a:gdLst>
                <a:gd name="connsiteX0" fmla="*/ 0 w 32095"/>
                <a:gd name="connsiteY0" fmla="*/ 0 h 32095"/>
                <a:gd name="connsiteX1" fmla="*/ 32096 w 32095"/>
                <a:gd name="connsiteY1" fmla="*/ 0 h 32095"/>
                <a:gd name="connsiteX2" fmla="*/ 32096 w 32095"/>
                <a:gd name="connsiteY2" fmla="*/ 32096 h 32095"/>
                <a:gd name="connsiteX3" fmla="*/ 0 w 32095"/>
                <a:gd name="connsiteY3" fmla="*/ 32096 h 32095"/>
              </a:gdLst>
              <a:ahLst/>
              <a:cxnLst>
                <a:cxn ang="0">
                  <a:pos x="connsiteX0" y="connsiteY0"/>
                </a:cxn>
                <a:cxn ang="0">
                  <a:pos x="connsiteX1" y="connsiteY1"/>
                </a:cxn>
                <a:cxn ang="0">
                  <a:pos x="connsiteX2" y="connsiteY2"/>
                </a:cxn>
                <a:cxn ang="0">
                  <a:pos x="connsiteX3" y="connsiteY3"/>
                </a:cxn>
              </a:cxnLst>
              <a:rect l="l" t="t" r="r" b="b"/>
              <a:pathLst>
                <a:path w="32095" h="32095">
                  <a:moveTo>
                    <a:pt x="0" y="0"/>
                  </a:moveTo>
                  <a:lnTo>
                    <a:pt x="32096" y="0"/>
                  </a:lnTo>
                  <a:lnTo>
                    <a:pt x="32096" y="32096"/>
                  </a:lnTo>
                  <a:lnTo>
                    <a:pt x="0" y="32096"/>
                  </a:lnTo>
                  <a:close/>
                </a:path>
              </a:pathLst>
            </a:custGeom>
            <a:grpFill/>
            <a:ln w="15925" cap="flat">
              <a:noFill/>
              <a:prstDash val="solid"/>
              <a:miter/>
            </a:ln>
          </p:spPr>
          <p:txBody>
            <a:bodyPr rtlCol="0" anchor="ctr"/>
            <a:lstStyle/>
            <a:p>
              <a:endParaRPr lang="zh-CN" altLang="en-US"/>
            </a:p>
          </p:txBody>
        </p:sp>
        <p:sp>
          <p:nvSpPr>
            <p:cNvPr id="133" name="任意多边形: 形状 132"/>
            <p:cNvSpPr/>
            <p:nvPr/>
          </p:nvSpPr>
          <p:spPr>
            <a:xfrm>
              <a:off x="5190312" y="925356"/>
              <a:ext cx="32095" cy="32095"/>
            </a:xfrm>
            <a:custGeom>
              <a:avLst/>
              <a:gdLst>
                <a:gd name="connsiteX0" fmla="*/ 0 w 32095"/>
                <a:gd name="connsiteY0" fmla="*/ 0 h 32095"/>
                <a:gd name="connsiteX1" fmla="*/ 32096 w 32095"/>
                <a:gd name="connsiteY1" fmla="*/ 0 h 32095"/>
                <a:gd name="connsiteX2" fmla="*/ 32096 w 32095"/>
                <a:gd name="connsiteY2" fmla="*/ 32096 h 32095"/>
                <a:gd name="connsiteX3" fmla="*/ 0 w 32095"/>
                <a:gd name="connsiteY3" fmla="*/ 32096 h 32095"/>
              </a:gdLst>
              <a:ahLst/>
              <a:cxnLst>
                <a:cxn ang="0">
                  <a:pos x="connsiteX0" y="connsiteY0"/>
                </a:cxn>
                <a:cxn ang="0">
                  <a:pos x="connsiteX1" y="connsiteY1"/>
                </a:cxn>
                <a:cxn ang="0">
                  <a:pos x="connsiteX2" y="connsiteY2"/>
                </a:cxn>
                <a:cxn ang="0">
                  <a:pos x="connsiteX3" y="connsiteY3"/>
                </a:cxn>
              </a:cxnLst>
              <a:rect l="l" t="t" r="r" b="b"/>
              <a:pathLst>
                <a:path w="32095" h="32095">
                  <a:moveTo>
                    <a:pt x="0" y="0"/>
                  </a:moveTo>
                  <a:lnTo>
                    <a:pt x="32096" y="0"/>
                  </a:lnTo>
                  <a:lnTo>
                    <a:pt x="32096" y="32096"/>
                  </a:lnTo>
                  <a:lnTo>
                    <a:pt x="0" y="32096"/>
                  </a:lnTo>
                  <a:close/>
                </a:path>
              </a:pathLst>
            </a:custGeom>
            <a:grpFill/>
            <a:ln w="15925" cap="flat">
              <a:noFill/>
              <a:prstDash val="solid"/>
              <a:miter/>
            </a:ln>
          </p:spPr>
          <p:txBody>
            <a:bodyPr rtlCol="0" anchor="ctr"/>
            <a:lstStyle/>
            <a:p>
              <a:endParaRPr lang="zh-CN" altLang="en-US"/>
            </a:p>
          </p:txBody>
        </p:sp>
        <p:sp>
          <p:nvSpPr>
            <p:cNvPr id="134" name="任意多边形: 形状 133"/>
            <p:cNvSpPr/>
            <p:nvPr/>
          </p:nvSpPr>
          <p:spPr>
            <a:xfrm>
              <a:off x="5190312" y="989547"/>
              <a:ext cx="32095" cy="32095"/>
            </a:xfrm>
            <a:custGeom>
              <a:avLst/>
              <a:gdLst>
                <a:gd name="connsiteX0" fmla="*/ 0 w 32095"/>
                <a:gd name="connsiteY0" fmla="*/ 0 h 32095"/>
                <a:gd name="connsiteX1" fmla="*/ 32096 w 32095"/>
                <a:gd name="connsiteY1" fmla="*/ 0 h 32095"/>
                <a:gd name="connsiteX2" fmla="*/ 32096 w 32095"/>
                <a:gd name="connsiteY2" fmla="*/ 32096 h 32095"/>
                <a:gd name="connsiteX3" fmla="*/ 0 w 32095"/>
                <a:gd name="connsiteY3" fmla="*/ 32096 h 32095"/>
              </a:gdLst>
              <a:ahLst/>
              <a:cxnLst>
                <a:cxn ang="0">
                  <a:pos x="connsiteX0" y="connsiteY0"/>
                </a:cxn>
                <a:cxn ang="0">
                  <a:pos x="connsiteX1" y="connsiteY1"/>
                </a:cxn>
                <a:cxn ang="0">
                  <a:pos x="connsiteX2" y="connsiteY2"/>
                </a:cxn>
                <a:cxn ang="0">
                  <a:pos x="connsiteX3" y="connsiteY3"/>
                </a:cxn>
              </a:cxnLst>
              <a:rect l="l" t="t" r="r" b="b"/>
              <a:pathLst>
                <a:path w="32095" h="32095">
                  <a:moveTo>
                    <a:pt x="0" y="0"/>
                  </a:moveTo>
                  <a:lnTo>
                    <a:pt x="32096" y="0"/>
                  </a:lnTo>
                  <a:lnTo>
                    <a:pt x="32096" y="32096"/>
                  </a:lnTo>
                  <a:lnTo>
                    <a:pt x="0" y="32096"/>
                  </a:lnTo>
                  <a:close/>
                </a:path>
              </a:pathLst>
            </a:custGeom>
            <a:grpFill/>
            <a:ln w="15925" cap="flat">
              <a:noFill/>
              <a:prstDash val="solid"/>
              <a:miter/>
            </a:ln>
          </p:spPr>
          <p:txBody>
            <a:bodyPr rtlCol="0" anchor="ctr"/>
            <a:lstStyle/>
            <a:p>
              <a:endParaRPr lang="zh-CN" altLang="en-US"/>
            </a:p>
          </p:txBody>
        </p:sp>
      </p:grpSp>
      <p:grpSp>
        <p:nvGrpSpPr>
          <p:cNvPr id="135" name="图形 28"/>
          <p:cNvGrpSpPr/>
          <p:nvPr/>
        </p:nvGrpSpPr>
        <p:grpSpPr>
          <a:xfrm>
            <a:off x="8075852" y="4019408"/>
            <a:ext cx="422664" cy="422662"/>
            <a:chOff x="7644561" y="2218484"/>
            <a:chExt cx="1020698" cy="1020698"/>
          </a:xfrm>
          <a:gradFill flip="none" rotWithShape="1">
            <a:gsLst>
              <a:gs pos="29000">
                <a:schemeClr val="accent2"/>
              </a:gs>
              <a:gs pos="51000">
                <a:schemeClr val="accent1"/>
              </a:gs>
              <a:gs pos="89000">
                <a:schemeClr val="accent1"/>
              </a:gs>
            </a:gsLst>
            <a:lin ang="8100000" scaled="1"/>
            <a:tileRect/>
          </a:gradFill>
        </p:grpSpPr>
        <p:sp>
          <p:nvSpPr>
            <p:cNvPr id="136" name="任意多边形: 形状 135"/>
            <p:cNvSpPr/>
            <p:nvPr/>
          </p:nvSpPr>
          <p:spPr>
            <a:xfrm>
              <a:off x="8138447" y="2432501"/>
              <a:ext cx="32925" cy="32925"/>
            </a:xfrm>
            <a:custGeom>
              <a:avLst/>
              <a:gdLst>
                <a:gd name="connsiteX0" fmla="*/ 0 w 32925"/>
                <a:gd name="connsiteY0" fmla="*/ 0 h 32925"/>
                <a:gd name="connsiteX1" fmla="*/ 32926 w 32925"/>
                <a:gd name="connsiteY1" fmla="*/ 0 h 32925"/>
                <a:gd name="connsiteX2" fmla="*/ 32926 w 32925"/>
                <a:gd name="connsiteY2" fmla="*/ 32926 h 32925"/>
                <a:gd name="connsiteX3" fmla="*/ 0 w 32925"/>
                <a:gd name="connsiteY3" fmla="*/ 32926 h 32925"/>
              </a:gdLst>
              <a:ahLst/>
              <a:cxnLst>
                <a:cxn ang="0">
                  <a:pos x="connsiteX0" y="connsiteY0"/>
                </a:cxn>
                <a:cxn ang="0">
                  <a:pos x="connsiteX1" y="connsiteY1"/>
                </a:cxn>
                <a:cxn ang="0">
                  <a:pos x="connsiteX2" y="connsiteY2"/>
                </a:cxn>
                <a:cxn ang="0">
                  <a:pos x="connsiteX3" y="connsiteY3"/>
                </a:cxn>
              </a:cxnLst>
              <a:rect l="l" t="t" r="r" b="b"/>
              <a:pathLst>
                <a:path w="32925" h="32925">
                  <a:moveTo>
                    <a:pt x="0" y="0"/>
                  </a:moveTo>
                  <a:lnTo>
                    <a:pt x="32926" y="0"/>
                  </a:lnTo>
                  <a:lnTo>
                    <a:pt x="32926" y="32926"/>
                  </a:lnTo>
                  <a:lnTo>
                    <a:pt x="0" y="32926"/>
                  </a:lnTo>
                  <a:close/>
                </a:path>
              </a:pathLst>
            </a:custGeom>
            <a:grpFill/>
            <a:ln w="2055" cap="flat">
              <a:noFill/>
              <a:prstDash val="solid"/>
              <a:miter/>
            </a:ln>
          </p:spPr>
          <p:txBody>
            <a:bodyPr rtlCol="0" anchor="ctr"/>
            <a:lstStyle/>
            <a:p>
              <a:endParaRPr lang="zh-CN" altLang="en-US"/>
            </a:p>
          </p:txBody>
        </p:sp>
        <p:sp>
          <p:nvSpPr>
            <p:cNvPr id="137" name="任意多边形: 形状 136"/>
            <p:cNvSpPr/>
            <p:nvPr/>
          </p:nvSpPr>
          <p:spPr>
            <a:xfrm>
              <a:off x="8138447" y="2218484"/>
              <a:ext cx="32925" cy="65851"/>
            </a:xfrm>
            <a:custGeom>
              <a:avLst/>
              <a:gdLst>
                <a:gd name="connsiteX0" fmla="*/ 0 w 32925"/>
                <a:gd name="connsiteY0" fmla="*/ 0 h 65851"/>
                <a:gd name="connsiteX1" fmla="*/ 32926 w 32925"/>
                <a:gd name="connsiteY1" fmla="*/ 0 h 65851"/>
                <a:gd name="connsiteX2" fmla="*/ 32926 w 32925"/>
                <a:gd name="connsiteY2" fmla="*/ 65851 h 65851"/>
                <a:gd name="connsiteX3" fmla="*/ 0 w 32925"/>
                <a:gd name="connsiteY3" fmla="*/ 65851 h 65851"/>
              </a:gdLst>
              <a:ahLst/>
              <a:cxnLst>
                <a:cxn ang="0">
                  <a:pos x="connsiteX0" y="connsiteY0"/>
                </a:cxn>
                <a:cxn ang="0">
                  <a:pos x="connsiteX1" y="connsiteY1"/>
                </a:cxn>
                <a:cxn ang="0">
                  <a:pos x="connsiteX2" y="connsiteY2"/>
                </a:cxn>
                <a:cxn ang="0">
                  <a:pos x="connsiteX3" y="connsiteY3"/>
                </a:cxn>
              </a:cxnLst>
              <a:rect l="l" t="t" r="r" b="b"/>
              <a:pathLst>
                <a:path w="32925" h="65851">
                  <a:moveTo>
                    <a:pt x="0" y="0"/>
                  </a:moveTo>
                  <a:lnTo>
                    <a:pt x="32926" y="0"/>
                  </a:lnTo>
                  <a:lnTo>
                    <a:pt x="32926" y="65851"/>
                  </a:lnTo>
                  <a:lnTo>
                    <a:pt x="0" y="65851"/>
                  </a:lnTo>
                  <a:close/>
                </a:path>
              </a:pathLst>
            </a:custGeom>
            <a:grpFill/>
            <a:ln w="2055" cap="flat">
              <a:noFill/>
              <a:prstDash val="solid"/>
              <a:miter/>
            </a:ln>
          </p:spPr>
          <p:txBody>
            <a:bodyPr rtlCol="0" anchor="ctr"/>
            <a:lstStyle/>
            <a:p>
              <a:endParaRPr lang="zh-CN" altLang="en-US"/>
            </a:p>
          </p:txBody>
        </p:sp>
        <p:sp>
          <p:nvSpPr>
            <p:cNvPr id="138" name="任意多边形: 形状 137"/>
            <p:cNvSpPr/>
            <p:nvPr/>
          </p:nvSpPr>
          <p:spPr>
            <a:xfrm>
              <a:off x="7968657" y="2279174"/>
              <a:ext cx="69847" cy="69846"/>
            </a:xfrm>
            <a:custGeom>
              <a:avLst/>
              <a:gdLst>
                <a:gd name="connsiteX0" fmla="*/ 0 w 69847"/>
                <a:gd name="connsiteY0" fmla="*/ 23280 h 69846"/>
                <a:gd name="connsiteX1" fmla="*/ 23289 w 69847"/>
                <a:gd name="connsiteY1" fmla="*/ 0 h 69846"/>
                <a:gd name="connsiteX2" fmla="*/ 69848 w 69847"/>
                <a:gd name="connsiteY2" fmla="*/ 46559 h 69846"/>
                <a:gd name="connsiteX3" fmla="*/ 46567 w 69847"/>
                <a:gd name="connsiteY3" fmla="*/ 69847 h 69846"/>
              </a:gdLst>
              <a:ahLst/>
              <a:cxnLst>
                <a:cxn ang="0">
                  <a:pos x="connsiteX0" y="connsiteY0"/>
                </a:cxn>
                <a:cxn ang="0">
                  <a:pos x="connsiteX1" y="connsiteY1"/>
                </a:cxn>
                <a:cxn ang="0">
                  <a:pos x="connsiteX2" y="connsiteY2"/>
                </a:cxn>
                <a:cxn ang="0">
                  <a:pos x="connsiteX3" y="connsiteY3"/>
                </a:cxn>
              </a:cxnLst>
              <a:rect l="l" t="t" r="r" b="b"/>
              <a:pathLst>
                <a:path w="69847" h="69846">
                  <a:moveTo>
                    <a:pt x="0" y="23280"/>
                  </a:moveTo>
                  <a:lnTo>
                    <a:pt x="23289" y="0"/>
                  </a:lnTo>
                  <a:lnTo>
                    <a:pt x="69848" y="46559"/>
                  </a:lnTo>
                  <a:lnTo>
                    <a:pt x="46567" y="69847"/>
                  </a:lnTo>
                  <a:close/>
                </a:path>
              </a:pathLst>
            </a:custGeom>
            <a:grpFill/>
            <a:ln w="2055" cap="flat">
              <a:noFill/>
              <a:prstDash val="solid"/>
              <a:miter/>
            </a:ln>
          </p:spPr>
          <p:txBody>
            <a:bodyPr rtlCol="0" anchor="ctr"/>
            <a:lstStyle/>
            <a:p>
              <a:endParaRPr lang="zh-CN" altLang="en-US"/>
            </a:p>
          </p:txBody>
        </p:sp>
        <p:sp>
          <p:nvSpPr>
            <p:cNvPr id="139" name="任意多边形: 形状 138"/>
            <p:cNvSpPr/>
            <p:nvPr/>
          </p:nvSpPr>
          <p:spPr>
            <a:xfrm>
              <a:off x="7907966" y="2448964"/>
              <a:ext cx="65851" cy="32925"/>
            </a:xfrm>
            <a:custGeom>
              <a:avLst/>
              <a:gdLst>
                <a:gd name="connsiteX0" fmla="*/ 0 w 65851"/>
                <a:gd name="connsiteY0" fmla="*/ 0 h 32925"/>
                <a:gd name="connsiteX1" fmla="*/ 65851 w 65851"/>
                <a:gd name="connsiteY1" fmla="*/ 0 h 32925"/>
                <a:gd name="connsiteX2" fmla="*/ 65851 w 65851"/>
                <a:gd name="connsiteY2" fmla="*/ 32926 h 32925"/>
                <a:gd name="connsiteX3" fmla="*/ 0 w 65851"/>
                <a:gd name="connsiteY3" fmla="*/ 32926 h 32925"/>
              </a:gdLst>
              <a:ahLst/>
              <a:cxnLst>
                <a:cxn ang="0">
                  <a:pos x="connsiteX0" y="connsiteY0"/>
                </a:cxn>
                <a:cxn ang="0">
                  <a:pos x="connsiteX1" y="connsiteY1"/>
                </a:cxn>
                <a:cxn ang="0">
                  <a:pos x="connsiteX2" y="connsiteY2"/>
                </a:cxn>
                <a:cxn ang="0">
                  <a:pos x="connsiteX3" y="connsiteY3"/>
                </a:cxn>
              </a:cxnLst>
              <a:rect l="l" t="t" r="r" b="b"/>
              <a:pathLst>
                <a:path w="65851" h="32925">
                  <a:moveTo>
                    <a:pt x="0" y="0"/>
                  </a:moveTo>
                  <a:lnTo>
                    <a:pt x="65851" y="0"/>
                  </a:lnTo>
                  <a:lnTo>
                    <a:pt x="65851" y="32926"/>
                  </a:lnTo>
                  <a:lnTo>
                    <a:pt x="0" y="32926"/>
                  </a:lnTo>
                  <a:close/>
                </a:path>
              </a:pathLst>
            </a:custGeom>
            <a:grpFill/>
            <a:ln w="2055" cap="flat">
              <a:noFill/>
              <a:prstDash val="solid"/>
              <a:miter/>
            </a:ln>
          </p:spPr>
          <p:txBody>
            <a:bodyPr rtlCol="0" anchor="ctr"/>
            <a:lstStyle/>
            <a:p>
              <a:endParaRPr lang="zh-CN" altLang="en-US"/>
            </a:p>
          </p:txBody>
        </p:sp>
        <p:sp>
          <p:nvSpPr>
            <p:cNvPr id="140" name="任意多边形: 形状 139"/>
            <p:cNvSpPr/>
            <p:nvPr/>
          </p:nvSpPr>
          <p:spPr>
            <a:xfrm>
              <a:off x="8336001" y="2448964"/>
              <a:ext cx="65851" cy="32925"/>
            </a:xfrm>
            <a:custGeom>
              <a:avLst/>
              <a:gdLst>
                <a:gd name="connsiteX0" fmla="*/ 0 w 65851"/>
                <a:gd name="connsiteY0" fmla="*/ 0 h 32925"/>
                <a:gd name="connsiteX1" fmla="*/ 65851 w 65851"/>
                <a:gd name="connsiteY1" fmla="*/ 0 h 32925"/>
                <a:gd name="connsiteX2" fmla="*/ 65851 w 65851"/>
                <a:gd name="connsiteY2" fmla="*/ 32926 h 32925"/>
                <a:gd name="connsiteX3" fmla="*/ 0 w 65851"/>
                <a:gd name="connsiteY3" fmla="*/ 32926 h 32925"/>
              </a:gdLst>
              <a:ahLst/>
              <a:cxnLst>
                <a:cxn ang="0">
                  <a:pos x="connsiteX0" y="connsiteY0"/>
                </a:cxn>
                <a:cxn ang="0">
                  <a:pos x="connsiteX1" y="connsiteY1"/>
                </a:cxn>
                <a:cxn ang="0">
                  <a:pos x="connsiteX2" y="connsiteY2"/>
                </a:cxn>
                <a:cxn ang="0">
                  <a:pos x="connsiteX3" y="connsiteY3"/>
                </a:cxn>
              </a:cxnLst>
              <a:rect l="l" t="t" r="r" b="b"/>
              <a:pathLst>
                <a:path w="65851" h="32925">
                  <a:moveTo>
                    <a:pt x="0" y="0"/>
                  </a:moveTo>
                  <a:lnTo>
                    <a:pt x="65851" y="0"/>
                  </a:lnTo>
                  <a:lnTo>
                    <a:pt x="65851" y="32926"/>
                  </a:lnTo>
                  <a:lnTo>
                    <a:pt x="0" y="32926"/>
                  </a:lnTo>
                  <a:close/>
                </a:path>
              </a:pathLst>
            </a:custGeom>
            <a:grpFill/>
            <a:ln w="2055" cap="flat">
              <a:noFill/>
              <a:prstDash val="solid"/>
              <a:miter/>
            </a:ln>
          </p:spPr>
          <p:txBody>
            <a:bodyPr rtlCol="0" anchor="ctr"/>
            <a:lstStyle/>
            <a:p>
              <a:endParaRPr lang="zh-CN" altLang="en-US"/>
            </a:p>
          </p:txBody>
        </p:sp>
        <p:sp>
          <p:nvSpPr>
            <p:cNvPr id="141" name="任意多边形: 形状 140"/>
            <p:cNvSpPr/>
            <p:nvPr/>
          </p:nvSpPr>
          <p:spPr>
            <a:xfrm>
              <a:off x="8271323" y="2279174"/>
              <a:ext cx="69847" cy="69846"/>
            </a:xfrm>
            <a:custGeom>
              <a:avLst/>
              <a:gdLst>
                <a:gd name="connsiteX0" fmla="*/ 0 w 69847"/>
                <a:gd name="connsiteY0" fmla="*/ 46559 h 69846"/>
                <a:gd name="connsiteX1" fmla="*/ 46567 w 69847"/>
                <a:gd name="connsiteY1" fmla="*/ 0 h 69846"/>
                <a:gd name="connsiteX2" fmla="*/ 69848 w 69847"/>
                <a:gd name="connsiteY2" fmla="*/ 23280 h 69846"/>
                <a:gd name="connsiteX3" fmla="*/ 23289 w 69847"/>
                <a:gd name="connsiteY3" fmla="*/ 69847 h 69846"/>
              </a:gdLst>
              <a:ahLst/>
              <a:cxnLst>
                <a:cxn ang="0">
                  <a:pos x="connsiteX0" y="connsiteY0"/>
                </a:cxn>
                <a:cxn ang="0">
                  <a:pos x="connsiteX1" y="connsiteY1"/>
                </a:cxn>
                <a:cxn ang="0">
                  <a:pos x="connsiteX2" y="connsiteY2"/>
                </a:cxn>
                <a:cxn ang="0">
                  <a:pos x="connsiteX3" y="connsiteY3"/>
                </a:cxn>
              </a:cxnLst>
              <a:rect l="l" t="t" r="r" b="b"/>
              <a:pathLst>
                <a:path w="69847" h="69846">
                  <a:moveTo>
                    <a:pt x="0" y="46559"/>
                  </a:moveTo>
                  <a:lnTo>
                    <a:pt x="46567" y="0"/>
                  </a:lnTo>
                  <a:lnTo>
                    <a:pt x="69848" y="23280"/>
                  </a:lnTo>
                  <a:lnTo>
                    <a:pt x="23289" y="69847"/>
                  </a:lnTo>
                  <a:close/>
                </a:path>
              </a:pathLst>
            </a:custGeom>
            <a:grpFill/>
            <a:ln w="2055" cap="flat">
              <a:noFill/>
              <a:prstDash val="solid"/>
              <a:miter/>
            </a:ln>
          </p:spPr>
          <p:txBody>
            <a:bodyPr rtlCol="0" anchor="ctr"/>
            <a:lstStyle/>
            <a:p>
              <a:endParaRPr lang="zh-CN" altLang="en-US"/>
            </a:p>
          </p:txBody>
        </p:sp>
        <p:sp>
          <p:nvSpPr>
            <p:cNvPr id="142" name="任意多边形: 形状 141"/>
            <p:cNvSpPr/>
            <p:nvPr/>
          </p:nvSpPr>
          <p:spPr>
            <a:xfrm>
              <a:off x="8154910" y="2383112"/>
              <a:ext cx="82314" cy="82314"/>
            </a:xfrm>
            <a:custGeom>
              <a:avLst/>
              <a:gdLst>
                <a:gd name="connsiteX0" fmla="*/ 49389 w 82314"/>
                <a:gd name="connsiteY0" fmla="*/ 82314 h 82314"/>
                <a:gd name="connsiteX1" fmla="*/ 82314 w 82314"/>
                <a:gd name="connsiteY1" fmla="*/ 82314 h 82314"/>
                <a:gd name="connsiteX2" fmla="*/ 0 w 82314"/>
                <a:gd name="connsiteY2" fmla="*/ 0 h 82314"/>
                <a:gd name="connsiteX3" fmla="*/ 0 w 82314"/>
                <a:gd name="connsiteY3" fmla="*/ 32926 h 82314"/>
                <a:gd name="connsiteX4" fmla="*/ 49389 w 82314"/>
                <a:gd name="connsiteY4" fmla="*/ 82314 h 82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14" h="82314">
                  <a:moveTo>
                    <a:pt x="49389" y="82314"/>
                  </a:moveTo>
                  <a:lnTo>
                    <a:pt x="82314" y="82314"/>
                  </a:lnTo>
                  <a:cubicBezTo>
                    <a:pt x="82314" y="36929"/>
                    <a:pt x="45386" y="0"/>
                    <a:pt x="0" y="0"/>
                  </a:cubicBezTo>
                  <a:lnTo>
                    <a:pt x="0" y="32926"/>
                  </a:lnTo>
                  <a:cubicBezTo>
                    <a:pt x="27225" y="32926"/>
                    <a:pt x="49389" y="55089"/>
                    <a:pt x="49389" y="82314"/>
                  </a:cubicBezTo>
                  <a:close/>
                </a:path>
              </a:pathLst>
            </a:custGeom>
            <a:grpFill/>
            <a:ln w="2055" cap="flat">
              <a:noFill/>
              <a:prstDash val="solid"/>
              <a:miter/>
            </a:ln>
          </p:spPr>
          <p:txBody>
            <a:bodyPr rtlCol="0" anchor="ctr"/>
            <a:lstStyle/>
            <a:p>
              <a:endParaRPr lang="zh-CN" altLang="en-US"/>
            </a:p>
          </p:txBody>
        </p:sp>
        <p:sp>
          <p:nvSpPr>
            <p:cNvPr id="143" name="任意多边形: 形状 142"/>
            <p:cNvSpPr/>
            <p:nvPr/>
          </p:nvSpPr>
          <p:spPr>
            <a:xfrm>
              <a:off x="7644561" y="2317298"/>
              <a:ext cx="1020698" cy="921883"/>
            </a:xfrm>
            <a:custGeom>
              <a:avLst/>
              <a:gdLst>
                <a:gd name="connsiteX0" fmla="*/ 962041 w 1020698"/>
                <a:gd name="connsiteY0" fmla="*/ 562778 h 921883"/>
                <a:gd name="connsiteX1" fmla="*/ 856069 w 1020698"/>
                <a:gd name="connsiteY1" fmla="*/ 530987 h 921883"/>
                <a:gd name="connsiteX2" fmla="*/ 856069 w 1020698"/>
                <a:gd name="connsiteY2" fmla="*/ 505979 h 921883"/>
                <a:gd name="connsiteX3" fmla="*/ 905458 w 1020698"/>
                <a:gd name="connsiteY3" fmla="*/ 411551 h 921883"/>
                <a:gd name="connsiteX4" fmla="*/ 905458 w 1020698"/>
                <a:gd name="connsiteY4" fmla="*/ 362162 h 921883"/>
                <a:gd name="connsiteX5" fmla="*/ 790218 w 1020698"/>
                <a:gd name="connsiteY5" fmla="*/ 246922 h 921883"/>
                <a:gd name="connsiteX6" fmla="*/ 707245 w 1020698"/>
                <a:gd name="connsiteY6" fmla="*/ 282379 h 921883"/>
                <a:gd name="connsiteX7" fmla="*/ 657430 w 1020698"/>
                <a:gd name="connsiteY7" fmla="*/ 164671 h 921883"/>
                <a:gd name="connsiteX8" fmla="*/ 658515 w 1020698"/>
                <a:gd name="connsiteY8" fmla="*/ 148128 h 921883"/>
                <a:gd name="connsiteX9" fmla="*/ 607414 w 1020698"/>
                <a:gd name="connsiteY9" fmla="*/ 36184 h 921883"/>
                <a:gd name="connsiteX10" fmla="*/ 488700 w 1020698"/>
                <a:gd name="connsiteY10" fmla="*/ 1514 h 921883"/>
                <a:gd name="connsiteX11" fmla="*/ 362778 w 1020698"/>
                <a:gd name="connsiteY11" fmla="*/ 134888 h 921883"/>
                <a:gd name="connsiteX12" fmla="*/ 363550 w 1020698"/>
                <a:gd name="connsiteY12" fmla="*/ 164342 h 921883"/>
                <a:gd name="connsiteX13" fmla="*/ 313502 w 1020698"/>
                <a:gd name="connsiteY13" fmla="*/ 282436 h 921883"/>
                <a:gd name="connsiteX14" fmla="*/ 230480 w 1020698"/>
                <a:gd name="connsiteY14" fmla="*/ 246905 h 921883"/>
                <a:gd name="connsiteX15" fmla="*/ 115240 w 1020698"/>
                <a:gd name="connsiteY15" fmla="*/ 362145 h 921883"/>
                <a:gd name="connsiteX16" fmla="*/ 115240 w 1020698"/>
                <a:gd name="connsiteY16" fmla="*/ 411534 h 921883"/>
                <a:gd name="connsiteX17" fmla="*/ 164629 w 1020698"/>
                <a:gd name="connsiteY17" fmla="*/ 505963 h 921883"/>
                <a:gd name="connsiteX18" fmla="*/ 164629 w 1020698"/>
                <a:gd name="connsiteY18" fmla="*/ 530970 h 921883"/>
                <a:gd name="connsiteX19" fmla="*/ 58657 w 1020698"/>
                <a:gd name="connsiteY19" fmla="*/ 562762 h 921883"/>
                <a:gd name="connsiteX20" fmla="*/ 0 w 1020698"/>
                <a:gd name="connsiteY20" fmla="*/ 641621 h 921883"/>
                <a:gd name="connsiteX21" fmla="*/ 0 w 1020698"/>
                <a:gd name="connsiteY21" fmla="*/ 790180 h 921883"/>
                <a:gd name="connsiteX22" fmla="*/ 197554 w 1020698"/>
                <a:gd name="connsiteY22" fmla="*/ 790180 h 921883"/>
                <a:gd name="connsiteX23" fmla="*/ 214017 w 1020698"/>
                <a:gd name="connsiteY23" fmla="*/ 806643 h 921883"/>
                <a:gd name="connsiteX24" fmla="*/ 214017 w 1020698"/>
                <a:gd name="connsiteY24" fmla="*/ 921883 h 921883"/>
                <a:gd name="connsiteX25" fmla="*/ 806681 w 1020698"/>
                <a:gd name="connsiteY25" fmla="*/ 921883 h 921883"/>
                <a:gd name="connsiteX26" fmla="*/ 806681 w 1020698"/>
                <a:gd name="connsiteY26" fmla="*/ 806643 h 921883"/>
                <a:gd name="connsiteX27" fmla="*/ 823144 w 1020698"/>
                <a:gd name="connsiteY27" fmla="*/ 790180 h 921883"/>
                <a:gd name="connsiteX28" fmla="*/ 1020698 w 1020698"/>
                <a:gd name="connsiteY28" fmla="*/ 790180 h 921883"/>
                <a:gd name="connsiteX29" fmla="*/ 1020698 w 1020698"/>
                <a:gd name="connsiteY29" fmla="*/ 641621 h 921883"/>
                <a:gd name="connsiteX30" fmla="*/ 962041 w 1020698"/>
                <a:gd name="connsiteY30" fmla="*/ 562778 h 921883"/>
                <a:gd name="connsiteX31" fmla="*/ 823144 w 1020698"/>
                <a:gd name="connsiteY31" fmla="*/ 538712 h 921883"/>
                <a:gd name="connsiteX32" fmla="*/ 790218 w 1020698"/>
                <a:gd name="connsiteY32" fmla="*/ 559700 h 921883"/>
                <a:gd name="connsiteX33" fmla="*/ 757292 w 1020698"/>
                <a:gd name="connsiteY33" fmla="*/ 538712 h 921883"/>
                <a:gd name="connsiteX34" fmla="*/ 757292 w 1020698"/>
                <a:gd name="connsiteY34" fmla="*/ 521920 h 921883"/>
                <a:gd name="connsiteX35" fmla="*/ 790218 w 1020698"/>
                <a:gd name="connsiteY35" fmla="*/ 526774 h 921883"/>
                <a:gd name="connsiteX36" fmla="*/ 823144 w 1020698"/>
                <a:gd name="connsiteY36" fmla="*/ 521920 h 921883"/>
                <a:gd name="connsiteX37" fmla="*/ 402303 w 1020698"/>
                <a:gd name="connsiteY37" fmla="*/ 562778 h 921883"/>
                <a:gd name="connsiteX38" fmla="*/ 296332 w 1020698"/>
                <a:gd name="connsiteY38" fmla="*/ 530987 h 921883"/>
                <a:gd name="connsiteX39" fmla="*/ 296332 w 1020698"/>
                <a:gd name="connsiteY39" fmla="*/ 505979 h 921883"/>
                <a:gd name="connsiteX40" fmla="*/ 337691 w 1020698"/>
                <a:gd name="connsiteY40" fmla="*/ 453543 h 921883"/>
                <a:gd name="connsiteX41" fmla="*/ 388083 w 1020698"/>
                <a:gd name="connsiteY41" fmla="*/ 476647 h 921883"/>
                <a:gd name="connsiteX42" fmla="*/ 428051 w 1020698"/>
                <a:gd name="connsiteY42" fmla="*/ 530641 h 921883"/>
                <a:gd name="connsiteX43" fmla="*/ 428051 w 1020698"/>
                <a:gd name="connsiteY43" fmla="*/ 563077 h 921883"/>
                <a:gd name="connsiteX44" fmla="*/ 412496 w 1020698"/>
                <a:gd name="connsiteY44" fmla="*/ 566662 h 921883"/>
                <a:gd name="connsiteX45" fmla="*/ 402303 w 1020698"/>
                <a:gd name="connsiteY45" fmla="*/ 562778 h 921883"/>
                <a:gd name="connsiteX46" fmla="*/ 379354 w 1020698"/>
                <a:gd name="connsiteY46" fmla="*/ 441597 h 921883"/>
                <a:gd name="connsiteX47" fmla="*/ 358557 w 1020698"/>
                <a:gd name="connsiteY47" fmla="*/ 428295 h 921883"/>
                <a:gd name="connsiteX48" fmla="*/ 345969 w 1020698"/>
                <a:gd name="connsiteY48" fmla="*/ 390167 h 921883"/>
                <a:gd name="connsiteX49" fmla="*/ 378646 w 1020698"/>
                <a:gd name="connsiteY49" fmla="*/ 349237 h 921883"/>
                <a:gd name="connsiteX50" fmla="*/ 378646 w 1020698"/>
                <a:gd name="connsiteY50" fmla="*/ 427997 h 921883"/>
                <a:gd name="connsiteX51" fmla="*/ 379354 w 1020698"/>
                <a:gd name="connsiteY51" fmla="*/ 441597 h 921883"/>
                <a:gd name="connsiteX52" fmla="*/ 559738 w 1020698"/>
                <a:gd name="connsiteY52" fmla="*/ 567931 h 921883"/>
                <a:gd name="connsiteX53" fmla="*/ 510349 w 1020698"/>
                <a:gd name="connsiteY53" fmla="*/ 604973 h 921883"/>
                <a:gd name="connsiteX54" fmla="*/ 460960 w 1020698"/>
                <a:gd name="connsiteY54" fmla="*/ 567931 h 921883"/>
                <a:gd name="connsiteX55" fmla="*/ 460960 w 1020698"/>
                <a:gd name="connsiteY55" fmla="*/ 550005 h 921883"/>
                <a:gd name="connsiteX56" fmla="*/ 510349 w 1020698"/>
                <a:gd name="connsiteY56" fmla="*/ 559700 h 921883"/>
                <a:gd name="connsiteX57" fmla="*/ 559738 w 1020698"/>
                <a:gd name="connsiteY57" fmla="*/ 550005 h 921883"/>
                <a:gd name="connsiteX58" fmla="*/ 440744 w 1020698"/>
                <a:gd name="connsiteY58" fmla="*/ 593928 h 921883"/>
                <a:gd name="connsiteX59" fmla="*/ 480880 w 1020698"/>
                <a:gd name="connsiteY59" fmla="*/ 624041 h 921883"/>
                <a:gd name="connsiteX60" fmla="*/ 439594 w 1020698"/>
                <a:gd name="connsiteY60" fmla="*/ 648815 h 921883"/>
                <a:gd name="connsiteX61" fmla="*/ 429152 w 1020698"/>
                <a:gd name="connsiteY61" fmla="*/ 596614 h 921883"/>
                <a:gd name="connsiteX62" fmla="*/ 492567 w 1020698"/>
                <a:gd name="connsiteY62" fmla="*/ 724329 h 921883"/>
                <a:gd name="connsiteX63" fmla="*/ 528131 w 1020698"/>
                <a:gd name="connsiteY63" fmla="*/ 724329 h 921883"/>
                <a:gd name="connsiteX64" fmla="*/ 541845 w 1020698"/>
                <a:gd name="connsiteY64" fmla="*/ 888957 h 921883"/>
                <a:gd name="connsiteX65" fmla="*/ 478854 w 1020698"/>
                <a:gd name="connsiteY65" fmla="*/ 888957 h 921883"/>
                <a:gd name="connsiteX66" fmla="*/ 531401 w 1020698"/>
                <a:gd name="connsiteY66" fmla="*/ 691403 h 921883"/>
                <a:gd name="connsiteX67" fmla="*/ 489281 w 1020698"/>
                <a:gd name="connsiteY67" fmla="*/ 691403 h 921883"/>
                <a:gd name="connsiteX68" fmla="*/ 479827 w 1020698"/>
                <a:gd name="connsiteY68" fmla="*/ 663052 h 921883"/>
                <a:gd name="connsiteX69" fmla="*/ 510349 w 1020698"/>
                <a:gd name="connsiteY69" fmla="*/ 644747 h 921883"/>
                <a:gd name="connsiteX70" fmla="*/ 540855 w 1020698"/>
                <a:gd name="connsiteY70" fmla="*/ 663052 h 921883"/>
                <a:gd name="connsiteX71" fmla="*/ 539818 w 1020698"/>
                <a:gd name="connsiteY71" fmla="*/ 624041 h 921883"/>
                <a:gd name="connsiteX72" fmla="*/ 579954 w 1020698"/>
                <a:gd name="connsiteY72" fmla="*/ 593928 h 921883"/>
                <a:gd name="connsiteX73" fmla="*/ 591546 w 1020698"/>
                <a:gd name="connsiteY73" fmla="*/ 596597 h 921883"/>
                <a:gd name="connsiteX74" fmla="*/ 581104 w 1020698"/>
                <a:gd name="connsiteY74" fmla="*/ 648799 h 921883"/>
                <a:gd name="connsiteX75" fmla="*/ 608219 w 1020698"/>
                <a:gd name="connsiteY75" fmla="*/ 566662 h 921883"/>
                <a:gd name="connsiteX76" fmla="*/ 592663 w 1020698"/>
                <a:gd name="connsiteY76" fmla="*/ 563077 h 921883"/>
                <a:gd name="connsiteX77" fmla="*/ 592663 w 1020698"/>
                <a:gd name="connsiteY77" fmla="*/ 530641 h 921883"/>
                <a:gd name="connsiteX78" fmla="*/ 632639 w 1020698"/>
                <a:gd name="connsiteY78" fmla="*/ 476647 h 921883"/>
                <a:gd name="connsiteX79" fmla="*/ 683024 w 1020698"/>
                <a:gd name="connsiteY79" fmla="*/ 453543 h 921883"/>
                <a:gd name="connsiteX80" fmla="*/ 724383 w 1020698"/>
                <a:gd name="connsiteY80" fmla="*/ 505979 h 921883"/>
                <a:gd name="connsiteX81" fmla="*/ 724383 w 1020698"/>
                <a:gd name="connsiteY81" fmla="*/ 530987 h 921883"/>
                <a:gd name="connsiteX82" fmla="*/ 618428 w 1020698"/>
                <a:gd name="connsiteY82" fmla="*/ 562778 h 921883"/>
                <a:gd name="connsiteX83" fmla="*/ 608219 w 1020698"/>
                <a:gd name="connsiteY83" fmla="*/ 566662 h 921883"/>
                <a:gd name="connsiteX84" fmla="*/ 642052 w 1020698"/>
                <a:gd name="connsiteY84" fmla="*/ 349220 h 921883"/>
                <a:gd name="connsiteX85" fmla="*/ 674729 w 1020698"/>
                <a:gd name="connsiteY85" fmla="*/ 390151 h 921883"/>
                <a:gd name="connsiteX86" fmla="*/ 662141 w 1020698"/>
                <a:gd name="connsiteY86" fmla="*/ 428279 h 921883"/>
                <a:gd name="connsiteX87" fmla="*/ 641344 w 1020698"/>
                <a:gd name="connsiteY87" fmla="*/ 441583 h 921883"/>
                <a:gd name="connsiteX88" fmla="*/ 642052 w 1020698"/>
                <a:gd name="connsiteY88" fmla="*/ 427997 h 921883"/>
                <a:gd name="connsiteX89" fmla="*/ 790218 w 1020698"/>
                <a:gd name="connsiteY89" fmla="*/ 279831 h 921883"/>
                <a:gd name="connsiteX90" fmla="*/ 872532 w 1020698"/>
                <a:gd name="connsiteY90" fmla="*/ 362145 h 921883"/>
                <a:gd name="connsiteX91" fmla="*/ 872532 w 1020698"/>
                <a:gd name="connsiteY91" fmla="*/ 411534 h 921883"/>
                <a:gd name="connsiteX92" fmla="*/ 790218 w 1020698"/>
                <a:gd name="connsiteY92" fmla="*/ 493848 h 921883"/>
                <a:gd name="connsiteX93" fmla="*/ 707903 w 1020698"/>
                <a:gd name="connsiteY93" fmla="*/ 411534 h 921883"/>
                <a:gd name="connsiteX94" fmla="*/ 707903 w 1020698"/>
                <a:gd name="connsiteY94" fmla="*/ 362145 h 921883"/>
                <a:gd name="connsiteX95" fmla="*/ 790218 w 1020698"/>
                <a:gd name="connsiteY95" fmla="*/ 279831 h 921883"/>
                <a:gd name="connsiteX96" fmla="*/ 395551 w 1020698"/>
                <a:gd name="connsiteY96" fmla="*/ 137759 h 921883"/>
                <a:gd name="connsiteX97" fmla="*/ 493324 w 1020698"/>
                <a:gd name="connsiteY97" fmla="*/ 34110 h 921883"/>
                <a:gd name="connsiteX98" fmla="*/ 510551 w 1020698"/>
                <a:gd name="connsiteY98" fmla="*/ 32888 h 921883"/>
                <a:gd name="connsiteX99" fmla="*/ 585848 w 1020698"/>
                <a:gd name="connsiteY99" fmla="*/ 61055 h 921883"/>
                <a:gd name="connsiteX100" fmla="*/ 625589 w 1020698"/>
                <a:gd name="connsiteY100" fmla="*/ 148128 h 921883"/>
                <a:gd name="connsiteX101" fmla="*/ 569222 w 1020698"/>
                <a:gd name="connsiteY101" fmla="*/ 240635 h 921883"/>
                <a:gd name="connsiteX102" fmla="*/ 560775 w 1020698"/>
                <a:gd name="connsiteY102" fmla="*/ 246905 h 921883"/>
                <a:gd name="connsiteX103" fmla="*/ 526812 w 1020698"/>
                <a:gd name="connsiteY103" fmla="*/ 246905 h 921883"/>
                <a:gd name="connsiteX104" fmla="*/ 526812 w 1020698"/>
                <a:gd name="connsiteY104" fmla="*/ 181054 h 921883"/>
                <a:gd name="connsiteX105" fmla="*/ 493886 w 1020698"/>
                <a:gd name="connsiteY105" fmla="*/ 181054 h 921883"/>
                <a:gd name="connsiteX106" fmla="*/ 493886 w 1020698"/>
                <a:gd name="connsiteY106" fmla="*/ 246905 h 921883"/>
                <a:gd name="connsiteX107" fmla="*/ 460020 w 1020698"/>
                <a:gd name="connsiteY107" fmla="*/ 246905 h 921883"/>
                <a:gd name="connsiteX108" fmla="*/ 451772 w 1020698"/>
                <a:gd name="connsiteY108" fmla="*/ 240748 h 921883"/>
                <a:gd name="connsiteX109" fmla="*/ 395551 w 1020698"/>
                <a:gd name="connsiteY109" fmla="*/ 137759 h 921883"/>
                <a:gd name="connsiteX110" fmla="*/ 543275 w 1020698"/>
                <a:gd name="connsiteY110" fmla="*/ 312757 h 921883"/>
                <a:gd name="connsiteX111" fmla="*/ 477423 w 1020698"/>
                <a:gd name="connsiteY111" fmla="*/ 312757 h 921883"/>
                <a:gd name="connsiteX112" fmla="*/ 477423 w 1020698"/>
                <a:gd name="connsiteY112" fmla="*/ 283947 h 921883"/>
                <a:gd name="connsiteX113" fmla="*/ 476861 w 1020698"/>
                <a:gd name="connsiteY113" fmla="*/ 279831 h 921883"/>
                <a:gd name="connsiteX114" fmla="*/ 543853 w 1020698"/>
                <a:gd name="connsiteY114" fmla="*/ 279831 h 921883"/>
                <a:gd name="connsiteX115" fmla="*/ 543275 w 1020698"/>
                <a:gd name="connsiteY115" fmla="*/ 284011 h 921883"/>
                <a:gd name="connsiteX116" fmla="*/ 543275 w 1020698"/>
                <a:gd name="connsiteY116" fmla="*/ 345683 h 921883"/>
                <a:gd name="connsiteX117" fmla="*/ 510349 w 1020698"/>
                <a:gd name="connsiteY117" fmla="*/ 378608 h 921883"/>
                <a:gd name="connsiteX118" fmla="*/ 477423 w 1020698"/>
                <a:gd name="connsiteY118" fmla="*/ 345683 h 921883"/>
                <a:gd name="connsiteX119" fmla="*/ 374345 w 1020698"/>
                <a:gd name="connsiteY119" fmla="*/ 203505 h 921883"/>
                <a:gd name="connsiteX120" fmla="*/ 435704 w 1020698"/>
                <a:gd name="connsiteY120" fmla="*/ 269494 h 921883"/>
                <a:gd name="connsiteX121" fmla="*/ 444498 w 1020698"/>
                <a:gd name="connsiteY121" fmla="*/ 283947 h 921883"/>
                <a:gd name="connsiteX122" fmla="*/ 444498 w 1020698"/>
                <a:gd name="connsiteY122" fmla="*/ 345683 h 921883"/>
                <a:gd name="connsiteX123" fmla="*/ 510349 w 1020698"/>
                <a:gd name="connsiteY123" fmla="*/ 411534 h 921883"/>
                <a:gd name="connsiteX124" fmla="*/ 576201 w 1020698"/>
                <a:gd name="connsiteY124" fmla="*/ 345683 h 921883"/>
                <a:gd name="connsiteX125" fmla="*/ 576201 w 1020698"/>
                <a:gd name="connsiteY125" fmla="*/ 284011 h 921883"/>
                <a:gd name="connsiteX126" fmla="*/ 585237 w 1020698"/>
                <a:gd name="connsiteY126" fmla="*/ 269398 h 921883"/>
                <a:gd name="connsiteX127" fmla="*/ 646594 w 1020698"/>
                <a:gd name="connsiteY127" fmla="*/ 204100 h 921883"/>
                <a:gd name="connsiteX128" fmla="*/ 674978 w 1020698"/>
                <a:gd name="connsiteY128" fmla="*/ 296294 h 921883"/>
                <a:gd name="connsiteX129" fmla="*/ 674978 w 1020698"/>
                <a:gd name="connsiteY129" fmla="*/ 330619 h 921883"/>
                <a:gd name="connsiteX130" fmla="*/ 642052 w 1020698"/>
                <a:gd name="connsiteY130" fmla="*/ 315177 h 921883"/>
                <a:gd name="connsiteX131" fmla="*/ 642052 w 1020698"/>
                <a:gd name="connsiteY131" fmla="*/ 296294 h 921883"/>
                <a:gd name="connsiteX132" fmla="*/ 609126 w 1020698"/>
                <a:gd name="connsiteY132" fmla="*/ 296294 h 921883"/>
                <a:gd name="connsiteX133" fmla="*/ 609126 w 1020698"/>
                <a:gd name="connsiteY133" fmla="*/ 427997 h 921883"/>
                <a:gd name="connsiteX134" fmla="*/ 510349 w 1020698"/>
                <a:gd name="connsiteY134" fmla="*/ 526774 h 921883"/>
                <a:gd name="connsiteX135" fmla="*/ 411572 w 1020698"/>
                <a:gd name="connsiteY135" fmla="*/ 427997 h 921883"/>
                <a:gd name="connsiteX136" fmla="*/ 411572 w 1020698"/>
                <a:gd name="connsiteY136" fmla="*/ 296294 h 921883"/>
                <a:gd name="connsiteX137" fmla="*/ 378646 w 1020698"/>
                <a:gd name="connsiteY137" fmla="*/ 296294 h 921883"/>
                <a:gd name="connsiteX138" fmla="*/ 378646 w 1020698"/>
                <a:gd name="connsiteY138" fmla="*/ 315177 h 921883"/>
                <a:gd name="connsiteX139" fmla="*/ 345720 w 1020698"/>
                <a:gd name="connsiteY139" fmla="*/ 330619 h 921883"/>
                <a:gd name="connsiteX140" fmla="*/ 345720 w 1020698"/>
                <a:gd name="connsiteY140" fmla="*/ 296294 h 921883"/>
                <a:gd name="connsiteX141" fmla="*/ 374345 w 1020698"/>
                <a:gd name="connsiteY141" fmla="*/ 203505 h 921883"/>
                <a:gd name="connsiteX142" fmla="*/ 148166 w 1020698"/>
                <a:gd name="connsiteY142" fmla="*/ 411534 h 921883"/>
                <a:gd name="connsiteX143" fmla="*/ 148166 w 1020698"/>
                <a:gd name="connsiteY143" fmla="*/ 362145 h 921883"/>
                <a:gd name="connsiteX144" fmla="*/ 230480 w 1020698"/>
                <a:gd name="connsiteY144" fmla="*/ 279831 h 921883"/>
                <a:gd name="connsiteX145" fmla="*/ 312795 w 1020698"/>
                <a:gd name="connsiteY145" fmla="*/ 362145 h 921883"/>
                <a:gd name="connsiteX146" fmla="*/ 312795 w 1020698"/>
                <a:gd name="connsiteY146" fmla="*/ 411534 h 921883"/>
                <a:gd name="connsiteX147" fmla="*/ 230480 w 1020698"/>
                <a:gd name="connsiteY147" fmla="*/ 493848 h 921883"/>
                <a:gd name="connsiteX148" fmla="*/ 148166 w 1020698"/>
                <a:gd name="connsiteY148" fmla="*/ 411534 h 921883"/>
                <a:gd name="connsiteX149" fmla="*/ 230480 w 1020698"/>
                <a:gd name="connsiteY149" fmla="*/ 526774 h 921883"/>
                <a:gd name="connsiteX150" fmla="*/ 263406 w 1020698"/>
                <a:gd name="connsiteY150" fmla="*/ 521920 h 921883"/>
                <a:gd name="connsiteX151" fmla="*/ 263406 w 1020698"/>
                <a:gd name="connsiteY151" fmla="*/ 538695 h 921883"/>
                <a:gd name="connsiteX152" fmla="*/ 230480 w 1020698"/>
                <a:gd name="connsiteY152" fmla="*/ 559700 h 921883"/>
                <a:gd name="connsiteX153" fmla="*/ 197554 w 1020698"/>
                <a:gd name="connsiteY153" fmla="*/ 538712 h 921883"/>
                <a:gd name="connsiteX154" fmla="*/ 197554 w 1020698"/>
                <a:gd name="connsiteY154" fmla="*/ 521934 h 921883"/>
                <a:gd name="connsiteX155" fmla="*/ 230480 w 1020698"/>
                <a:gd name="connsiteY155" fmla="*/ 526774 h 921883"/>
                <a:gd name="connsiteX156" fmla="*/ 197554 w 1020698"/>
                <a:gd name="connsiteY156" fmla="*/ 757254 h 921883"/>
                <a:gd name="connsiteX157" fmla="*/ 131703 w 1020698"/>
                <a:gd name="connsiteY157" fmla="*/ 757254 h 921883"/>
                <a:gd name="connsiteX158" fmla="*/ 131703 w 1020698"/>
                <a:gd name="connsiteY158" fmla="*/ 642014 h 921883"/>
                <a:gd name="connsiteX159" fmla="*/ 98777 w 1020698"/>
                <a:gd name="connsiteY159" fmla="*/ 642014 h 921883"/>
                <a:gd name="connsiteX160" fmla="*/ 98777 w 1020698"/>
                <a:gd name="connsiteY160" fmla="*/ 757254 h 921883"/>
                <a:gd name="connsiteX161" fmla="*/ 32926 w 1020698"/>
                <a:gd name="connsiteY161" fmla="*/ 757254 h 921883"/>
                <a:gd name="connsiteX162" fmla="*/ 32926 w 1020698"/>
                <a:gd name="connsiteY162" fmla="*/ 641621 h 921883"/>
                <a:gd name="connsiteX163" fmla="*/ 68126 w 1020698"/>
                <a:gd name="connsiteY163" fmla="*/ 594321 h 921883"/>
                <a:gd name="connsiteX164" fmla="*/ 174130 w 1020698"/>
                <a:gd name="connsiteY164" fmla="*/ 562513 h 921883"/>
                <a:gd name="connsiteX165" fmla="*/ 230480 w 1020698"/>
                <a:gd name="connsiteY165" fmla="*/ 592626 h 921883"/>
                <a:gd name="connsiteX166" fmla="*/ 286831 w 1020698"/>
                <a:gd name="connsiteY166" fmla="*/ 562513 h 921883"/>
                <a:gd name="connsiteX167" fmla="*/ 349258 w 1020698"/>
                <a:gd name="connsiteY167" fmla="*/ 581252 h 921883"/>
                <a:gd name="connsiteX168" fmla="*/ 303341 w 1020698"/>
                <a:gd name="connsiteY168" fmla="*/ 591838 h 921883"/>
                <a:gd name="connsiteX169" fmla="*/ 214017 w 1020698"/>
                <a:gd name="connsiteY169" fmla="*/ 704129 h 921883"/>
                <a:gd name="connsiteX170" fmla="*/ 214017 w 1020698"/>
                <a:gd name="connsiteY170" fmla="*/ 724329 h 921883"/>
                <a:gd name="connsiteX171" fmla="*/ 246943 w 1020698"/>
                <a:gd name="connsiteY171" fmla="*/ 724329 h 921883"/>
                <a:gd name="connsiteX172" fmla="*/ 246943 w 1020698"/>
                <a:gd name="connsiteY172" fmla="*/ 704129 h 921883"/>
                <a:gd name="connsiteX173" fmla="*/ 310753 w 1020698"/>
                <a:gd name="connsiteY173" fmla="*/ 623920 h 921883"/>
                <a:gd name="connsiteX174" fmla="*/ 397054 w 1020698"/>
                <a:gd name="connsiteY174" fmla="*/ 603999 h 921883"/>
                <a:gd name="connsiteX175" fmla="*/ 416459 w 1020698"/>
                <a:gd name="connsiteY175" fmla="*/ 701065 h 921883"/>
                <a:gd name="connsiteX176" fmla="*/ 450904 w 1020698"/>
                <a:gd name="connsiteY176" fmla="*/ 680406 h 921883"/>
                <a:gd name="connsiteX177" fmla="*/ 460711 w 1020698"/>
                <a:gd name="connsiteY177" fmla="*/ 709860 h 921883"/>
                <a:gd name="connsiteX178" fmla="*/ 445817 w 1020698"/>
                <a:gd name="connsiteY178" fmla="*/ 888957 h 921883"/>
                <a:gd name="connsiteX179" fmla="*/ 362183 w 1020698"/>
                <a:gd name="connsiteY179" fmla="*/ 888957 h 921883"/>
                <a:gd name="connsiteX180" fmla="*/ 362183 w 1020698"/>
                <a:gd name="connsiteY180" fmla="*/ 707866 h 921883"/>
                <a:gd name="connsiteX181" fmla="*/ 329257 w 1020698"/>
                <a:gd name="connsiteY181" fmla="*/ 707866 h 921883"/>
                <a:gd name="connsiteX182" fmla="*/ 329257 w 1020698"/>
                <a:gd name="connsiteY182" fmla="*/ 888957 h 921883"/>
                <a:gd name="connsiteX183" fmla="*/ 246943 w 1020698"/>
                <a:gd name="connsiteY183" fmla="*/ 888957 h 921883"/>
                <a:gd name="connsiteX184" fmla="*/ 246943 w 1020698"/>
                <a:gd name="connsiteY184" fmla="*/ 806643 h 921883"/>
                <a:gd name="connsiteX185" fmla="*/ 197554 w 1020698"/>
                <a:gd name="connsiteY185" fmla="*/ 757254 h 921883"/>
                <a:gd name="connsiteX186" fmla="*/ 987772 w 1020698"/>
                <a:gd name="connsiteY186" fmla="*/ 757254 h 921883"/>
                <a:gd name="connsiteX187" fmla="*/ 921921 w 1020698"/>
                <a:gd name="connsiteY187" fmla="*/ 757254 h 921883"/>
                <a:gd name="connsiteX188" fmla="*/ 921921 w 1020698"/>
                <a:gd name="connsiteY188" fmla="*/ 642014 h 921883"/>
                <a:gd name="connsiteX189" fmla="*/ 888995 w 1020698"/>
                <a:gd name="connsiteY189" fmla="*/ 642014 h 921883"/>
                <a:gd name="connsiteX190" fmla="*/ 888995 w 1020698"/>
                <a:gd name="connsiteY190" fmla="*/ 757254 h 921883"/>
                <a:gd name="connsiteX191" fmla="*/ 823144 w 1020698"/>
                <a:gd name="connsiteY191" fmla="*/ 757254 h 921883"/>
                <a:gd name="connsiteX192" fmla="*/ 773755 w 1020698"/>
                <a:gd name="connsiteY192" fmla="*/ 806643 h 921883"/>
                <a:gd name="connsiteX193" fmla="*/ 773755 w 1020698"/>
                <a:gd name="connsiteY193" fmla="*/ 888957 h 921883"/>
                <a:gd name="connsiteX194" fmla="*/ 691441 w 1020698"/>
                <a:gd name="connsiteY194" fmla="*/ 888957 h 921883"/>
                <a:gd name="connsiteX195" fmla="*/ 691441 w 1020698"/>
                <a:gd name="connsiteY195" fmla="*/ 707866 h 921883"/>
                <a:gd name="connsiteX196" fmla="*/ 658515 w 1020698"/>
                <a:gd name="connsiteY196" fmla="*/ 707866 h 921883"/>
                <a:gd name="connsiteX197" fmla="*/ 658515 w 1020698"/>
                <a:gd name="connsiteY197" fmla="*/ 888957 h 921883"/>
                <a:gd name="connsiteX198" fmla="*/ 574881 w 1020698"/>
                <a:gd name="connsiteY198" fmla="*/ 888957 h 921883"/>
                <a:gd name="connsiteX199" fmla="*/ 559954 w 1020698"/>
                <a:gd name="connsiteY199" fmla="*/ 709860 h 921883"/>
                <a:gd name="connsiteX200" fmla="*/ 569761 w 1020698"/>
                <a:gd name="connsiteY200" fmla="*/ 680406 h 921883"/>
                <a:gd name="connsiteX201" fmla="*/ 604206 w 1020698"/>
                <a:gd name="connsiteY201" fmla="*/ 701065 h 921883"/>
                <a:gd name="connsiteX202" fmla="*/ 623612 w 1020698"/>
                <a:gd name="connsiteY202" fmla="*/ 603999 h 921883"/>
                <a:gd name="connsiteX203" fmla="*/ 709928 w 1020698"/>
                <a:gd name="connsiteY203" fmla="*/ 623920 h 921883"/>
                <a:gd name="connsiteX204" fmla="*/ 773755 w 1020698"/>
                <a:gd name="connsiteY204" fmla="*/ 704129 h 921883"/>
                <a:gd name="connsiteX205" fmla="*/ 773755 w 1020698"/>
                <a:gd name="connsiteY205" fmla="*/ 724329 h 921883"/>
                <a:gd name="connsiteX206" fmla="*/ 806681 w 1020698"/>
                <a:gd name="connsiteY206" fmla="*/ 724329 h 921883"/>
                <a:gd name="connsiteX207" fmla="*/ 806681 w 1020698"/>
                <a:gd name="connsiteY207" fmla="*/ 704129 h 921883"/>
                <a:gd name="connsiteX208" fmla="*/ 717357 w 1020698"/>
                <a:gd name="connsiteY208" fmla="*/ 591838 h 921883"/>
                <a:gd name="connsiteX209" fmla="*/ 671440 w 1020698"/>
                <a:gd name="connsiteY209" fmla="*/ 581252 h 921883"/>
                <a:gd name="connsiteX210" fmla="*/ 733867 w 1020698"/>
                <a:gd name="connsiteY210" fmla="*/ 562513 h 921883"/>
                <a:gd name="connsiteX211" fmla="*/ 790218 w 1020698"/>
                <a:gd name="connsiteY211" fmla="*/ 592626 h 921883"/>
                <a:gd name="connsiteX212" fmla="*/ 846568 w 1020698"/>
                <a:gd name="connsiteY212" fmla="*/ 562513 h 921883"/>
                <a:gd name="connsiteX213" fmla="*/ 952587 w 1020698"/>
                <a:gd name="connsiteY213" fmla="*/ 594321 h 921883"/>
                <a:gd name="connsiteX214" fmla="*/ 987772 w 1020698"/>
                <a:gd name="connsiteY214" fmla="*/ 641621 h 92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1020698" h="921883">
                  <a:moveTo>
                    <a:pt x="962041" y="562778"/>
                  </a:moveTo>
                  <a:lnTo>
                    <a:pt x="856069" y="530987"/>
                  </a:lnTo>
                  <a:lnTo>
                    <a:pt x="856069" y="505979"/>
                  </a:lnTo>
                  <a:cubicBezTo>
                    <a:pt x="885884" y="485127"/>
                    <a:pt x="905458" y="450600"/>
                    <a:pt x="905458" y="411551"/>
                  </a:cubicBezTo>
                  <a:lnTo>
                    <a:pt x="905458" y="362162"/>
                  </a:lnTo>
                  <a:cubicBezTo>
                    <a:pt x="905458" y="298617"/>
                    <a:pt x="853762" y="246922"/>
                    <a:pt x="790218" y="246922"/>
                  </a:cubicBezTo>
                  <a:cubicBezTo>
                    <a:pt x="757638" y="246922"/>
                    <a:pt x="728217" y="260572"/>
                    <a:pt x="707245" y="282379"/>
                  </a:cubicBezTo>
                  <a:cubicBezTo>
                    <a:pt x="704181" y="238641"/>
                    <a:pt x="686819" y="197500"/>
                    <a:pt x="657430" y="164671"/>
                  </a:cubicBezTo>
                  <a:cubicBezTo>
                    <a:pt x="658072" y="159236"/>
                    <a:pt x="658515" y="153740"/>
                    <a:pt x="658515" y="148128"/>
                  </a:cubicBezTo>
                  <a:cubicBezTo>
                    <a:pt x="658515" y="105162"/>
                    <a:pt x="639897" y="64367"/>
                    <a:pt x="607414" y="36184"/>
                  </a:cubicBezTo>
                  <a:cubicBezTo>
                    <a:pt x="574978" y="8033"/>
                    <a:pt x="531747" y="-4612"/>
                    <a:pt x="488700" y="1514"/>
                  </a:cubicBezTo>
                  <a:cubicBezTo>
                    <a:pt x="421659" y="11055"/>
                    <a:pt x="368686" y="67148"/>
                    <a:pt x="362778" y="134888"/>
                  </a:cubicBezTo>
                  <a:cubicBezTo>
                    <a:pt x="361885" y="144953"/>
                    <a:pt x="362399" y="154728"/>
                    <a:pt x="363550" y="164342"/>
                  </a:cubicBezTo>
                  <a:cubicBezTo>
                    <a:pt x="333879" y="197187"/>
                    <a:pt x="316532" y="238215"/>
                    <a:pt x="313502" y="282436"/>
                  </a:cubicBezTo>
                  <a:cubicBezTo>
                    <a:pt x="292514" y="260572"/>
                    <a:pt x="263093" y="246905"/>
                    <a:pt x="230480" y="246905"/>
                  </a:cubicBezTo>
                  <a:cubicBezTo>
                    <a:pt x="166936" y="246905"/>
                    <a:pt x="115240" y="298601"/>
                    <a:pt x="115240" y="362145"/>
                  </a:cubicBezTo>
                  <a:lnTo>
                    <a:pt x="115240" y="411534"/>
                  </a:lnTo>
                  <a:cubicBezTo>
                    <a:pt x="115240" y="450600"/>
                    <a:pt x="134814" y="485127"/>
                    <a:pt x="164629" y="505963"/>
                  </a:cubicBezTo>
                  <a:lnTo>
                    <a:pt x="164629" y="530970"/>
                  </a:lnTo>
                  <a:lnTo>
                    <a:pt x="58657" y="562762"/>
                  </a:lnTo>
                  <a:cubicBezTo>
                    <a:pt x="23577" y="573300"/>
                    <a:pt x="0" y="604989"/>
                    <a:pt x="0" y="641621"/>
                  </a:cubicBezTo>
                  <a:lnTo>
                    <a:pt x="0" y="790180"/>
                  </a:lnTo>
                  <a:lnTo>
                    <a:pt x="197554" y="790180"/>
                  </a:lnTo>
                  <a:cubicBezTo>
                    <a:pt x="206621" y="790180"/>
                    <a:pt x="214017" y="797576"/>
                    <a:pt x="214017" y="806643"/>
                  </a:cubicBezTo>
                  <a:lnTo>
                    <a:pt x="214017" y="921883"/>
                  </a:lnTo>
                  <a:lnTo>
                    <a:pt x="806681" y="921883"/>
                  </a:lnTo>
                  <a:lnTo>
                    <a:pt x="806681" y="806643"/>
                  </a:lnTo>
                  <a:cubicBezTo>
                    <a:pt x="806681" y="797576"/>
                    <a:pt x="814077" y="790180"/>
                    <a:pt x="823144" y="790180"/>
                  </a:cubicBezTo>
                  <a:lnTo>
                    <a:pt x="1020698" y="790180"/>
                  </a:lnTo>
                  <a:lnTo>
                    <a:pt x="1020698" y="641621"/>
                  </a:lnTo>
                  <a:cubicBezTo>
                    <a:pt x="1020698" y="604989"/>
                    <a:pt x="997121" y="573300"/>
                    <a:pt x="962041" y="562778"/>
                  </a:cubicBezTo>
                  <a:close/>
                  <a:moveTo>
                    <a:pt x="823144" y="538712"/>
                  </a:moveTo>
                  <a:cubicBezTo>
                    <a:pt x="819061" y="545013"/>
                    <a:pt x="807718" y="559700"/>
                    <a:pt x="790218" y="559700"/>
                  </a:cubicBezTo>
                  <a:cubicBezTo>
                    <a:pt x="772685" y="559700"/>
                    <a:pt x="761328" y="544949"/>
                    <a:pt x="757292" y="538712"/>
                  </a:cubicBezTo>
                  <a:lnTo>
                    <a:pt x="757292" y="521920"/>
                  </a:lnTo>
                  <a:cubicBezTo>
                    <a:pt x="767725" y="525046"/>
                    <a:pt x="778778" y="526774"/>
                    <a:pt x="790218" y="526774"/>
                  </a:cubicBezTo>
                  <a:cubicBezTo>
                    <a:pt x="801657" y="526774"/>
                    <a:pt x="812710" y="525046"/>
                    <a:pt x="823144" y="521920"/>
                  </a:cubicBezTo>
                  <a:close/>
                  <a:moveTo>
                    <a:pt x="402303" y="562778"/>
                  </a:moveTo>
                  <a:lnTo>
                    <a:pt x="296332" y="530987"/>
                  </a:lnTo>
                  <a:lnTo>
                    <a:pt x="296332" y="505979"/>
                  </a:lnTo>
                  <a:cubicBezTo>
                    <a:pt x="314819" y="493044"/>
                    <a:pt x="329305" y="474838"/>
                    <a:pt x="337691" y="453543"/>
                  </a:cubicBezTo>
                  <a:cubicBezTo>
                    <a:pt x="351316" y="466911"/>
                    <a:pt x="369096" y="474998"/>
                    <a:pt x="388083" y="476647"/>
                  </a:cubicBezTo>
                  <a:cubicBezTo>
                    <a:pt x="396572" y="497931"/>
                    <a:pt x="410438" y="516501"/>
                    <a:pt x="428051" y="530641"/>
                  </a:cubicBezTo>
                  <a:lnTo>
                    <a:pt x="428051" y="563077"/>
                  </a:lnTo>
                  <a:lnTo>
                    <a:pt x="412496" y="566662"/>
                  </a:lnTo>
                  <a:cubicBezTo>
                    <a:pt x="409168" y="565166"/>
                    <a:pt x="405777" y="563816"/>
                    <a:pt x="402303" y="562778"/>
                  </a:cubicBezTo>
                  <a:close/>
                  <a:moveTo>
                    <a:pt x="379354" y="441597"/>
                  </a:moveTo>
                  <a:cubicBezTo>
                    <a:pt x="371499" y="438930"/>
                    <a:pt x="364257" y="434549"/>
                    <a:pt x="358557" y="428295"/>
                  </a:cubicBezTo>
                  <a:cubicBezTo>
                    <a:pt x="349081" y="417868"/>
                    <a:pt x="344619" y="404323"/>
                    <a:pt x="345969" y="390167"/>
                  </a:cubicBezTo>
                  <a:cubicBezTo>
                    <a:pt x="347745" y="371542"/>
                    <a:pt x="360930" y="355939"/>
                    <a:pt x="378646" y="349237"/>
                  </a:cubicBezTo>
                  <a:lnTo>
                    <a:pt x="378646" y="427997"/>
                  </a:lnTo>
                  <a:cubicBezTo>
                    <a:pt x="378646" y="432586"/>
                    <a:pt x="378895" y="437121"/>
                    <a:pt x="379354" y="441597"/>
                  </a:cubicBezTo>
                  <a:close/>
                  <a:moveTo>
                    <a:pt x="559738" y="567931"/>
                  </a:moveTo>
                  <a:lnTo>
                    <a:pt x="510349" y="604973"/>
                  </a:lnTo>
                  <a:lnTo>
                    <a:pt x="460960" y="567931"/>
                  </a:lnTo>
                  <a:lnTo>
                    <a:pt x="460960" y="550005"/>
                  </a:lnTo>
                  <a:cubicBezTo>
                    <a:pt x="476217" y="556212"/>
                    <a:pt x="492882" y="559700"/>
                    <a:pt x="510349" y="559700"/>
                  </a:cubicBezTo>
                  <a:cubicBezTo>
                    <a:pt x="527816" y="559700"/>
                    <a:pt x="544481" y="556212"/>
                    <a:pt x="559738" y="550005"/>
                  </a:cubicBezTo>
                  <a:close/>
                  <a:moveTo>
                    <a:pt x="440744" y="593928"/>
                  </a:moveTo>
                  <a:lnTo>
                    <a:pt x="480880" y="624041"/>
                  </a:lnTo>
                  <a:lnTo>
                    <a:pt x="439594" y="648815"/>
                  </a:lnTo>
                  <a:lnTo>
                    <a:pt x="429152" y="596614"/>
                  </a:lnTo>
                  <a:close/>
                  <a:moveTo>
                    <a:pt x="492567" y="724329"/>
                  </a:moveTo>
                  <a:lnTo>
                    <a:pt x="528131" y="724329"/>
                  </a:lnTo>
                  <a:lnTo>
                    <a:pt x="541845" y="888957"/>
                  </a:lnTo>
                  <a:lnTo>
                    <a:pt x="478854" y="888957"/>
                  </a:lnTo>
                  <a:close/>
                  <a:moveTo>
                    <a:pt x="531401" y="691403"/>
                  </a:moveTo>
                  <a:lnTo>
                    <a:pt x="489281" y="691403"/>
                  </a:lnTo>
                  <a:lnTo>
                    <a:pt x="479827" y="663052"/>
                  </a:lnTo>
                  <a:lnTo>
                    <a:pt x="510349" y="644747"/>
                  </a:lnTo>
                  <a:lnTo>
                    <a:pt x="540855" y="663052"/>
                  </a:lnTo>
                  <a:close/>
                  <a:moveTo>
                    <a:pt x="539818" y="624041"/>
                  </a:moveTo>
                  <a:lnTo>
                    <a:pt x="579954" y="593928"/>
                  </a:lnTo>
                  <a:lnTo>
                    <a:pt x="591546" y="596597"/>
                  </a:lnTo>
                  <a:lnTo>
                    <a:pt x="581104" y="648799"/>
                  </a:lnTo>
                  <a:close/>
                  <a:moveTo>
                    <a:pt x="608219" y="566662"/>
                  </a:moveTo>
                  <a:lnTo>
                    <a:pt x="592663" y="563077"/>
                  </a:lnTo>
                  <a:lnTo>
                    <a:pt x="592663" y="530641"/>
                  </a:lnTo>
                  <a:cubicBezTo>
                    <a:pt x="610260" y="516501"/>
                    <a:pt x="624126" y="497931"/>
                    <a:pt x="632639" y="476647"/>
                  </a:cubicBezTo>
                  <a:cubicBezTo>
                    <a:pt x="651603" y="474982"/>
                    <a:pt x="669399" y="466911"/>
                    <a:pt x="683024" y="453543"/>
                  </a:cubicBezTo>
                  <a:cubicBezTo>
                    <a:pt x="691408" y="474838"/>
                    <a:pt x="705879" y="493044"/>
                    <a:pt x="724383" y="505979"/>
                  </a:cubicBezTo>
                  <a:lnTo>
                    <a:pt x="724383" y="530987"/>
                  </a:lnTo>
                  <a:lnTo>
                    <a:pt x="618428" y="562778"/>
                  </a:lnTo>
                  <a:cubicBezTo>
                    <a:pt x="614921" y="563816"/>
                    <a:pt x="611530" y="565166"/>
                    <a:pt x="608219" y="566662"/>
                  </a:cubicBezTo>
                  <a:close/>
                  <a:moveTo>
                    <a:pt x="642052" y="349220"/>
                  </a:moveTo>
                  <a:cubicBezTo>
                    <a:pt x="659768" y="355939"/>
                    <a:pt x="672953" y="371527"/>
                    <a:pt x="674729" y="390151"/>
                  </a:cubicBezTo>
                  <a:cubicBezTo>
                    <a:pt x="676079" y="404307"/>
                    <a:pt x="671617" y="417852"/>
                    <a:pt x="662141" y="428279"/>
                  </a:cubicBezTo>
                  <a:cubicBezTo>
                    <a:pt x="656441" y="434533"/>
                    <a:pt x="649199" y="438914"/>
                    <a:pt x="641344" y="441583"/>
                  </a:cubicBezTo>
                  <a:cubicBezTo>
                    <a:pt x="641803" y="437121"/>
                    <a:pt x="642052" y="432586"/>
                    <a:pt x="642052" y="427997"/>
                  </a:cubicBezTo>
                  <a:close/>
                  <a:moveTo>
                    <a:pt x="790218" y="279831"/>
                  </a:moveTo>
                  <a:cubicBezTo>
                    <a:pt x="835604" y="279831"/>
                    <a:pt x="872532" y="316759"/>
                    <a:pt x="872532" y="362145"/>
                  </a:cubicBezTo>
                  <a:lnTo>
                    <a:pt x="872532" y="411534"/>
                  </a:lnTo>
                  <a:cubicBezTo>
                    <a:pt x="872532" y="456920"/>
                    <a:pt x="835604" y="493848"/>
                    <a:pt x="790218" y="493848"/>
                  </a:cubicBezTo>
                  <a:cubicBezTo>
                    <a:pt x="744832" y="493848"/>
                    <a:pt x="707903" y="456920"/>
                    <a:pt x="707903" y="411534"/>
                  </a:cubicBezTo>
                  <a:lnTo>
                    <a:pt x="707903" y="362145"/>
                  </a:lnTo>
                  <a:cubicBezTo>
                    <a:pt x="707903" y="316759"/>
                    <a:pt x="744832" y="279831"/>
                    <a:pt x="790218" y="279831"/>
                  </a:cubicBezTo>
                  <a:close/>
                  <a:moveTo>
                    <a:pt x="395551" y="137759"/>
                  </a:moveTo>
                  <a:cubicBezTo>
                    <a:pt x="400165" y="85090"/>
                    <a:pt x="441275" y="41497"/>
                    <a:pt x="493324" y="34110"/>
                  </a:cubicBezTo>
                  <a:cubicBezTo>
                    <a:pt x="499103" y="33282"/>
                    <a:pt x="504867" y="32888"/>
                    <a:pt x="510551" y="32888"/>
                  </a:cubicBezTo>
                  <a:cubicBezTo>
                    <a:pt x="538340" y="32888"/>
                    <a:pt x="564578" y="42615"/>
                    <a:pt x="585848" y="61055"/>
                  </a:cubicBezTo>
                  <a:cubicBezTo>
                    <a:pt x="611104" y="82968"/>
                    <a:pt x="625589" y="114713"/>
                    <a:pt x="625589" y="148128"/>
                  </a:cubicBezTo>
                  <a:cubicBezTo>
                    <a:pt x="625589" y="187540"/>
                    <a:pt x="605572" y="220386"/>
                    <a:pt x="569222" y="240635"/>
                  </a:cubicBezTo>
                  <a:cubicBezTo>
                    <a:pt x="566096" y="242380"/>
                    <a:pt x="563411" y="244615"/>
                    <a:pt x="560775" y="246905"/>
                  </a:cubicBezTo>
                  <a:lnTo>
                    <a:pt x="526812" y="246905"/>
                  </a:lnTo>
                  <a:lnTo>
                    <a:pt x="526812" y="181054"/>
                  </a:lnTo>
                  <a:lnTo>
                    <a:pt x="493886" y="181054"/>
                  </a:lnTo>
                  <a:lnTo>
                    <a:pt x="493886" y="246905"/>
                  </a:lnTo>
                  <a:lnTo>
                    <a:pt x="460020" y="246905"/>
                  </a:lnTo>
                  <a:cubicBezTo>
                    <a:pt x="457439" y="244662"/>
                    <a:pt x="454834" y="242460"/>
                    <a:pt x="451772" y="240748"/>
                  </a:cubicBezTo>
                  <a:cubicBezTo>
                    <a:pt x="412263" y="218626"/>
                    <a:pt x="391765" y="181087"/>
                    <a:pt x="395551" y="137759"/>
                  </a:cubicBezTo>
                  <a:close/>
                  <a:moveTo>
                    <a:pt x="543275" y="312757"/>
                  </a:moveTo>
                  <a:lnTo>
                    <a:pt x="477423" y="312757"/>
                  </a:lnTo>
                  <a:lnTo>
                    <a:pt x="477423" y="283947"/>
                  </a:lnTo>
                  <a:cubicBezTo>
                    <a:pt x="477423" y="282548"/>
                    <a:pt x="476981" y="281230"/>
                    <a:pt x="476861" y="279831"/>
                  </a:cubicBezTo>
                  <a:lnTo>
                    <a:pt x="543853" y="279831"/>
                  </a:lnTo>
                  <a:cubicBezTo>
                    <a:pt x="543734" y="281247"/>
                    <a:pt x="543275" y="282580"/>
                    <a:pt x="543275" y="284011"/>
                  </a:cubicBezTo>
                  <a:close/>
                  <a:moveTo>
                    <a:pt x="543275" y="345683"/>
                  </a:moveTo>
                  <a:cubicBezTo>
                    <a:pt x="543275" y="363841"/>
                    <a:pt x="528508" y="378608"/>
                    <a:pt x="510349" y="378608"/>
                  </a:cubicBezTo>
                  <a:cubicBezTo>
                    <a:pt x="492190" y="378608"/>
                    <a:pt x="477423" y="363841"/>
                    <a:pt x="477423" y="345683"/>
                  </a:cubicBezTo>
                  <a:close/>
                  <a:moveTo>
                    <a:pt x="374345" y="203505"/>
                  </a:moveTo>
                  <a:cubicBezTo>
                    <a:pt x="386468" y="230475"/>
                    <a:pt x="407224" y="253552"/>
                    <a:pt x="435704" y="269494"/>
                  </a:cubicBezTo>
                  <a:cubicBezTo>
                    <a:pt x="441121" y="272524"/>
                    <a:pt x="444498" y="278055"/>
                    <a:pt x="444498" y="283947"/>
                  </a:cubicBezTo>
                  <a:lnTo>
                    <a:pt x="444498" y="345683"/>
                  </a:lnTo>
                  <a:cubicBezTo>
                    <a:pt x="444498" y="382000"/>
                    <a:pt x="474032" y="411534"/>
                    <a:pt x="510349" y="411534"/>
                  </a:cubicBezTo>
                  <a:cubicBezTo>
                    <a:pt x="546666" y="411534"/>
                    <a:pt x="576201" y="382000"/>
                    <a:pt x="576201" y="345683"/>
                  </a:cubicBezTo>
                  <a:lnTo>
                    <a:pt x="576201" y="284011"/>
                  </a:lnTo>
                  <a:cubicBezTo>
                    <a:pt x="576201" y="278103"/>
                    <a:pt x="579658" y="272493"/>
                    <a:pt x="585237" y="269398"/>
                  </a:cubicBezTo>
                  <a:cubicBezTo>
                    <a:pt x="613635" y="253585"/>
                    <a:pt x="634512" y="230916"/>
                    <a:pt x="646594" y="204100"/>
                  </a:cubicBezTo>
                  <a:cubicBezTo>
                    <a:pt x="664954" y="231167"/>
                    <a:pt x="674978" y="263055"/>
                    <a:pt x="674978" y="296294"/>
                  </a:cubicBezTo>
                  <a:lnTo>
                    <a:pt x="674978" y="330619"/>
                  </a:lnTo>
                  <a:cubicBezTo>
                    <a:pt x="665347" y="323328"/>
                    <a:pt x="654214" y="317957"/>
                    <a:pt x="642052" y="315177"/>
                  </a:cubicBezTo>
                  <a:lnTo>
                    <a:pt x="642052" y="296294"/>
                  </a:lnTo>
                  <a:lnTo>
                    <a:pt x="609126" y="296294"/>
                  </a:lnTo>
                  <a:lnTo>
                    <a:pt x="609126" y="427997"/>
                  </a:lnTo>
                  <a:cubicBezTo>
                    <a:pt x="609126" y="482475"/>
                    <a:pt x="564827" y="526774"/>
                    <a:pt x="510349" y="526774"/>
                  </a:cubicBezTo>
                  <a:cubicBezTo>
                    <a:pt x="455871" y="526774"/>
                    <a:pt x="411572" y="482475"/>
                    <a:pt x="411572" y="427997"/>
                  </a:cubicBezTo>
                  <a:lnTo>
                    <a:pt x="411572" y="296294"/>
                  </a:lnTo>
                  <a:lnTo>
                    <a:pt x="378646" y="296294"/>
                  </a:lnTo>
                  <a:lnTo>
                    <a:pt x="378646" y="315177"/>
                  </a:lnTo>
                  <a:cubicBezTo>
                    <a:pt x="366484" y="317957"/>
                    <a:pt x="355351" y="323328"/>
                    <a:pt x="345720" y="330619"/>
                  </a:cubicBezTo>
                  <a:lnTo>
                    <a:pt x="345720" y="296294"/>
                  </a:lnTo>
                  <a:cubicBezTo>
                    <a:pt x="345720" y="262533"/>
                    <a:pt x="355761" y="230572"/>
                    <a:pt x="374345" y="203505"/>
                  </a:cubicBezTo>
                  <a:close/>
                  <a:moveTo>
                    <a:pt x="148166" y="411534"/>
                  </a:moveTo>
                  <a:lnTo>
                    <a:pt x="148166" y="362145"/>
                  </a:lnTo>
                  <a:cubicBezTo>
                    <a:pt x="148166" y="316759"/>
                    <a:pt x="185095" y="279831"/>
                    <a:pt x="230480" y="279831"/>
                  </a:cubicBezTo>
                  <a:cubicBezTo>
                    <a:pt x="275866" y="279831"/>
                    <a:pt x="312795" y="316759"/>
                    <a:pt x="312795" y="362145"/>
                  </a:cubicBezTo>
                  <a:lnTo>
                    <a:pt x="312795" y="411534"/>
                  </a:lnTo>
                  <a:cubicBezTo>
                    <a:pt x="312795" y="456920"/>
                    <a:pt x="275866" y="493848"/>
                    <a:pt x="230480" y="493848"/>
                  </a:cubicBezTo>
                  <a:cubicBezTo>
                    <a:pt x="185095" y="493848"/>
                    <a:pt x="148166" y="456920"/>
                    <a:pt x="148166" y="411534"/>
                  </a:cubicBezTo>
                  <a:close/>
                  <a:moveTo>
                    <a:pt x="230480" y="526774"/>
                  </a:moveTo>
                  <a:cubicBezTo>
                    <a:pt x="241920" y="526774"/>
                    <a:pt x="252973" y="525046"/>
                    <a:pt x="263406" y="521920"/>
                  </a:cubicBezTo>
                  <a:lnTo>
                    <a:pt x="263406" y="538695"/>
                  </a:lnTo>
                  <a:cubicBezTo>
                    <a:pt x="259323" y="545013"/>
                    <a:pt x="247980" y="559700"/>
                    <a:pt x="230480" y="559700"/>
                  </a:cubicBezTo>
                  <a:cubicBezTo>
                    <a:pt x="212980" y="559700"/>
                    <a:pt x="201638" y="544997"/>
                    <a:pt x="197554" y="538712"/>
                  </a:cubicBezTo>
                  <a:lnTo>
                    <a:pt x="197554" y="521934"/>
                  </a:lnTo>
                  <a:cubicBezTo>
                    <a:pt x="207988" y="525046"/>
                    <a:pt x="219041" y="526774"/>
                    <a:pt x="230480" y="526774"/>
                  </a:cubicBezTo>
                  <a:close/>
                  <a:moveTo>
                    <a:pt x="197554" y="757254"/>
                  </a:moveTo>
                  <a:lnTo>
                    <a:pt x="131703" y="757254"/>
                  </a:lnTo>
                  <a:lnTo>
                    <a:pt x="131703" y="642014"/>
                  </a:lnTo>
                  <a:lnTo>
                    <a:pt x="98777" y="642014"/>
                  </a:lnTo>
                  <a:lnTo>
                    <a:pt x="98777" y="757254"/>
                  </a:lnTo>
                  <a:lnTo>
                    <a:pt x="32926" y="757254"/>
                  </a:lnTo>
                  <a:lnTo>
                    <a:pt x="32926" y="641621"/>
                  </a:lnTo>
                  <a:cubicBezTo>
                    <a:pt x="32926" y="619643"/>
                    <a:pt x="47065" y="600625"/>
                    <a:pt x="68126" y="594321"/>
                  </a:cubicBezTo>
                  <a:lnTo>
                    <a:pt x="174130" y="562513"/>
                  </a:lnTo>
                  <a:cubicBezTo>
                    <a:pt x="183712" y="574957"/>
                    <a:pt x="202249" y="592626"/>
                    <a:pt x="230480" y="592626"/>
                  </a:cubicBezTo>
                  <a:cubicBezTo>
                    <a:pt x="258712" y="592626"/>
                    <a:pt x="277249" y="574957"/>
                    <a:pt x="286831" y="562513"/>
                  </a:cubicBezTo>
                  <a:lnTo>
                    <a:pt x="349258" y="581252"/>
                  </a:lnTo>
                  <a:lnTo>
                    <a:pt x="303341" y="591838"/>
                  </a:lnTo>
                  <a:cubicBezTo>
                    <a:pt x="250746" y="603985"/>
                    <a:pt x="214017" y="650165"/>
                    <a:pt x="214017" y="704129"/>
                  </a:cubicBezTo>
                  <a:lnTo>
                    <a:pt x="214017" y="724329"/>
                  </a:lnTo>
                  <a:lnTo>
                    <a:pt x="246943" y="724329"/>
                  </a:lnTo>
                  <a:lnTo>
                    <a:pt x="246943" y="704129"/>
                  </a:lnTo>
                  <a:cubicBezTo>
                    <a:pt x="246943" y="665575"/>
                    <a:pt x="273189" y="632602"/>
                    <a:pt x="310753" y="623920"/>
                  </a:cubicBezTo>
                  <a:lnTo>
                    <a:pt x="397054" y="603999"/>
                  </a:lnTo>
                  <a:lnTo>
                    <a:pt x="416459" y="701065"/>
                  </a:lnTo>
                  <a:lnTo>
                    <a:pt x="450904" y="680406"/>
                  </a:lnTo>
                  <a:lnTo>
                    <a:pt x="460711" y="709860"/>
                  </a:lnTo>
                  <a:lnTo>
                    <a:pt x="445817" y="888957"/>
                  </a:lnTo>
                  <a:lnTo>
                    <a:pt x="362183" y="888957"/>
                  </a:lnTo>
                  <a:lnTo>
                    <a:pt x="362183" y="707866"/>
                  </a:lnTo>
                  <a:lnTo>
                    <a:pt x="329257" y="707866"/>
                  </a:lnTo>
                  <a:lnTo>
                    <a:pt x="329257" y="888957"/>
                  </a:lnTo>
                  <a:lnTo>
                    <a:pt x="246943" y="888957"/>
                  </a:lnTo>
                  <a:lnTo>
                    <a:pt x="246943" y="806643"/>
                  </a:lnTo>
                  <a:cubicBezTo>
                    <a:pt x="246943" y="779418"/>
                    <a:pt x="224780" y="757254"/>
                    <a:pt x="197554" y="757254"/>
                  </a:cubicBezTo>
                  <a:close/>
                  <a:moveTo>
                    <a:pt x="987772" y="757254"/>
                  </a:moveTo>
                  <a:lnTo>
                    <a:pt x="921921" y="757254"/>
                  </a:lnTo>
                  <a:lnTo>
                    <a:pt x="921921" y="642014"/>
                  </a:lnTo>
                  <a:lnTo>
                    <a:pt x="888995" y="642014"/>
                  </a:lnTo>
                  <a:lnTo>
                    <a:pt x="888995" y="757254"/>
                  </a:lnTo>
                  <a:lnTo>
                    <a:pt x="823144" y="757254"/>
                  </a:lnTo>
                  <a:cubicBezTo>
                    <a:pt x="795918" y="757254"/>
                    <a:pt x="773755" y="779418"/>
                    <a:pt x="773755" y="806643"/>
                  </a:cubicBezTo>
                  <a:lnTo>
                    <a:pt x="773755" y="888957"/>
                  </a:lnTo>
                  <a:lnTo>
                    <a:pt x="691441" y="888957"/>
                  </a:lnTo>
                  <a:lnTo>
                    <a:pt x="691441" y="707866"/>
                  </a:lnTo>
                  <a:lnTo>
                    <a:pt x="658515" y="707866"/>
                  </a:lnTo>
                  <a:lnTo>
                    <a:pt x="658515" y="888957"/>
                  </a:lnTo>
                  <a:lnTo>
                    <a:pt x="574881" y="888957"/>
                  </a:lnTo>
                  <a:lnTo>
                    <a:pt x="559954" y="709860"/>
                  </a:lnTo>
                  <a:lnTo>
                    <a:pt x="569761" y="680406"/>
                  </a:lnTo>
                  <a:lnTo>
                    <a:pt x="604206" y="701065"/>
                  </a:lnTo>
                  <a:lnTo>
                    <a:pt x="623612" y="603999"/>
                  </a:lnTo>
                  <a:lnTo>
                    <a:pt x="709928" y="623920"/>
                  </a:lnTo>
                  <a:cubicBezTo>
                    <a:pt x="747509" y="632602"/>
                    <a:pt x="773755" y="665575"/>
                    <a:pt x="773755" y="704129"/>
                  </a:cubicBezTo>
                  <a:lnTo>
                    <a:pt x="773755" y="724329"/>
                  </a:lnTo>
                  <a:lnTo>
                    <a:pt x="806681" y="724329"/>
                  </a:lnTo>
                  <a:lnTo>
                    <a:pt x="806681" y="704129"/>
                  </a:lnTo>
                  <a:cubicBezTo>
                    <a:pt x="806681" y="650165"/>
                    <a:pt x="769952" y="603985"/>
                    <a:pt x="717357" y="591838"/>
                  </a:cubicBezTo>
                  <a:lnTo>
                    <a:pt x="671440" y="581252"/>
                  </a:lnTo>
                  <a:lnTo>
                    <a:pt x="733867" y="562513"/>
                  </a:lnTo>
                  <a:cubicBezTo>
                    <a:pt x="743449" y="574957"/>
                    <a:pt x="761986" y="592626"/>
                    <a:pt x="790218" y="592626"/>
                  </a:cubicBezTo>
                  <a:cubicBezTo>
                    <a:pt x="818450" y="592626"/>
                    <a:pt x="836987" y="574957"/>
                    <a:pt x="846568" y="562513"/>
                  </a:cubicBezTo>
                  <a:lnTo>
                    <a:pt x="952587" y="594321"/>
                  </a:lnTo>
                  <a:cubicBezTo>
                    <a:pt x="973633" y="600625"/>
                    <a:pt x="987772" y="619643"/>
                    <a:pt x="987772" y="641621"/>
                  </a:cubicBezTo>
                  <a:close/>
                </a:path>
              </a:pathLst>
            </a:custGeom>
            <a:grpFill/>
            <a:ln w="2055" cap="flat">
              <a:noFill/>
              <a:prstDash val="solid"/>
              <a:miter/>
            </a:ln>
          </p:spPr>
          <p:txBody>
            <a:bodyPr rtlCol="0" anchor="ctr"/>
            <a:lstStyle/>
            <a:p>
              <a:endParaRPr lang="zh-CN" altLang="en-US"/>
            </a:p>
          </p:txBody>
        </p:sp>
      </p:grpSp>
      <p:sp>
        <p:nvSpPr>
          <p:cNvPr id="2" name="标题 1"/>
          <p:cNvSpPr>
            <a:spLocks noGrp="1"/>
          </p:cNvSpPr>
          <p:nvPr>
            <p:ph type="title"/>
          </p:nvPr>
        </p:nvSpPr>
        <p:spPr>
          <a:xfrm>
            <a:off x="437715" y="416438"/>
            <a:ext cx="2086193" cy="373579"/>
          </a:xfrm>
        </p:spPr>
        <p:txBody>
          <a:bodyPr>
            <a:normAutofit fontScale="90000"/>
          </a:bodyPr>
          <a:lstStyle/>
          <a:p>
            <a:pPr>
              <a:lnSpc>
                <a:spcPct val="120000"/>
              </a:lnSpc>
            </a:pPr>
            <a:r>
              <a:rPr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预期读者</a:t>
            </a:r>
            <a:endParaRPr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4" name="文本占位符 3"/>
          <p:cNvSpPr>
            <a:spLocks noGrp="1"/>
          </p:cNvSpPr>
          <p:nvPr>
            <p:ph type="body" sz="quarter" idx="15"/>
          </p:nvPr>
        </p:nvSpPr>
        <p:spPr>
          <a:xfrm>
            <a:off x="1052174" y="832143"/>
            <a:ext cx="2018696" cy="373063"/>
          </a:xfrm>
        </p:spPr>
        <p:txBody>
          <a:bodyPr/>
          <a:lstStyle/>
          <a:p>
            <a:pPr algn="dist"/>
            <a:r>
              <a:rPr lang="en-US" altLang="zh-CN" dirty="0">
                <a:solidFill>
                  <a:srgbClr val="E5E5E5"/>
                </a:solidFill>
                <a:latin typeface="OPPOSans M" panose="00020600040101010101" pitchFamily="18" charset="-122"/>
                <a:ea typeface="OPPOSans M" panose="00020600040101010101" pitchFamily="18" charset="-122"/>
                <a:cs typeface="OPPOSans M" panose="00020600040101010101" pitchFamily="18" charset="-122"/>
              </a:rPr>
              <a:t>MULTI-TEXT PAGE</a:t>
            </a:r>
            <a:endParaRPr lang="zh-CN" altLang="zh-CN" sz="8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endParaRPr>
          </a:p>
          <a:p>
            <a:pPr algn="dist"/>
            <a:endParaRPr lang="zh-CN" alt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圆角 104"/>
          <p:cNvSpPr/>
          <p:nvPr/>
        </p:nvSpPr>
        <p:spPr>
          <a:xfrm flipH="1">
            <a:off x="11364516" y="2399557"/>
            <a:ext cx="821804" cy="974921"/>
          </a:xfrm>
          <a:prstGeom prst="roundRect">
            <a:avLst/>
          </a:prstGeom>
          <a:gradFill flip="none" rotWithShape="1">
            <a:gsLst>
              <a:gs pos="10000">
                <a:schemeClr val="accent2">
                  <a:alpha val="0"/>
                </a:schemeClr>
              </a:gs>
              <a:gs pos="67000">
                <a:schemeClr val="accent1">
                  <a:alpha val="35000"/>
                </a:schemeClr>
              </a:gs>
              <a:gs pos="89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 name="矩形: 圆角 105"/>
          <p:cNvSpPr/>
          <p:nvPr/>
        </p:nvSpPr>
        <p:spPr>
          <a:xfrm>
            <a:off x="14296" y="4158726"/>
            <a:ext cx="821804" cy="974921"/>
          </a:xfrm>
          <a:prstGeom prst="roundRect">
            <a:avLst/>
          </a:prstGeom>
          <a:gradFill flip="none" rotWithShape="1">
            <a:gsLst>
              <a:gs pos="10000">
                <a:schemeClr val="accent2">
                  <a:alpha val="0"/>
                </a:schemeClr>
              </a:gs>
              <a:gs pos="67000">
                <a:schemeClr val="accent1">
                  <a:alpha val="35000"/>
                </a:schemeClr>
              </a:gs>
              <a:gs pos="89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p:cNvSpPr/>
          <p:nvPr/>
        </p:nvSpPr>
        <p:spPr>
          <a:xfrm>
            <a:off x="613396" y="1524000"/>
            <a:ext cx="3177012" cy="4267200"/>
          </a:xfrm>
          <a:prstGeom prst="roundRect">
            <a:avLst>
              <a:gd name="adj" fmla="val 5603"/>
            </a:avLst>
          </a:prstGeom>
          <a:solidFill>
            <a:schemeClr val="bg1"/>
          </a:solidFill>
          <a:ln>
            <a:solidFill>
              <a:schemeClr val="accent1"/>
            </a:solidFill>
          </a:ln>
          <a:effectLst>
            <a:outerShdw blurRad="177800" sx="101000" sy="101000" algn="ctr" rotWithShape="0">
              <a:schemeClr val="accent2">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5" name="矩形: 圆角 54"/>
          <p:cNvSpPr/>
          <p:nvPr/>
        </p:nvSpPr>
        <p:spPr>
          <a:xfrm>
            <a:off x="4507494" y="1524000"/>
            <a:ext cx="3177012" cy="4267200"/>
          </a:xfrm>
          <a:prstGeom prst="roundRect">
            <a:avLst>
              <a:gd name="adj" fmla="val 5603"/>
            </a:avLst>
          </a:prstGeom>
          <a:solidFill>
            <a:schemeClr val="bg1"/>
          </a:solidFill>
          <a:ln>
            <a:solidFill>
              <a:schemeClr val="accent1"/>
            </a:solidFill>
          </a:ln>
          <a:effectLst>
            <a:outerShdw blurRad="177800" sx="101000" sy="101000" algn="ctr" rotWithShape="0">
              <a:schemeClr val="accent2">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56" name="矩形: 圆角 55"/>
          <p:cNvSpPr/>
          <p:nvPr/>
        </p:nvSpPr>
        <p:spPr>
          <a:xfrm>
            <a:off x="8401592" y="1524000"/>
            <a:ext cx="3177012" cy="4267200"/>
          </a:xfrm>
          <a:prstGeom prst="roundRect">
            <a:avLst>
              <a:gd name="adj" fmla="val 5603"/>
            </a:avLst>
          </a:prstGeom>
          <a:solidFill>
            <a:schemeClr val="bg1"/>
          </a:solidFill>
          <a:ln>
            <a:solidFill>
              <a:schemeClr val="accent1"/>
            </a:solidFill>
          </a:ln>
          <a:effectLst>
            <a:outerShdw blurRad="177800" sx="101000" sy="101000" algn="ctr" rotWithShape="0">
              <a:schemeClr val="accent2">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77" name="图形 46"/>
          <p:cNvGrpSpPr/>
          <p:nvPr/>
        </p:nvGrpSpPr>
        <p:grpSpPr>
          <a:xfrm>
            <a:off x="5811292" y="3889432"/>
            <a:ext cx="1523081" cy="1523081"/>
            <a:chOff x="8934414" y="3629132"/>
            <a:chExt cx="987582" cy="987582"/>
          </a:xfrm>
          <a:gradFill>
            <a:gsLst>
              <a:gs pos="86000">
                <a:schemeClr val="accent1">
                  <a:alpha val="0"/>
                </a:schemeClr>
              </a:gs>
              <a:gs pos="21000">
                <a:schemeClr val="accent2">
                  <a:alpha val="6000"/>
                </a:schemeClr>
              </a:gs>
              <a:gs pos="66904">
                <a:srgbClr val="E20010">
                  <a:alpha val="2000"/>
                </a:srgbClr>
              </a:gs>
              <a:gs pos="42000">
                <a:schemeClr val="accent1">
                  <a:alpha val="4000"/>
                </a:schemeClr>
              </a:gs>
            </a:gsLst>
            <a:lin ang="2700000" scaled="1"/>
          </a:gradFill>
        </p:grpSpPr>
        <p:sp>
          <p:nvSpPr>
            <p:cNvPr id="78" name="任意多边形: 形状 77"/>
            <p:cNvSpPr/>
            <p:nvPr/>
          </p:nvSpPr>
          <p:spPr>
            <a:xfrm>
              <a:off x="8949844" y="3644562"/>
              <a:ext cx="956720" cy="956720"/>
            </a:xfrm>
            <a:custGeom>
              <a:avLst/>
              <a:gdLst>
                <a:gd name="connsiteX0" fmla="*/ 879565 w 956720"/>
                <a:gd name="connsiteY0" fmla="*/ 154310 h 956720"/>
                <a:gd name="connsiteX1" fmla="*/ 833272 w 956720"/>
                <a:gd name="connsiteY1" fmla="*/ 154310 h 956720"/>
                <a:gd name="connsiteX2" fmla="*/ 833272 w 956720"/>
                <a:gd name="connsiteY2" fmla="*/ 0 h 956720"/>
                <a:gd name="connsiteX3" fmla="*/ 123448 w 956720"/>
                <a:gd name="connsiteY3" fmla="*/ 0 h 956720"/>
                <a:gd name="connsiteX4" fmla="*/ 123448 w 956720"/>
                <a:gd name="connsiteY4" fmla="*/ 154310 h 956720"/>
                <a:gd name="connsiteX5" fmla="*/ 77155 w 956720"/>
                <a:gd name="connsiteY5" fmla="*/ 154310 h 956720"/>
                <a:gd name="connsiteX6" fmla="*/ 0 w 956720"/>
                <a:gd name="connsiteY6" fmla="*/ 231465 h 956720"/>
                <a:gd name="connsiteX7" fmla="*/ 0 w 956720"/>
                <a:gd name="connsiteY7" fmla="*/ 694394 h 956720"/>
                <a:gd name="connsiteX8" fmla="*/ 77155 w 956720"/>
                <a:gd name="connsiteY8" fmla="*/ 771548 h 956720"/>
                <a:gd name="connsiteX9" fmla="*/ 345376 w 956720"/>
                <a:gd name="connsiteY9" fmla="*/ 771548 h 956720"/>
                <a:gd name="connsiteX10" fmla="*/ 314514 w 956720"/>
                <a:gd name="connsiteY10" fmla="*/ 833272 h 956720"/>
                <a:gd name="connsiteX11" fmla="*/ 293188 w 956720"/>
                <a:gd name="connsiteY11" fmla="*/ 833272 h 956720"/>
                <a:gd name="connsiteX12" fmla="*/ 216034 w 956720"/>
                <a:gd name="connsiteY12" fmla="*/ 910427 h 956720"/>
                <a:gd name="connsiteX13" fmla="*/ 216034 w 956720"/>
                <a:gd name="connsiteY13" fmla="*/ 956720 h 956720"/>
                <a:gd name="connsiteX14" fmla="*/ 740687 w 956720"/>
                <a:gd name="connsiteY14" fmla="*/ 956720 h 956720"/>
                <a:gd name="connsiteX15" fmla="*/ 740687 w 956720"/>
                <a:gd name="connsiteY15" fmla="*/ 910427 h 956720"/>
                <a:gd name="connsiteX16" fmla="*/ 663532 w 956720"/>
                <a:gd name="connsiteY16" fmla="*/ 833272 h 956720"/>
                <a:gd name="connsiteX17" fmla="*/ 642206 w 956720"/>
                <a:gd name="connsiteY17" fmla="*/ 833272 h 956720"/>
                <a:gd name="connsiteX18" fmla="*/ 611344 w 956720"/>
                <a:gd name="connsiteY18" fmla="*/ 771548 h 956720"/>
                <a:gd name="connsiteX19" fmla="*/ 879565 w 956720"/>
                <a:gd name="connsiteY19" fmla="*/ 771548 h 956720"/>
                <a:gd name="connsiteX20" fmla="*/ 956720 w 956720"/>
                <a:gd name="connsiteY20" fmla="*/ 694394 h 956720"/>
                <a:gd name="connsiteX21" fmla="*/ 956720 w 956720"/>
                <a:gd name="connsiteY21" fmla="*/ 231465 h 956720"/>
                <a:gd name="connsiteX22" fmla="*/ 879565 w 956720"/>
                <a:gd name="connsiteY22" fmla="*/ 154310 h 956720"/>
                <a:gd name="connsiteX23" fmla="*/ 833272 w 956720"/>
                <a:gd name="connsiteY23" fmla="*/ 586377 h 956720"/>
                <a:gd name="connsiteX24" fmla="*/ 833272 w 956720"/>
                <a:gd name="connsiteY24" fmla="*/ 246896 h 956720"/>
                <a:gd name="connsiteX25" fmla="*/ 864134 w 956720"/>
                <a:gd name="connsiteY25" fmla="*/ 246896 h 956720"/>
                <a:gd name="connsiteX26" fmla="*/ 864134 w 956720"/>
                <a:gd name="connsiteY26" fmla="*/ 648101 h 956720"/>
                <a:gd name="connsiteX27" fmla="*/ 315008 w 956720"/>
                <a:gd name="connsiteY27" fmla="*/ 648101 h 956720"/>
                <a:gd name="connsiteX28" fmla="*/ 293188 w 956720"/>
                <a:gd name="connsiteY28" fmla="*/ 626281 h 956720"/>
                <a:gd name="connsiteX29" fmla="*/ 271369 w 956720"/>
                <a:gd name="connsiteY29" fmla="*/ 617239 h 956720"/>
                <a:gd name="connsiteX30" fmla="*/ 92586 w 956720"/>
                <a:gd name="connsiteY30" fmla="*/ 617239 h 956720"/>
                <a:gd name="connsiteX31" fmla="*/ 92586 w 956720"/>
                <a:gd name="connsiteY31" fmla="*/ 246896 h 956720"/>
                <a:gd name="connsiteX32" fmla="*/ 123448 w 956720"/>
                <a:gd name="connsiteY32" fmla="*/ 246896 h 956720"/>
                <a:gd name="connsiteX33" fmla="*/ 123448 w 956720"/>
                <a:gd name="connsiteY33" fmla="*/ 586377 h 956720"/>
                <a:gd name="connsiteX34" fmla="*/ 154310 w 956720"/>
                <a:gd name="connsiteY34" fmla="*/ 154310 h 956720"/>
                <a:gd name="connsiteX35" fmla="*/ 802410 w 956720"/>
                <a:gd name="connsiteY35" fmla="*/ 154310 h 956720"/>
                <a:gd name="connsiteX36" fmla="*/ 802410 w 956720"/>
                <a:gd name="connsiteY36" fmla="*/ 555515 h 956720"/>
                <a:gd name="connsiteX37" fmla="*/ 154310 w 956720"/>
                <a:gd name="connsiteY37" fmla="*/ 555515 h 956720"/>
                <a:gd name="connsiteX38" fmla="*/ 802410 w 956720"/>
                <a:gd name="connsiteY38" fmla="*/ 30862 h 956720"/>
                <a:gd name="connsiteX39" fmla="*/ 802410 w 956720"/>
                <a:gd name="connsiteY39" fmla="*/ 123448 h 956720"/>
                <a:gd name="connsiteX40" fmla="*/ 154310 w 956720"/>
                <a:gd name="connsiteY40" fmla="*/ 123448 h 956720"/>
                <a:gd name="connsiteX41" fmla="*/ 154310 w 956720"/>
                <a:gd name="connsiteY41" fmla="*/ 30862 h 956720"/>
                <a:gd name="connsiteX42" fmla="*/ 709825 w 956720"/>
                <a:gd name="connsiteY42" fmla="*/ 910427 h 956720"/>
                <a:gd name="connsiteX43" fmla="*/ 709825 w 956720"/>
                <a:gd name="connsiteY43" fmla="*/ 925858 h 956720"/>
                <a:gd name="connsiteX44" fmla="*/ 246896 w 956720"/>
                <a:gd name="connsiteY44" fmla="*/ 925858 h 956720"/>
                <a:gd name="connsiteX45" fmla="*/ 246896 w 956720"/>
                <a:gd name="connsiteY45" fmla="*/ 910427 h 956720"/>
                <a:gd name="connsiteX46" fmla="*/ 293188 w 956720"/>
                <a:gd name="connsiteY46" fmla="*/ 864134 h 956720"/>
                <a:gd name="connsiteX47" fmla="*/ 663532 w 956720"/>
                <a:gd name="connsiteY47" fmla="*/ 864134 h 956720"/>
                <a:gd name="connsiteX48" fmla="*/ 709825 w 956720"/>
                <a:gd name="connsiteY48" fmla="*/ 910427 h 956720"/>
                <a:gd name="connsiteX49" fmla="*/ 607702 w 956720"/>
                <a:gd name="connsiteY49" fmla="*/ 833272 h 956720"/>
                <a:gd name="connsiteX50" fmla="*/ 349018 w 956720"/>
                <a:gd name="connsiteY50" fmla="*/ 833272 h 956720"/>
                <a:gd name="connsiteX51" fmla="*/ 379880 w 956720"/>
                <a:gd name="connsiteY51" fmla="*/ 771548 h 956720"/>
                <a:gd name="connsiteX52" fmla="*/ 576841 w 956720"/>
                <a:gd name="connsiteY52" fmla="*/ 771548 h 956720"/>
                <a:gd name="connsiteX53" fmla="*/ 925858 w 956720"/>
                <a:gd name="connsiteY53" fmla="*/ 694394 h 956720"/>
                <a:gd name="connsiteX54" fmla="*/ 879565 w 956720"/>
                <a:gd name="connsiteY54" fmla="*/ 740687 h 956720"/>
                <a:gd name="connsiteX55" fmla="*/ 77155 w 956720"/>
                <a:gd name="connsiteY55" fmla="*/ 740687 h 956720"/>
                <a:gd name="connsiteX56" fmla="*/ 30862 w 956720"/>
                <a:gd name="connsiteY56" fmla="*/ 694394 h 956720"/>
                <a:gd name="connsiteX57" fmla="*/ 30862 w 956720"/>
                <a:gd name="connsiteY57" fmla="*/ 231465 h 956720"/>
                <a:gd name="connsiteX58" fmla="*/ 77155 w 956720"/>
                <a:gd name="connsiteY58" fmla="*/ 185172 h 956720"/>
                <a:gd name="connsiteX59" fmla="*/ 123448 w 956720"/>
                <a:gd name="connsiteY59" fmla="*/ 185172 h 956720"/>
                <a:gd name="connsiteX60" fmla="*/ 123448 w 956720"/>
                <a:gd name="connsiteY60" fmla="*/ 216034 h 956720"/>
                <a:gd name="connsiteX61" fmla="*/ 92586 w 956720"/>
                <a:gd name="connsiteY61" fmla="*/ 216034 h 956720"/>
                <a:gd name="connsiteX62" fmla="*/ 61724 w 956720"/>
                <a:gd name="connsiteY62" fmla="*/ 246896 h 956720"/>
                <a:gd name="connsiteX63" fmla="*/ 61724 w 956720"/>
                <a:gd name="connsiteY63" fmla="*/ 617239 h 956720"/>
                <a:gd name="connsiteX64" fmla="*/ 92586 w 956720"/>
                <a:gd name="connsiteY64" fmla="*/ 648101 h 956720"/>
                <a:gd name="connsiteX65" fmla="*/ 271369 w 956720"/>
                <a:gd name="connsiteY65" fmla="*/ 648101 h 956720"/>
                <a:gd name="connsiteX66" fmla="*/ 293188 w 956720"/>
                <a:gd name="connsiteY66" fmla="*/ 669920 h 956720"/>
                <a:gd name="connsiteX67" fmla="*/ 315008 w 956720"/>
                <a:gd name="connsiteY67" fmla="*/ 678963 h 956720"/>
                <a:gd name="connsiteX68" fmla="*/ 864134 w 956720"/>
                <a:gd name="connsiteY68" fmla="*/ 678963 h 956720"/>
                <a:gd name="connsiteX69" fmla="*/ 894996 w 956720"/>
                <a:gd name="connsiteY69" fmla="*/ 648101 h 956720"/>
                <a:gd name="connsiteX70" fmla="*/ 894996 w 956720"/>
                <a:gd name="connsiteY70" fmla="*/ 246896 h 956720"/>
                <a:gd name="connsiteX71" fmla="*/ 864134 w 956720"/>
                <a:gd name="connsiteY71" fmla="*/ 216034 h 956720"/>
                <a:gd name="connsiteX72" fmla="*/ 833272 w 956720"/>
                <a:gd name="connsiteY72" fmla="*/ 216034 h 956720"/>
                <a:gd name="connsiteX73" fmla="*/ 833272 w 956720"/>
                <a:gd name="connsiteY73" fmla="*/ 185172 h 956720"/>
                <a:gd name="connsiteX74" fmla="*/ 879565 w 956720"/>
                <a:gd name="connsiteY74" fmla="*/ 185172 h 956720"/>
                <a:gd name="connsiteX75" fmla="*/ 925858 w 956720"/>
                <a:gd name="connsiteY75" fmla="*/ 231465 h 95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56720" h="956720">
                  <a:moveTo>
                    <a:pt x="879565" y="154310"/>
                  </a:moveTo>
                  <a:lnTo>
                    <a:pt x="833272" y="154310"/>
                  </a:lnTo>
                  <a:lnTo>
                    <a:pt x="833272" y="0"/>
                  </a:lnTo>
                  <a:lnTo>
                    <a:pt x="123448" y="0"/>
                  </a:lnTo>
                  <a:lnTo>
                    <a:pt x="123448" y="154310"/>
                  </a:lnTo>
                  <a:lnTo>
                    <a:pt x="77155" y="154310"/>
                  </a:lnTo>
                  <a:cubicBezTo>
                    <a:pt x="34612" y="154310"/>
                    <a:pt x="0" y="188921"/>
                    <a:pt x="0" y="231465"/>
                  </a:cubicBezTo>
                  <a:lnTo>
                    <a:pt x="0" y="694394"/>
                  </a:lnTo>
                  <a:cubicBezTo>
                    <a:pt x="0" y="736937"/>
                    <a:pt x="34612" y="771548"/>
                    <a:pt x="77155" y="771548"/>
                  </a:cubicBezTo>
                  <a:lnTo>
                    <a:pt x="345376" y="771548"/>
                  </a:lnTo>
                  <a:lnTo>
                    <a:pt x="314514" y="833272"/>
                  </a:lnTo>
                  <a:lnTo>
                    <a:pt x="293188" y="833272"/>
                  </a:lnTo>
                  <a:cubicBezTo>
                    <a:pt x="250645" y="833272"/>
                    <a:pt x="216034" y="867884"/>
                    <a:pt x="216034" y="910427"/>
                  </a:cubicBezTo>
                  <a:lnTo>
                    <a:pt x="216034" y="956720"/>
                  </a:lnTo>
                  <a:lnTo>
                    <a:pt x="740687" y="956720"/>
                  </a:lnTo>
                  <a:lnTo>
                    <a:pt x="740687" y="910427"/>
                  </a:lnTo>
                  <a:cubicBezTo>
                    <a:pt x="740687" y="867884"/>
                    <a:pt x="706075" y="833272"/>
                    <a:pt x="663532" y="833272"/>
                  </a:cubicBezTo>
                  <a:lnTo>
                    <a:pt x="642206" y="833272"/>
                  </a:lnTo>
                  <a:lnTo>
                    <a:pt x="611344" y="771548"/>
                  </a:lnTo>
                  <a:lnTo>
                    <a:pt x="879565" y="771548"/>
                  </a:lnTo>
                  <a:cubicBezTo>
                    <a:pt x="922108" y="771548"/>
                    <a:pt x="956720" y="736937"/>
                    <a:pt x="956720" y="694394"/>
                  </a:cubicBezTo>
                  <a:lnTo>
                    <a:pt x="956720" y="231465"/>
                  </a:lnTo>
                  <a:cubicBezTo>
                    <a:pt x="956720" y="188921"/>
                    <a:pt x="922108" y="154310"/>
                    <a:pt x="879565" y="154310"/>
                  </a:cubicBezTo>
                  <a:close/>
                  <a:moveTo>
                    <a:pt x="833272" y="586377"/>
                  </a:moveTo>
                  <a:lnTo>
                    <a:pt x="833272" y="246896"/>
                  </a:lnTo>
                  <a:lnTo>
                    <a:pt x="864134" y="246896"/>
                  </a:lnTo>
                  <a:lnTo>
                    <a:pt x="864134" y="648101"/>
                  </a:lnTo>
                  <a:lnTo>
                    <a:pt x="315008" y="648101"/>
                  </a:lnTo>
                  <a:lnTo>
                    <a:pt x="293188" y="626281"/>
                  </a:lnTo>
                  <a:cubicBezTo>
                    <a:pt x="287356" y="620448"/>
                    <a:pt x="279609" y="617239"/>
                    <a:pt x="271369" y="617239"/>
                  </a:cubicBezTo>
                  <a:lnTo>
                    <a:pt x="92586" y="617239"/>
                  </a:lnTo>
                  <a:lnTo>
                    <a:pt x="92586" y="246896"/>
                  </a:lnTo>
                  <a:lnTo>
                    <a:pt x="123448" y="246896"/>
                  </a:lnTo>
                  <a:lnTo>
                    <a:pt x="123448" y="586377"/>
                  </a:lnTo>
                  <a:close/>
                  <a:moveTo>
                    <a:pt x="154310" y="154310"/>
                  </a:moveTo>
                  <a:lnTo>
                    <a:pt x="802410" y="154310"/>
                  </a:lnTo>
                  <a:lnTo>
                    <a:pt x="802410" y="555515"/>
                  </a:lnTo>
                  <a:lnTo>
                    <a:pt x="154310" y="555515"/>
                  </a:lnTo>
                  <a:close/>
                  <a:moveTo>
                    <a:pt x="802410" y="30862"/>
                  </a:moveTo>
                  <a:lnTo>
                    <a:pt x="802410" y="123448"/>
                  </a:lnTo>
                  <a:lnTo>
                    <a:pt x="154310" y="123448"/>
                  </a:lnTo>
                  <a:lnTo>
                    <a:pt x="154310" y="30862"/>
                  </a:lnTo>
                  <a:close/>
                  <a:moveTo>
                    <a:pt x="709825" y="910427"/>
                  </a:moveTo>
                  <a:lnTo>
                    <a:pt x="709825" y="925858"/>
                  </a:lnTo>
                  <a:lnTo>
                    <a:pt x="246896" y="925858"/>
                  </a:lnTo>
                  <a:lnTo>
                    <a:pt x="246896" y="910427"/>
                  </a:lnTo>
                  <a:cubicBezTo>
                    <a:pt x="246896" y="884904"/>
                    <a:pt x="267666" y="864134"/>
                    <a:pt x="293188" y="864134"/>
                  </a:cubicBezTo>
                  <a:lnTo>
                    <a:pt x="663532" y="864134"/>
                  </a:lnTo>
                  <a:cubicBezTo>
                    <a:pt x="689054" y="864134"/>
                    <a:pt x="709825" y="884904"/>
                    <a:pt x="709825" y="910427"/>
                  </a:cubicBezTo>
                  <a:close/>
                  <a:moveTo>
                    <a:pt x="607702" y="833272"/>
                  </a:moveTo>
                  <a:lnTo>
                    <a:pt x="349018" y="833272"/>
                  </a:lnTo>
                  <a:lnTo>
                    <a:pt x="379880" y="771548"/>
                  </a:lnTo>
                  <a:lnTo>
                    <a:pt x="576841" y="771548"/>
                  </a:lnTo>
                  <a:close/>
                  <a:moveTo>
                    <a:pt x="925858" y="694394"/>
                  </a:moveTo>
                  <a:cubicBezTo>
                    <a:pt x="925858" y="719916"/>
                    <a:pt x="905088" y="740687"/>
                    <a:pt x="879565" y="740687"/>
                  </a:cubicBezTo>
                  <a:lnTo>
                    <a:pt x="77155" y="740687"/>
                  </a:lnTo>
                  <a:cubicBezTo>
                    <a:pt x="51632" y="740687"/>
                    <a:pt x="30862" y="719916"/>
                    <a:pt x="30862" y="694394"/>
                  </a:cubicBezTo>
                  <a:lnTo>
                    <a:pt x="30862" y="231465"/>
                  </a:lnTo>
                  <a:cubicBezTo>
                    <a:pt x="30862" y="205942"/>
                    <a:pt x="51632" y="185172"/>
                    <a:pt x="77155" y="185172"/>
                  </a:cubicBezTo>
                  <a:lnTo>
                    <a:pt x="123448" y="185172"/>
                  </a:lnTo>
                  <a:lnTo>
                    <a:pt x="123448" y="216034"/>
                  </a:lnTo>
                  <a:lnTo>
                    <a:pt x="92586" y="216034"/>
                  </a:lnTo>
                  <a:cubicBezTo>
                    <a:pt x="75565" y="216034"/>
                    <a:pt x="61724" y="229875"/>
                    <a:pt x="61724" y="246896"/>
                  </a:cubicBezTo>
                  <a:lnTo>
                    <a:pt x="61724" y="617239"/>
                  </a:lnTo>
                  <a:cubicBezTo>
                    <a:pt x="61724" y="634259"/>
                    <a:pt x="75565" y="648101"/>
                    <a:pt x="92586" y="648101"/>
                  </a:cubicBezTo>
                  <a:lnTo>
                    <a:pt x="271369" y="648101"/>
                  </a:lnTo>
                  <a:lnTo>
                    <a:pt x="293188" y="669920"/>
                  </a:lnTo>
                  <a:cubicBezTo>
                    <a:pt x="299021" y="675753"/>
                    <a:pt x="306768" y="678963"/>
                    <a:pt x="315008" y="678963"/>
                  </a:cubicBezTo>
                  <a:lnTo>
                    <a:pt x="864134" y="678963"/>
                  </a:lnTo>
                  <a:cubicBezTo>
                    <a:pt x="881155" y="678963"/>
                    <a:pt x="894996" y="665121"/>
                    <a:pt x="894996" y="648101"/>
                  </a:cubicBezTo>
                  <a:lnTo>
                    <a:pt x="894996" y="246896"/>
                  </a:lnTo>
                  <a:cubicBezTo>
                    <a:pt x="894996" y="229875"/>
                    <a:pt x="881155" y="216034"/>
                    <a:pt x="864134" y="216034"/>
                  </a:cubicBezTo>
                  <a:lnTo>
                    <a:pt x="833272" y="216034"/>
                  </a:lnTo>
                  <a:lnTo>
                    <a:pt x="833272" y="185172"/>
                  </a:lnTo>
                  <a:lnTo>
                    <a:pt x="879565" y="185172"/>
                  </a:lnTo>
                  <a:cubicBezTo>
                    <a:pt x="905088" y="185172"/>
                    <a:pt x="925858" y="205942"/>
                    <a:pt x="925858" y="231465"/>
                  </a:cubicBezTo>
                  <a:close/>
                </a:path>
              </a:pathLst>
            </a:custGeom>
            <a:grpFill/>
            <a:ln w="15329" cap="flat">
              <a:noFill/>
              <a:prstDash val="solid"/>
              <a:miter/>
            </a:ln>
          </p:spPr>
          <p:txBody>
            <a:bodyPr rtlCol="0" anchor="ctr"/>
            <a:lstStyle/>
            <a:p>
              <a:endParaRPr lang="zh-CN" altLang="en-US"/>
            </a:p>
          </p:txBody>
        </p:sp>
        <p:sp>
          <p:nvSpPr>
            <p:cNvPr id="79" name="任意多边形: 形状 78"/>
            <p:cNvSpPr/>
            <p:nvPr/>
          </p:nvSpPr>
          <p:spPr>
            <a:xfrm>
              <a:off x="9042430" y="4323525"/>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80" name="任意多边形: 形状 79"/>
            <p:cNvSpPr/>
            <p:nvPr/>
          </p:nvSpPr>
          <p:spPr>
            <a:xfrm>
              <a:off x="9104154" y="4323525"/>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81" name="任意多边形: 形状 80"/>
            <p:cNvSpPr/>
            <p:nvPr/>
          </p:nvSpPr>
          <p:spPr>
            <a:xfrm>
              <a:off x="9165878" y="4323525"/>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82" name="任意多边形: 形状 81"/>
            <p:cNvSpPr/>
            <p:nvPr/>
          </p:nvSpPr>
          <p:spPr>
            <a:xfrm>
              <a:off x="9135016" y="3706286"/>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83" name="任意多边形: 形状 82"/>
            <p:cNvSpPr/>
            <p:nvPr/>
          </p:nvSpPr>
          <p:spPr>
            <a:xfrm>
              <a:off x="9196740" y="3706286"/>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84" name="任意多边形: 形状 83"/>
            <p:cNvSpPr/>
            <p:nvPr/>
          </p:nvSpPr>
          <p:spPr>
            <a:xfrm>
              <a:off x="9258464" y="3706286"/>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85" name="任意多边形: 形状 84"/>
            <p:cNvSpPr/>
            <p:nvPr/>
          </p:nvSpPr>
          <p:spPr>
            <a:xfrm>
              <a:off x="9536221" y="3829734"/>
              <a:ext cx="185171" cy="30861"/>
            </a:xfrm>
            <a:custGeom>
              <a:avLst/>
              <a:gdLst>
                <a:gd name="connsiteX0" fmla="*/ 0 w 185171"/>
                <a:gd name="connsiteY0" fmla="*/ 0 h 30861"/>
                <a:gd name="connsiteX1" fmla="*/ 185172 w 185171"/>
                <a:gd name="connsiteY1" fmla="*/ 0 h 30861"/>
                <a:gd name="connsiteX2" fmla="*/ 185172 w 185171"/>
                <a:gd name="connsiteY2" fmla="*/ 30862 h 30861"/>
                <a:gd name="connsiteX3" fmla="*/ 0 w 18517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185171" h="30861">
                  <a:moveTo>
                    <a:pt x="0" y="0"/>
                  </a:moveTo>
                  <a:lnTo>
                    <a:pt x="185172" y="0"/>
                  </a:lnTo>
                  <a:lnTo>
                    <a:pt x="185172" y="30862"/>
                  </a:lnTo>
                  <a:lnTo>
                    <a:pt x="0" y="30862"/>
                  </a:lnTo>
                  <a:close/>
                </a:path>
              </a:pathLst>
            </a:custGeom>
            <a:grpFill/>
            <a:ln w="15329" cap="flat">
              <a:noFill/>
              <a:prstDash val="solid"/>
              <a:miter/>
            </a:ln>
          </p:spPr>
          <p:txBody>
            <a:bodyPr rtlCol="0" anchor="ctr"/>
            <a:lstStyle/>
            <a:p>
              <a:endParaRPr lang="zh-CN" altLang="en-US"/>
            </a:p>
          </p:txBody>
        </p:sp>
        <p:sp>
          <p:nvSpPr>
            <p:cNvPr id="86" name="任意多边形: 形状 85"/>
            <p:cNvSpPr/>
            <p:nvPr/>
          </p:nvSpPr>
          <p:spPr>
            <a:xfrm>
              <a:off x="9690531" y="3891458"/>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87" name="任意多边形: 形状 86"/>
            <p:cNvSpPr/>
            <p:nvPr/>
          </p:nvSpPr>
          <p:spPr>
            <a:xfrm>
              <a:off x="9628807" y="3891458"/>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88" name="任意多边形: 形状 87"/>
            <p:cNvSpPr/>
            <p:nvPr/>
          </p:nvSpPr>
          <p:spPr>
            <a:xfrm>
              <a:off x="9536221" y="3891458"/>
              <a:ext cx="61723" cy="30861"/>
            </a:xfrm>
            <a:custGeom>
              <a:avLst/>
              <a:gdLst>
                <a:gd name="connsiteX0" fmla="*/ 0 w 61723"/>
                <a:gd name="connsiteY0" fmla="*/ 0 h 30861"/>
                <a:gd name="connsiteX1" fmla="*/ 61724 w 61723"/>
                <a:gd name="connsiteY1" fmla="*/ 0 h 30861"/>
                <a:gd name="connsiteX2" fmla="*/ 61724 w 61723"/>
                <a:gd name="connsiteY2" fmla="*/ 30862 h 30861"/>
                <a:gd name="connsiteX3" fmla="*/ 0 w 61723"/>
                <a:gd name="connsiteY3" fmla="*/ 30862 h 30861"/>
              </a:gdLst>
              <a:ahLst/>
              <a:cxnLst>
                <a:cxn ang="0">
                  <a:pos x="connsiteX0" y="connsiteY0"/>
                </a:cxn>
                <a:cxn ang="0">
                  <a:pos x="connsiteX1" y="connsiteY1"/>
                </a:cxn>
                <a:cxn ang="0">
                  <a:pos x="connsiteX2" y="connsiteY2"/>
                </a:cxn>
                <a:cxn ang="0">
                  <a:pos x="connsiteX3" y="connsiteY3"/>
                </a:cxn>
              </a:cxnLst>
              <a:rect l="l" t="t" r="r" b="b"/>
              <a:pathLst>
                <a:path w="61723" h="30861">
                  <a:moveTo>
                    <a:pt x="0" y="0"/>
                  </a:moveTo>
                  <a:lnTo>
                    <a:pt x="61724" y="0"/>
                  </a:lnTo>
                  <a:lnTo>
                    <a:pt x="61724" y="30862"/>
                  </a:lnTo>
                  <a:lnTo>
                    <a:pt x="0" y="30862"/>
                  </a:lnTo>
                  <a:close/>
                </a:path>
              </a:pathLst>
            </a:custGeom>
            <a:grpFill/>
            <a:ln w="15329" cap="flat">
              <a:noFill/>
              <a:prstDash val="solid"/>
              <a:miter/>
            </a:ln>
          </p:spPr>
          <p:txBody>
            <a:bodyPr rtlCol="0" anchor="ctr"/>
            <a:lstStyle/>
            <a:p>
              <a:endParaRPr lang="zh-CN" altLang="en-US"/>
            </a:p>
          </p:txBody>
        </p:sp>
        <p:sp>
          <p:nvSpPr>
            <p:cNvPr id="89" name="任意多边形: 形状 88"/>
            <p:cNvSpPr/>
            <p:nvPr/>
          </p:nvSpPr>
          <p:spPr>
            <a:xfrm>
              <a:off x="9536221" y="3953182"/>
              <a:ext cx="185171" cy="30861"/>
            </a:xfrm>
            <a:custGeom>
              <a:avLst/>
              <a:gdLst>
                <a:gd name="connsiteX0" fmla="*/ 0 w 185171"/>
                <a:gd name="connsiteY0" fmla="*/ 0 h 30861"/>
                <a:gd name="connsiteX1" fmla="*/ 185172 w 185171"/>
                <a:gd name="connsiteY1" fmla="*/ 0 h 30861"/>
                <a:gd name="connsiteX2" fmla="*/ 185172 w 185171"/>
                <a:gd name="connsiteY2" fmla="*/ 30862 h 30861"/>
                <a:gd name="connsiteX3" fmla="*/ 0 w 18517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185171" h="30861">
                  <a:moveTo>
                    <a:pt x="0" y="0"/>
                  </a:moveTo>
                  <a:lnTo>
                    <a:pt x="185172" y="0"/>
                  </a:lnTo>
                  <a:lnTo>
                    <a:pt x="185172" y="30862"/>
                  </a:lnTo>
                  <a:lnTo>
                    <a:pt x="0" y="30862"/>
                  </a:lnTo>
                  <a:close/>
                </a:path>
              </a:pathLst>
            </a:custGeom>
            <a:grpFill/>
            <a:ln w="15329" cap="flat">
              <a:noFill/>
              <a:prstDash val="solid"/>
              <a:miter/>
            </a:ln>
          </p:spPr>
          <p:txBody>
            <a:bodyPr rtlCol="0" anchor="ctr"/>
            <a:lstStyle/>
            <a:p>
              <a:endParaRPr lang="zh-CN" altLang="en-US"/>
            </a:p>
          </p:txBody>
        </p:sp>
        <p:sp>
          <p:nvSpPr>
            <p:cNvPr id="90" name="任意多边形: 形状 89"/>
            <p:cNvSpPr/>
            <p:nvPr/>
          </p:nvSpPr>
          <p:spPr>
            <a:xfrm>
              <a:off x="9690531" y="4014906"/>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91" name="任意多边形: 形状 90"/>
            <p:cNvSpPr/>
            <p:nvPr/>
          </p:nvSpPr>
          <p:spPr>
            <a:xfrm>
              <a:off x="9628807" y="4014906"/>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92" name="任意多边形: 形状 91"/>
            <p:cNvSpPr/>
            <p:nvPr/>
          </p:nvSpPr>
          <p:spPr>
            <a:xfrm>
              <a:off x="9536221" y="4014906"/>
              <a:ext cx="61723" cy="30861"/>
            </a:xfrm>
            <a:custGeom>
              <a:avLst/>
              <a:gdLst>
                <a:gd name="connsiteX0" fmla="*/ 0 w 61723"/>
                <a:gd name="connsiteY0" fmla="*/ 0 h 30861"/>
                <a:gd name="connsiteX1" fmla="*/ 61724 w 61723"/>
                <a:gd name="connsiteY1" fmla="*/ 0 h 30861"/>
                <a:gd name="connsiteX2" fmla="*/ 61724 w 61723"/>
                <a:gd name="connsiteY2" fmla="*/ 30862 h 30861"/>
                <a:gd name="connsiteX3" fmla="*/ 0 w 61723"/>
                <a:gd name="connsiteY3" fmla="*/ 30862 h 30861"/>
              </a:gdLst>
              <a:ahLst/>
              <a:cxnLst>
                <a:cxn ang="0">
                  <a:pos x="connsiteX0" y="connsiteY0"/>
                </a:cxn>
                <a:cxn ang="0">
                  <a:pos x="connsiteX1" y="connsiteY1"/>
                </a:cxn>
                <a:cxn ang="0">
                  <a:pos x="connsiteX2" y="connsiteY2"/>
                </a:cxn>
                <a:cxn ang="0">
                  <a:pos x="connsiteX3" y="connsiteY3"/>
                </a:cxn>
              </a:cxnLst>
              <a:rect l="l" t="t" r="r" b="b"/>
              <a:pathLst>
                <a:path w="61723" h="30861">
                  <a:moveTo>
                    <a:pt x="0" y="0"/>
                  </a:moveTo>
                  <a:lnTo>
                    <a:pt x="61724" y="0"/>
                  </a:lnTo>
                  <a:lnTo>
                    <a:pt x="61724" y="30862"/>
                  </a:lnTo>
                  <a:lnTo>
                    <a:pt x="0" y="30862"/>
                  </a:lnTo>
                  <a:close/>
                </a:path>
              </a:pathLst>
            </a:custGeom>
            <a:grpFill/>
            <a:ln w="15329" cap="flat">
              <a:noFill/>
              <a:prstDash val="solid"/>
              <a:miter/>
            </a:ln>
          </p:spPr>
          <p:txBody>
            <a:bodyPr rtlCol="0" anchor="ctr"/>
            <a:lstStyle/>
            <a:p>
              <a:endParaRPr lang="zh-CN" altLang="en-US"/>
            </a:p>
          </p:txBody>
        </p:sp>
        <p:sp>
          <p:nvSpPr>
            <p:cNvPr id="93" name="任意多边形: 形状 92"/>
            <p:cNvSpPr/>
            <p:nvPr/>
          </p:nvSpPr>
          <p:spPr>
            <a:xfrm>
              <a:off x="9536221" y="4076630"/>
              <a:ext cx="185171" cy="30861"/>
            </a:xfrm>
            <a:custGeom>
              <a:avLst/>
              <a:gdLst>
                <a:gd name="connsiteX0" fmla="*/ 0 w 185171"/>
                <a:gd name="connsiteY0" fmla="*/ 0 h 30861"/>
                <a:gd name="connsiteX1" fmla="*/ 185172 w 185171"/>
                <a:gd name="connsiteY1" fmla="*/ 0 h 30861"/>
                <a:gd name="connsiteX2" fmla="*/ 185172 w 185171"/>
                <a:gd name="connsiteY2" fmla="*/ 30862 h 30861"/>
                <a:gd name="connsiteX3" fmla="*/ 0 w 18517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185171" h="30861">
                  <a:moveTo>
                    <a:pt x="0" y="0"/>
                  </a:moveTo>
                  <a:lnTo>
                    <a:pt x="185172" y="0"/>
                  </a:lnTo>
                  <a:lnTo>
                    <a:pt x="185172" y="30862"/>
                  </a:lnTo>
                  <a:lnTo>
                    <a:pt x="0" y="30862"/>
                  </a:lnTo>
                  <a:close/>
                </a:path>
              </a:pathLst>
            </a:custGeom>
            <a:grpFill/>
            <a:ln w="15329" cap="flat">
              <a:noFill/>
              <a:prstDash val="solid"/>
              <a:miter/>
            </a:ln>
          </p:spPr>
          <p:txBody>
            <a:bodyPr rtlCol="0" anchor="ctr"/>
            <a:lstStyle/>
            <a:p>
              <a:endParaRPr lang="zh-CN" altLang="en-US"/>
            </a:p>
          </p:txBody>
        </p:sp>
        <p:sp>
          <p:nvSpPr>
            <p:cNvPr id="94" name="任意多边形: 形状 93"/>
            <p:cNvSpPr/>
            <p:nvPr/>
          </p:nvSpPr>
          <p:spPr>
            <a:xfrm>
              <a:off x="9690531" y="4138353"/>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95" name="任意多边形: 形状 94"/>
            <p:cNvSpPr/>
            <p:nvPr/>
          </p:nvSpPr>
          <p:spPr>
            <a:xfrm>
              <a:off x="9628807" y="4138353"/>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96" name="任意多边形: 形状 95"/>
            <p:cNvSpPr/>
            <p:nvPr/>
          </p:nvSpPr>
          <p:spPr>
            <a:xfrm>
              <a:off x="9536221" y="4138353"/>
              <a:ext cx="61723" cy="30861"/>
            </a:xfrm>
            <a:custGeom>
              <a:avLst/>
              <a:gdLst>
                <a:gd name="connsiteX0" fmla="*/ 0 w 61723"/>
                <a:gd name="connsiteY0" fmla="*/ 0 h 30861"/>
                <a:gd name="connsiteX1" fmla="*/ 61724 w 61723"/>
                <a:gd name="connsiteY1" fmla="*/ 0 h 30861"/>
                <a:gd name="connsiteX2" fmla="*/ 61724 w 61723"/>
                <a:gd name="connsiteY2" fmla="*/ 30862 h 30861"/>
                <a:gd name="connsiteX3" fmla="*/ 0 w 61723"/>
                <a:gd name="connsiteY3" fmla="*/ 30862 h 30861"/>
              </a:gdLst>
              <a:ahLst/>
              <a:cxnLst>
                <a:cxn ang="0">
                  <a:pos x="connsiteX0" y="connsiteY0"/>
                </a:cxn>
                <a:cxn ang="0">
                  <a:pos x="connsiteX1" y="connsiteY1"/>
                </a:cxn>
                <a:cxn ang="0">
                  <a:pos x="connsiteX2" y="connsiteY2"/>
                </a:cxn>
                <a:cxn ang="0">
                  <a:pos x="connsiteX3" y="connsiteY3"/>
                </a:cxn>
              </a:cxnLst>
              <a:rect l="l" t="t" r="r" b="b"/>
              <a:pathLst>
                <a:path w="61723" h="30861">
                  <a:moveTo>
                    <a:pt x="0" y="0"/>
                  </a:moveTo>
                  <a:lnTo>
                    <a:pt x="61724" y="0"/>
                  </a:lnTo>
                  <a:lnTo>
                    <a:pt x="61724" y="30862"/>
                  </a:lnTo>
                  <a:lnTo>
                    <a:pt x="0" y="30862"/>
                  </a:lnTo>
                  <a:close/>
                </a:path>
              </a:pathLst>
            </a:custGeom>
            <a:grpFill/>
            <a:ln w="15329" cap="flat">
              <a:noFill/>
              <a:prstDash val="solid"/>
              <a:miter/>
            </a:ln>
          </p:spPr>
          <p:txBody>
            <a:bodyPr rtlCol="0" anchor="ctr"/>
            <a:lstStyle/>
            <a:p>
              <a:endParaRPr lang="zh-CN" altLang="en-US"/>
            </a:p>
          </p:txBody>
        </p:sp>
        <p:sp>
          <p:nvSpPr>
            <p:cNvPr id="97" name="任意多边形: 形状 96"/>
            <p:cNvSpPr/>
            <p:nvPr/>
          </p:nvSpPr>
          <p:spPr>
            <a:xfrm>
              <a:off x="9135016" y="3829734"/>
              <a:ext cx="246895" cy="154309"/>
            </a:xfrm>
            <a:custGeom>
              <a:avLst/>
              <a:gdLst>
                <a:gd name="connsiteX0" fmla="*/ 0 w 246895"/>
                <a:gd name="connsiteY0" fmla="*/ 154310 h 154309"/>
                <a:gd name="connsiteX1" fmla="*/ 246896 w 246895"/>
                <a:gd name="connsiteY1" fmla="*/ 154310 h 154309"/>
                <a:gd name="connsiteX2" fmla="*/ 246896 w 246895"/>
                <a:gd name="connsiteY2" fmla="*/ 0 h 154309"/>
                <a:gd name="connsiteX3" fmla="*/ 0 w 246895"/>
                <a:gd name="connsiteY3" fmla="*/ 0 h 154309"/>
                <a:gd name="connsiteX4" fmla="*/ 30862 w 246895"/>
                <a:gd name="connsiteY4" fmla="*/ 30862 h 154309"/>
                <a:gd name="connsiteX5" fmla="*/ 216034 w 246895"/>
                <a:gd name="connsiteY5" fmla="*/ 30862 h 154309"/>
                <a:gd name="connsiteX6" fmla="*/ 216034 w 246895"/>
                <a:gd name="connsiteY6" fmla="*/ 123448 h 154309"/>
                <a:gd name="connsiteX7" fmla="*/ 30862 w 246895"/>
                <a:gd name="connsiteY7" fmla="*/ 123448 h 154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895" h="154309">
                  <a:moveTo>
                    <a:pt x="0" y="154310"/>
                  </a:moveTo>
                  <a:lnTo>
                    <a:pt x="246896" y="154310"/>
                  </a:lnTo>
                  <a:lnTo>
                    <a:pt x="246896" y="0"/>
                  </a:lnTo>
                  <a:lnTo>
                    <a:pt x="0" y="0"/>
                  </a:lnTo>
                  <a:close/>
                  <a:moveTo>
                    <a:pt x="30862" y="30862"/>
                  </a:moveTo>
                  <a:lnTo>
                    <a:pt x="216034" y="30862"/>
                  </a:lnTo>
                  <a:lnTo>
                    <a:pt x="216034" y="123448"/>
                  </a:lnTo>
                  <a:lnTo>
                    <a:pt x="30862" y="123448"/>
                  </a:lnTo>
                  <a:close/>
                </a:path>
              </a:pathLst>
            </a:custGeom>
            <a:grpFill/>
            <a:ln w="15329" cap="flat">
              <a:noFill/>
              <a:prstDash val="solid"/>
              <a:miter/>
            </a:ln>
          </p:spPr>
          <p:txBody>
            <a:bodyPr rtlCol="0" anchor="ctr"/>
            <a:lstStyle/>
            <a:p>
              <a:endParaRPr lang="zh-CN" altLang="en-US"/>
            </a:p>
          </p:txBody>
        </p:sp>
        <p:sp>
          <p:nvSpPr>
            <p:cNvPr id="98" name="任意多边形: 形状 97"/>
            <p:cNvSpPr/>
            <p:nvPr/>
          </p:nvSpPr>
          <p:spPr>
            <a:xfrm>
              <a:off x="9135016" y="4014906"/>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99" name="任意多边形: 形状 98"/>
            <p:cNvSpPr/>
            <p:nvPr/>
          </p:nvSpPr>
          <p:spPr>
            <a:xfrm>
              <a:off x="9196740" y="4014906"/>
              <a:ext cx="185171" cy="30861"/>
            </a:xfrm>
            <a:custGeom>
              <a:avLst/>
              <a:gdLst>
                <a:gd name="connsiteX0" fmla="*/ 0 w 185171"/>
                <a:gd name="connsiteY0" fmla="*/ 0 h 30861"/>
                <a:gd name="connsiteX1" fmla="*/ 185172 w 185171"/>
                <a:gd name="connsiteY1" fmla="*/ 0 h 30861"/>
                <a:gd name="connsiteX2" fmla="*/ 185172 w 185171"/>
                <a:gd name="connsiteY2" fmla="*/ 30862 h 30861"/>
                <a:gd name="connsiteX3" fmla="*/ 0 w 18517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185171" h="30861">
                  <a:moveTo>
                    <a:pt x="0" y="0"/>
                  </a:moveTo>
                  <a:lnTo>
                    <a:pt x="185172" y="0"/>
                  </a:lnTo>
                  <a:lnTo>
                    <a:pt x="185172" y="30862"/>
                  </a:lnTo>
                  <a:lnTo>
                    <a:pt x="0" y="30862"/>
                  </a:lnTo>
                  <a:close/>
                </a:path>
              </a:pathLst>
            </a:custGeom>
            <a:grpFill/>
            <a:ln w="15329" cap="flat">
              <a:noFill/>
              <a:prstDash val="solid"/>
              <a:miter/>
            </a:ln>
          </p:spPr>
          <p:txBody>
            <a:bodyPr rtlCol="0" anchor="ctr"/>
            <a:lstStyle/>
            <a:p>
              <a:endParaRPr lang="zh-CN" altLang="en-US"/>
            </a:p>
          </p:txBody>
        </p:sp>
        <p:sp>
          <p:nvSpPr>
            <p:cNvPr id="100" name="任意多边形: 形状 99"/>
            <p:cNvSpPr/>
            <p:nvPr/>
          </p:nvSpPr>
          <p:spPr>
            <a:xfrm>
              <a:off x="9135016" y="4076630"/>
              <a:ext cx="246895" cy="30861"/>
            </a:xfrm>
            <a:custGeom>
              <a:avLst/>
              <a:gdLst>
                <a:gd name="connsiteX0" fmla="*/ 0 w 246895"/>
                <a:gd name="connsiteY0" fmla="*/ 0 h 30861"/>
                <a:gd name="connsiteX1" fmla="*/ 246896 w 246895"/>
                <a:gd name="connsiteY1" fmla="*/ 0 h 30861"/>
                <a:gd name="connsiteX2" fmla="*/ 246896 w 246895"/>
                <a:gd name="connsiteY2" fmla="*/ 30862 h 30861"/>
                <a:gd name="connsiteX3" fmla="*/ 0 w 246895"/>
                <a:gd name="connsiteY3" fmla="*/ 30862 h 30861"/>
              </a:gdLst>
              <a:ahLst/>
              <a:cxnLst>
                <a:cxn ang="0">
                  <a:pos x="connsiteX0" y="connsiteY0"/>
                </a:cxn>
                <a:cxn ang="0">
                  <a:pos x="connsiteX1" y="connsiteY1"/>
                </a:cxn>
                <a:cxn ang="0">
                  <a:pos x="connsiteX2" y="connsiteY2"/>
                </a:cxn>
                <a:cxn ang="0">
                  <a:pos x="connsiteX3" y="connsiteY3"/>
                </a:cxn>
              </a:cxnLst>
              <a:rect l="l" t="t" r="r" b="b"/>
              <a:pathLst>
                <a:path w="246895" h="30861">
                  <a:moveTo>
                    <a:pt x="0" y="0"/>
                  </a:moveTo>
                  <a:lnTo>
                    <a:pt x="246896" y="0"/>
                  </a:lnTo>
                  <a:lnTo>
                    <a:pt x="246896" y="30862"/>
                  </a:lnTo>
                  <a:lnTo>
                    <a:pt x="0" y="30862"/>
                  </a:lnTo>
                  <a:close/>
                </a:path>
              </a:pathLst>
            </a:custGeom>
            <a:grpFill/>
            <a:ln w="15329" cap="flat">
              <a:noFill/>
              <a:prstDash val="solid"/>
              <a:miter/>
            </a:ln>
          </p:spPr>
          <p:txBody>
            <a:bodyPr rtlCol="0" anchor="ctr"/>
            <a:lstStyle/>
            <a:p>
              <a:endParaRPr lang="zh-CN" altLang="en-US"/>
            </a:p>
          </p:txBody>
        </p:sp>
        <p:sp>
          <p:nvSpPr>
            <p:cNvPr id="101" name="任意多边形: 形状 100"/>
            <p:cNvSpPr/>
            <p:nvPr/>
          </p:nvSpPr>
          <p:spPr>
            <a:xfrm>
              <a:off x="9135016" y="4138353"/>
              <a:ext cx="246895" cy="30861"/>
            </a:xfrm>
            <a:custGeom>
              <a:avLst/>
              <a:gdLst>
                <a:gd name="connsiteX0" fmla="*/ 0 w 246895"/>
                <a:gd name="connsiteY0" fmla="*/ 0 h 30861"/>
                <a:gd name="connsiteX1" fmla="*/ 246896 w 246895"/>
                <a:gd name="connsiteY1" fmla="*/ 0 h 30861"/>
                <a:gd name="connsiteX2" fmla="*/ 246896 w 246895"/>
                <a:gd name="connsiteY2" fmla="*/ 30862 h 30861"/>
                <a:gd name="connsiteX3" fmla="*/ 0 w 246895"/>
                <a:gd name="connsiteY3" fmla="*/ 30862 h 30861"/>
              </a:gdLst>
              <a:ahLst/>
              <a:cxnLst>
                <a:cxn ang="0">
                  <a:pos x="connsiteX0" y="connsiteY0"/>
                </a:cxn>
                <a:cxn ang="0">
                  <a:pos x="connsiteX1" y="connsiteY1"/>
                </a:cxn>
                <a:cxn ang="0">
                  <a:pos x="connsiteX2" y="connsiteY2"/>
                </a:cxn>
                <a:cxn ang="0">
                  <a:pos x="connsiteX3" y="connsiteY3"/>
                </a:cxn>
              </a:cxnLst>
              <a:rect l="l" t="t" r="r" b="b"/>
              <a:pathLst>
                <a:path w="246895" h="30861">
                  <a:moveTo>
                    <a:pt x="0" y="0"/>
                  </a:moveTo>
                  <a:lnTo>
                    <a:pt x="246896" y="0"/>
                  </a:lnTo>
                  <a:lnTo>
                    <a:pt x="246896" y="30862"/>
                  </a:lnTo>
                  <a:lnTo>
                    <a:pt x="0" y="30862"/>
                  </a:lnTo>
                  <a:close/>
                </a:path>
              </a:pathLst>
            </a:custGeom>
            <a:grpFill/>
            <a:ln w="15329" cap="flat">
              <a:noFill/>
              <a:prstDash val="solid"/>
              <a:miter/>
            </a:ln>
          </p:spPr>
          <p:txBody>
            <a:bodyPr rtlCol="0" anchor="ctr"/>
            <a:lstStyle/>
            <a:p>
              <a:endParaRPr lang="zh-CN" altLang="en-US"/>
            </a:p>
          </p:txBody>
        </p:sp>
        <p:sp>
          <p:nvSpPr>
            <p:cNvPr id="102" name="任意多边形: 形状 101"/>
            <p:cNvSpPr/>
            <p:nvPr/>
          </p:nvSpPr>
          <p:spPr>
            <a:xfrm>
              <a:off x="9412774" y="4076630"/>
              <a:ext cx="92585" cy="92585"/>
            </a:xfrm>
            <a:custGeom>
              <a:avLst/>
              <a:gdLst>
                <a:gd name="connsiteX0" fmla="*/ 0 w 92585"/>
                <a:gd name="connsiteY0" fmla="*/ 92586 h 92585"/>
                <a:gd name="connsiteX1" fmla="*/ 92586 w 92585"/>
                <a:gd name="connsiteY1" fmla="*/ 92586 h 92585"/>
                <a:gd name="connsiteX2" fmla="*/ 92586 w 92585"/>
                <a:gd name="connsiteY2" fmla="*/ 0 h 92585"/>
                <a:gd name="connsiteX3" fmla="*/ 0 w 92585"/>
                <a:gd name="connsiteY3" fmla="*/ 0 h 92585"/>
                <a:gd name="connsiteX4" fmla="*/ 30862 w 92585"/>
                <a:gd name="connsiteY4" fmla="*/ 30862 h 92585"/>
                <a:gd name="connsiteX5" fmla="*/ 61724 w 92585"/>
                <a:gd name="connsiteY5" fmla="*/ 30862 h 92585"/>
                <a:gd name="connsiteX6" fmla="*/ 61724 w 92585"/>
                <a:gd name="connsiteY6" fmla="*/ 61724 h 92585"/>
                <a:gd name="connsiteX7" fmla="*/ 30862 w 92585"/>
                <a:gd name="connsiteY7" fmla="*/ 61724 h 9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585" h="92585">
                  <a:moveTo>
                    <a:pt x="0" y="92586"/>
                  </a:moveTo>
                  <a:lnTo>
                    <a:pt x="92586" y="92586"/>
                  </a:lnTo>
                  <a:lnTo>
                    <a:pt x="92586" y="0"/>
                  </a:lnTo>
                  <a:lnTo>
                    <a:pt x="0" y="0"/>
                  </a:lnTo>
                  <a:close/>
                  <a:moveTo>
                    <a:pt x="30862" y="30862"/>
                  </a:moveTo>
                  <a:lnTo>
                    <a:pt x="61724" y="30862"/>
                  </a:lnTo>
                  <a:lnTo>
                    <a:pt x="61724" y="61724"/>
                  </a:lnTo>
                  <a:lnTo>
                    <a:pt x="30862" y="61724"/>
                  </a:lnTo>
                  <a:close/>
                </a:path>
              </a:pathLst>
            </a:custGeom>
            <a:grpFill/>
            <a:ln w="15329" cap="flat">
              <a:noFill/>
              <a:prstDash val="solid"/>
              <a:miter/>
            </a:ln>
          </p:spPr>
          <p:txBody>
            <a:bodyPr rtlCol="0" anchor="ctr"/>
            <a:lstStyle/>
            <a:p>
              <a:endParaRPr lang="zh-CN" altLang="en-US"/>
            </a:p>
          </p:txBody>
        </p:sp>
        <p:sp>
          <p:nvSpPr>
            <p:cNvPr id="103" name="任意多边形: 形状 102"/>
            <p:cNvSpPr/>
            <p:nvPr/>
          </p:nvSpPr>
          <p:spPr>
            <a:xfrm>
              <a:off x="9412774" y="3953182"/>
              <a:ext cx="92585" cy="92585"/>
            </a:xfrm>
            <a:custGeom>
              <a:avLst/>
              <a:gdLst>
                <a:gd name="connsiteX0" fmla="*/ 0 w 92585"/>
                <a:gd name="connsiteY0" fmla="*/ 92586 h 92585"/>
                <a:gd name="connsiteX1" fmla="*/ 92586 w 92585"/>
                <a:gd name="connsiteY1" fmla="*/ 92586 h 92585"/>
                <a:gd name="connsiteX2" fmla="*/ 92586 w 92585"/>
                <a:gd name="connsiteY2" fmla="*/ 0 h 92585"/>
                <a:gd name="connsiteX3" fmla="*/ 0 w 92585"/>
                <a:gd name="connsiteY3" fmla="*/ 0 h 92585"/>
                <a:gd name="connsiteX4" fmla="*/ 30862 w 92585"/>
                <a:gd name="connsiteY4" fmla="*/ 30862 h 92585"/>
                <a:gd name="connsiteX5" fmla="*/ 61724 w 92585"/>
                <a:gd name="connsiteY5" fmla="*/ 30862 h 92585"/>
                <a:gd name="connsiteX6" fmla="*/ 61724 w 92585"/>
                <a:gd name="connsiteY6" fmla="*/ 61724 h 92585"/>
                <a:gd name="connsiteX7" fmla="*/ 30862 w 92585"/>
                <a:gd name="connsiteY7" fmla="*/ 61724 h 9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585" h="92585">
                  <a:moveTo>
                    <a:pt x="0" y="92586"/>
                  </a:moveTo>
                  <a:lnTo>
                    <a:pt x="92586" y="92586"/>
                  </a:lnTo>
                  <a:lnTo>
                    <a:pt x="92586" y="0"/>
                  </a:lnTo>
                  <a:lnTo>
                    <a:pt x="0" y="0"/>
                  </a:lnTo>
                  <a:close/>
                  <a:moveTo>
                    <a:pt x="30862" y="30862"/>
                  </a:moveTo>
                  <a:lnTo>
                    <a:pt x="61724" y="30862"/>
                  </a:lnTo>
                  <a:lnTo>
                    <a:pt x="61724" y="61724"/>
                  </a:lnTo>
                  <a:lnTo>
                    <a:pt x="30862" y="61724"/>
                  </a:lnTo>
                  <a:close/>
                </a:path>
              </a:pathLst>
            </a:custGeom>
            <a:grpFill/>
            <a:ln w="15329" cap="flat">
              <a:noFill/>
              <a:prstDash val="solid"/>
              <a:miter/>
            </a:ln>
          </p:spPr>
          <p:txBody>
            <a:bodyPr rtlCol="0" anchor="ctr"/>
            <a:lstStyle/>
            <a:p>
              <a:endParaRPr lang="zh-CN" altLang="en-US"/>
            </a:p>
          </p:txBody>
        </p:sp>
        <p:sp>
          <p:nvSpPr>
            <p:cNvPr id="104" name="任意多边形: 形状 103"/>
            <p:cNvSpPr/>
            <p:nvPr/>
          </p:nvSpPr>
          <p:spPr>
            <a:xfrm>
              <a:off x="9412774" y="3829734"/>
              <a:ext cx="92585" cy="92585"/>
            </a:xfrm>
            <a:custGeom>
              <a:avLst/>
              <a:gdLst>
                <a:gd name="connsiteX0" fmla="*/ 0 w 92585"/>
                <a:gd name="connsiteY0" fmla="*/ 92586 h 92585"/>
                <a:gd name="connsiteX1" fmla="*/ 92586 w 92585"/>
                <a:gd name="connsiteY1" fmla="*/ 92586 h 92585"/>
                <a:gd name="connsiteX2" fmla="*/ 92586 w 92585"/>
                <a:gd name="connsiteY2" fmla="*/ 0 h 92585"/>
                <a:gd name="connsiteX3" fmla="*/ 0 w 92585"/>
                <a:gd name="connsiteY3" fmla="*/ 0 h 92585"/>
                <a:gd name="connsiteX4" fmla="*/ 30862 w 92585"/>
                <a:gd name="connsiteY4" fmla="*/ 30862 h 92585"/>
                <a:gd name="connsiteX5" fmla="*/ 61724 w 92585"/>
                <a:gd name="connsiteY5" fmla="*/ 30862 h 92585"/>
                <a:gd name="connsiteX6" fmla="*/ 61724 w 92585"/>
                <a:gd name="connsiteY6" fmla="*/ 61724 h 92585"/>
                <a:gd name="connsiteX7" fmla="*/ 30862 w 92585"/>
                <a:gd name="connsiteY7" fmla="*/ 61724 h 9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585" h="92585">
                  <a:moveTo>
                    <a:pt x="0" y="92586"/>
                  </a:moveTo>
                  <a:lnTo>
                    <a:pt x="92586" y="92586"/>
                  </a:lnTo>
                  <a:lnTo>
                    <a:pt x="92586" y="0"/>
                  </a:lnTo>
                  <a:lnTo>
                    <a:pt x="0" y="0"/>
                  </a:lnTo>
                  <a:close/>
                  <a:moveTo>
                    <a:pt x="30862" y="30862"/>
                  </a:moveTo>
                  <a:lnTo>
                    <a:pt x="61724" y="30862"/>
                  </a:lnTo>
                  <a:lnTo>
                    <a:pt x="61724" y="61724"/>
                  </a:lnTo>
                  <a:lnTo>
                    <a:pt x="30862" y="61724"/>
                  </a:lnTo>
                  <a:close/>
                </a:path>
              </a:pathLst>
            </a:custGeom>
            <a:grpFill/>
            <a:ln w="15329" cap="flat">
              <a:noFill/>
              <a:prstDash val="solid"/>
              <a:miter/>
            </a:ln>
          </p:spPr>
          <p:txBody>
            <a:bodyPr rtlCol="0" anchor="ctr"/>
            <a:lstStyle/>
            <a:p>
              <a:endParaRPr lang="zh-CN" altLang="en-US"/>
            </a:p>
          </p:txBody>
        </p:sp>
      </p:grpSp>
      <p:grpSp>
        <p:nvGrpSpPr>
          <p:cNvPr id="51" name="图形 56"/>
          <p:cNvGrpSpPr/>
          <p:nvPr/>
        </p:nvGrpSpPr>
        <p:grpSpPr>
          <a:xfrm>
            <a:off x="9712960" y="4023794"/>
            <a:ext cx="1567742" cy="1567742"/>
            <a:chOff x="4935768" y="5016979"/>
            <a:chExt cx="987582" cy="987582"/>
          </a:xfrm>
          <a:gradFill>
            <a:gsLst>
              <a:gs pos="86000">
                <a:schemeClr val="accent1">
                  <a:alpha val="0"/>
                </a:schemeClr>
              </a:gs>
              <a:gs pos="21000">
                <a:schemeClr val="accent2">
                  <a:alpha val="6000"/>
                </a:schemeClr>
              </a:gs>
              <a:gs pos="66904">
                <a:srgbClr val="E20010">
                  <a:alpha val="2000"/>
                </a:srgbClr>
              </a:gs>
              <a:gs pos="42000">
                <a:schemeClr val="accent1">
                  <a:alpha val="4000"/>
                </a:schemeClr>
              </a:gs>
            </a:gsLst>
            <a:lin ang="2700000" scaled="1"/>
          </a:gradFill>
        </p:grpSpPr>
        <p:sp>
          <p:nvSpPr>
            <p:cNvPr id="52" name="任意多边形: 形状 51"/>
            <p:cNvSpPr/>
            <p:nvPr/>
          </p:nvSpPr>
          <p:spPr>
            <a:xfrm>
              <a:off x="5043784" y="5485046"/>
              <a:ext cx="799324" cy="504083"/>
            </a:xfrm>
            <a:custGeom>
              <a:avLst/>
              <a:gdLst>
                <a:gd name="connsiteX0" fmla="*/ 589463 w 799324"/>
                <a:gd name="connsiteY0" fmla="*/ 139913 h 504083"/>
                <a:gd name="connsiteX1" fmla="*/ 614153 w 799324"/>
                <a:gd name="connsiteY1" fmla="*/ 158414 h 504083"/>
                <a:gd name="connsiteX2" fmla="*/ 678963 w 799324"/>
                <a:gd name="connsiteY2" fmla="*/ 72016 h 504083"/>
                <a:gd name="connsiteX3" fmla="*/ 678963 w 799324"/>
                <a:gd name="connsiteY3" fmla="*/ 426929 h 504083"/>
                <a:gd name="connsiteX4" fmla="*/ 632670 w 799324"/>
                <a:gd name="connsiteY4" fmla="*/ 473222 h 504083"/>
                <a:gd name="connsiteX5" fmla="*/ 77155 w 799324"/>
                <a:gd name="connsiteY5" fmla="*/ 473222 h 504083"/>
                <a:gd name="connsiteX6" fmla="*/ 30862 w 799324"/>
                <a:gd name="connsiteY6" fmla="*/ 426929 h 504083"/>
                <a:gd name="connsiteX7" fmla="*/ 30862 w 799324"/>
                <a:gd name="connsiteY7" fmla="*/ 41154 h 504083"/>
                <a:gd name="connsiteX8" fmla="*/ 0 w 799324"/>
                <a:gd name="connsiteY8" fmla="*/ 41154 h 504083"/>
                <a:gd name="connsiteX9" fmla="*/ 0 w 799324"/>
                <a:gd name="connsiteY9" fmla="*/ 426929 h 504083"/>
                <a:gd name="connsiteX10" fmla="*/ 77155 w 799324"/>
                <a:gd name="connsiteY10" fmla="*/ 504083 h 504083"/>
                <a:gd name="connsiteX11" fmla="*/ 632670 w 799324"/>
                <a:gd name="connsiteY11" fmla="*/ 504083 h 504083"/>
                <a:gd name="connsiteX12" fmla="*/ 709825 w 799324"/>
                <a:gd name="connsiteY12" fmla="*/ 426929 h 504083"/>
                <a:gd name="connsiteX13" fmla="*/ 709825 w 799324"/>
                <a:gd name="connsiteY13" fmla="*/ 72016 h 504083"/>
                <a:gd name="connsiteX14" fmla="*/ 774635 w 799324"/>
                <a:gd name="connsiteY14" fmla="*/ 158414 h 504083"/>
                <a:gd name="connsiteX15" fmla="*/ 799324 w 799324"/>
                <a:gd name="connsiteY15" fmla="*/ 139913 h 504083"/>
                <a:gd name="connsiteX16" fmla="*/ 694394 w 799324"/>
                <a:gd name="connsiteY16" fmla="*/ 0 h 50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324" h="504083">
                  <a:moveTo>
                    <a:pt x="589463" y="139913"/>
                  </a:moveTo>
                  <a:lnTo>
                    <a:pt x="614153" y="158414"/>
                  </a:lnTo>
                  <a:lnTo>
                    <a:pt x="678963" y="72016"/>
                  </a:lnTo>
                  <a:lnTo>
                    <a:pt x="678963" y="426929"/>
                  </a:lnTo>
                  <a:cubicBezTo>
                    <a:pt x="678963" y="452451"/>
                    <a:pt x="658193" y="473222"/>
                    <a:pt x="632670" y="473222"/>
                  </a:cubicBezTo>
                  <a:lnTo>
                    <a:pt x="77155" y="473222"/>
                  </a:lnTo>
                  <a:cubicBezTo>
                    <a:pt x="51632" y="473222"/>
                    <a:pt x="30862" y="452451"/>
                    <a:pt x="30862" y="426929"/>
                  </a:cubicBezTo>
                  <a:lnTo>
                    <a:pt x="30862" y="41154"/>
                  </a:lnTo>
                  <a:lnTo>
                    <a:pt x="0" y="41154"/>
                  </a:lnTo>
                  <a:lnTo>
                    <a:pt x="0" y="426929"/>
                  </a:lnTo>
                  <a:cubicBezTo>
                    <a:pt x="0" y="469472"/>
                    <a:pt x="34612" y="504083"/>
                    <a:pt x="77155" y="504083"/>
                  </a:cubicBezTo>
                  <a:lnTo>
                    <a:pt x="632670" y="504083"/>
                  </a:lnTo>
                  <a:cubicBezTo>
                    <a:pt x="675213" y="504083"/>
                    <a:pt x="709825" y="469472"/>
                    <a:pt x="709825" y="426929"/>
                  </a:cubicBezTo>
                  <a:lnTo>
                    <a:pt x="709825" y="72016"/>
                  </a:lnTo>
                  <a:lnTo>
                    <a:pt x="774635" y="158414"/>
                  </a:lnTo>
                  <a:lnTo>
                    <a:pt x="799324" y="139913"/>
                  </a:lnTo>
                  <a:lnTo>
                    <a:pt x="694394" y="0"/>
                  </a:lnTo>
                  <a:close/>
                </a:path>
              </a:pathLst>
            </a:custGeom>
            <a:grpFill/>
            <a:ln w="15329" cap="flat">
              <a:noFill/>
              <a:prstDash val="solid"/>
              <a:miter/>
            </a:ln>
          </p:spPr>
          <p:txBody>
            <a:bodyPr rtlCol="0" anchor="ctr"/>
            <a:lstStyle/>
            <a:p>
              <a:endParaRPr lang="zh-CN" altLang="en-US" dirty="0"/>
            </a:p>
          </p:txBody>
        </p:sp>
        <p:sp>
          <p:nvSpPr>
            <p:cNvPr id="54" name="任意多边形: 形状 53"/>
            <p:cNvSpPr/>
            <p:nvPr/>
          </p:nvSpPr>
          <p:spPr>
            <a:xfrm>
              <a:off x="4954285" y="5032409"/>
              <a:ext cx="953633" cy="527399"/>
            </a:xfrm>
            <a:custGeom>
              <a:avLst/>
              <a:gdLst>
                <a:gd name="connsiteX0" fmla="*/ 872745 w 953633"/>
                <a:gd name="connsiteY0" fmla="*/ 46293 h 527399"/>
                <a:gd name="connsiteX1" fmla="*/ 815542 w 953633"/>
                <a:gd name="connsiteY1" fmla="*/ 69979 h 527399"/>
                <a:gd name="connsiteX2" fmla="*/ 799324 w 953633"/>
                <a:gd name="connsiteY2" fmla="*/ 86197 h 527399"/>
                <a:gd name="connsiteX3" fmla="*/ 799324 w 953633"/>
                <a:gd name="connsiteY3" fmla="*/ 77155 h 527399"/>
                <a:gd name="connsiteX4" fmla="*/ 722169 w 953633"/>
                <a:gd name="connsiteY4" fmla="*/ 0 h 527399"/>
                <a:gd name="connsiteX5" fmla="*/ 166654 w 953633"/>
                <a:gd name="connsiteY5" fmla="*/ 0 h 527399"/>
                <a:gd name="connsiteX6" fmla="*/ 89500 w 953633"/>
                <a:gd name="connsiteY6" fmla="*/ 77155 h 527399"/>
                <a:gd name="connsiteX7" fmla="*/ 89500 w 953633"/>
                <a:gd name="connsiteY7" fmla="*/ 385774 h 527399"/>
                <a:gd name="connsiteX8" fmla="*/ 24690 w 953633"/>
                <a:gd name="connsiteY8" fmla="*/ 299361 h 527399"/>
                <a:gd name="connsiteX9" fmla="*/ 0 w 953633"/>
                <a:gd name="connsiteY9" fmla="*/ 317878 h 527399"/>
                <a:gd name="connsiteX10" fmla="*/ 104931 w 953633"/>
                <a:gd name="connsiteY10" fmla="*/ 457791 h 527399"/>
                <a:gd name="connsiteX11" fmla="*/ 209861 w 953633"/>
                <a:gd name="connsiteY11" fmla="*/ 317878 h 527399"/>
                <a:gd name="connsiteX12" fmla="*/ 185172 w 953633"/>
                <a:gd name="connsiteY12" fmla="*/ 299361 h 527399"/>
                <a:gd name="connsiteX13" fmla="*/ 120362 w 953633"/>
                <a:gd name="connsiteY13" fmla="*/ 385774 h 527399"/>
                <a:gd name="connsiteX14" fmla="*/ 120362 w 953633"/>
                <a:gd name="connsiteY14" fmla="*/ 77155 h 527399"/>
                <a:gd name="connsiteX15" fmla="*/ 166654 w 953633"/>
                <a:gd name="connsiteY15" fmla="*/ 30862 h 527399"/>
                <a:gd name="connsiteX16" fmla="*/ 722169 w 953633"/>
                <a:gd name="connsiteY16" fmla="*/ 30862 h 527399"/>
                <a:gd name="connsiteX17" fmla="*/ 768462 w 953633"/>
                <a:gd name="connsiteY17" fmla="*/ 77155 h 527399"/>
                <a:gd name="connsiteX18" fmla="*/ 768462 w 953633"/>
                <a:gd name="connsiteY18" fmla="*/ 117059 h 527399"/>
                <a:gd name="connsiteX19" fmla="*/ 491600 w 953633"/>
                <a:gd name="connsiteY19" fmla="*/ 393922 h 527399"/>
                <a:gd name="connsiteX20" fmla="*/ 472527 w 953633"/>
                <a:gd name="connsiteY20" fmla="*/ 527400 h 527399"/>
                <a:gd name="connsiteX21" fmla="*/ 606005 w 953633"/>
                <a:gd name="connsiteY21" fmla="*/ 508327 h 527399"/>
                <a:gd name="connsiteX22" fmla="*/ 768462 w 953633"/>
                <a:gd name="connsiteY22" fmla="*/ 345870 h 527399"/>
                <a:gd name="connsiteX23" fmla="*/ 768462 w 953633"/>
                <a:gd name="connsiteY23" fmla="*/ 416636 h 527399"/>
                <a:gd name="connsiteX24" fmla="*/ 799324 w 953633"/>
                <a:gd name="connsiteY24" fmla="*/ 416636 h 527399"/>
                <a:gd name="connsiteX25" fmla="*/ 799324 w 953633"/>
                <a:gd name="connsiteY25" fmla="*/ 315008 h 527399"/>
                <a:gd name="connsiteX26" fmla="*/ 929947 w 953633"/>
                <a:gd name="connsiteY26" fmla="*/ 184385 h 527399"/>
                <a:gd name="connsiteX27" fmla="*/ 953634 w 953633"/>
                <a:gd name="connsiteY27" fmla="*/ 127182 h 527399"/>
                <a:gd name="connsiteX28" fmla="*/ 872745 w 953633"/>
                <a:gd name="connsiteY28" fmla="*/ 46293 h 527399"/>
                <a:gd name="connsiteX29" fmla="*/ 783893 w 953633"/>
                <a:gd name="connsiteY29" fmla="*/ 145267 h 527399"/>
                <a:gd name="connsiteX30" fmla="*/ 808367 w 953633"/>
                <a:gd name="connsiteY30" fmla="*/ 169741 h 527399"/>
                <a:gd name="connsiteX31" fmla="*/ 552429 w 953633"/>
                <a:gd name="connsiteY31" fmla="*/ 425679 h 527399"/>
                <a:gd name="connsiteX32" fmla="*/ 527955 w 953633"/>
                <a:gd name="connsiteY32" fmla="*/ 401205 h 527399"/>
                <a:gd name="connsiteX33" fmla="*/ 508898 w 953633"/>
                <a:gd name="connsiteY33" fmla="*/ 491029 h 527399"/>
                <a:gd name="connsiteX34" fmla="*/ 517045 w 953633"/>
                <a:gd name="connsiteY34" fmla="*/ 433934 h 527399"/>
                <a:gd name="connsiteX35" fmla="*/ 565993 w 953633"/>
                <a:gd name="connsiteY35" fmla="*/ 482881 h 527399"/>
                <a:gd name="connsiteX36" fmla="*/ 598722 w 953633"/>
                <a:gd name="connsiteY36" fmla="*/ 471972 h 527399"/>
                <a:gd name="connsiteX37" fmla="*/ 574248 w 953633"/>
                <a:gd name="connsiteY37" fmla="*/ 447498 h 527399"/>
                <a:gd name="connsiteX38" fmla="*/ 830186 w 953633"/>
                <a:gd name="connsiteY38" fmla="*/ 191560 h 527399"/>
                <a:gd name="connsiteX39" fmla="*/ 854660 w 953633"/>
                <a:gd name="connsiteY39" fmla="*/ 216034 h 527399"/>
                <a:gd name="connsiteX40" fmla="*/ 908128 w 953633"/>
                <a:gd name="connsiteY40" fmla="*/ 162565 h 527399"/>
                <a:gd name="connsiteX41" fmla="*/ 876479 w 953633"/>
                <a:gd name="connsiteY41" fmla="*/ 194214 h 527399"/>
                <a:gd name="connsiteX42" fmla="*/ 805713 w 953633"/>
                <a:gd name="connsiteY42" fmla="*/ 123448 h 527399"/>
                <a:gd name="connsiteX43" fmla="*/ 837362 w 953633"/>
                <a:gd name="connsiteY43" fmla="*/ 91799 h 527399"/>
                <a:gd name="connsiteX44" fmla="*/ 872745 w 953633"/>
                <a:gd name="connsiteY44" fmla="*/ 77155 h 527399"/>
                <a:gd name="connsiteX45" fmla="*/ 922772 w 953633"/>
                <a:gd name="connsiteY45" fmla="*/ 127182 h 527399"/>
                <a:gd name="connsiteX46" fmla="*/ 908128 w 953633"/>
                <a:gd name="connsiteY46" fmla="*/ 162565 h 52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53633" h="527399">
                  <a:moveTo>
                    <a:pt x="872745" y="46293"/>
                  </a:moveTo>
                  <a:cubicBezTo>
                    <a:pt x="851141" y="46293"/>
                    <a:pt x="830819" y="54703"/>
                    <a:pt x="815542" y="69979"/>
                  </a:cubicBezTo>
                  <a:lnTo>
                    <a:pt x="799324" y="86197"/>
                  </a:lnTo>
                  <a:lnTo>
                    <a:pt x="799324" y="77155"/>
                  </a:lnTo>
                  <a:cubicBezTo>
                    <a:pt x="799324" y="34612"/>
                    <a:pt x="764713" y="0"/>
                    <a:pt x="722169" y="0"/>
                  </a:cubicBezTo>
                  <a:lnTo>
                    <a:pt x="166654" y="0"/>
                  </a:lnTo>
                  <a:cubicBezTo>
                    <a:pt x="124111" y="0"/>
                    <a:pt x="89500" y="34612"/>
                    <a:pt x="89500" y="77155"/>
                  </a:cubicBezTo>
                  <a:lnTo>
                    <a:pt x="89500" y="385774"/>
                  </a:lnTo>
                  <a:lnTo>
                    <a:pt x="24690" y="299361"/>
                  </a:lnTo>
                  <a:lnTo>
                    <a:pt x="0" y="317878"/>
                  </a:lnTo>
                  <a:lnTo>
                    <a:pt x="104931" y="457791"/>
                  </a:lnTo>
                  <a:lnTo>
                    <a:pt x="209861" y="317878"/>
                  </a:lnTo>
                  <a:lnTo>
                    <a:pt x="185172" y="299361"/>
                  </a:lnTo>
                  <a:lnTo>
                    <a:pt x="120362" y="385774"/>
                  </a:lnTo>
                  <a:lnTo>
                    <a:pt x="120362" y="77155"/>
                  </a:lnTo>
                  <a:cubicBezTo>
                    <a:pt x="120362" y="51632"/>
                    <a:pt x="141132" y="30862"/>
                    <a:pt x="166654" y="30862"/>
                  </a:cubicBezTo>
                  <a:lnTo>
                    <a:pt x="722169" y="30862"/>
                  </a:lnTo>
                  <a:cubicBezTo>
                    <a:pt x="747692" y="30862"/>
                    <a:pt x="768462" y="51632"/>
                    <a:pt x="768462" y="77155"/>
                  </a:cubicBezTo>
                  <a:lnTo>
                    <a:pt x="768462" y="117059"/>
                  </a:lnTo>
                  <a:lnTo>
                    <a:pt x="491600" y="393922"/>
                  </a:lnTo>
                  <a:lnTo>
                    <a:pt x="472527" y="527400"/>
                  </a:lnTo>
                  <a:lnTo>
                    <a:pt x="606005" y="508327"/>
                  </a:lnTo>
                  <a:lnTo>
                    <a:pt x="768462" y="345870"/>
                  </a:lnTo>
                  <a:lnTo>
                    <a:pt x="768462" y="416636"/>
                  </a:lnTo>
                  <a:lnTo>
                    <a:pt x="799324" y="416636"/>
                  </a:lnTo>
                  <a:lnTo>
                    <a:pt x="799324" y="315008"/>
                  </a:lnTo>
                  <a:lnTo>
                    <a:pt x="929947" y="184385"/>
                  </a:lnTo>
                  <a:cubicBezTo>
                    <a:pt x="945224" y="169108"/>
                    <a:pt x="953634" y="148801"/>
                    <a:pt x="953634" y="127182"/>
                  </a:cubicBezTo>
                  <a:cubicBezTo>
                    <a:pt x="953634" y="82587"/>
                    <a:pt x="917340" y="46293"/>
                    <a:pt x="872745" y="46293"/>
                  </a:cubicBezTo>
                  <a:close/>
                  <a:moveTo>
                    <a:pt x="783893" y="145267"/>
                  </a:moveTo>
                  <a:lnTo>
                    <a:pt x="808367" y="169741"/>
                  </a:lnTo>
                  <a:lnTo>
                    <a:pt x="552429" y="425679"/>
                  </a:lnTo>
                  <a:lnTo>
                    <a:pt x="527955" y="401205"/>
                  </a:lnTo>
                  <a:close/>
                  <a:moveTo>
                    <a:pt x="508898" y="491029"/>
                  </a:moveTo>
                  <a:lnTo>
                    <a:pt x="517045" y="433934"/>
                  </a:lnTo>
                  <a:lnTo>
                    <a:pt x="565993" y="482881"/>
                  </a:lnTo>
                  <a:close/>
                  <a:moveTo>
                    <a:pt x="598722" y="471972"/>
                  </a:moveTo>
                  <a:lnTo>
                    <a:pt x="574248" y="447498"/>
                  </a:lnTo>
                  <a:lnTo>
                    <a:pt x="830186" y="191560"/>
                  </a:lnTo>
                  <a:lnTo>
                    <a:pt x="854660" y="216034"/>
                  </a:lnTo>
                  <a:close/>
                  <a:moveTo>
                    <a:pt x="908128" y="162565"/>
                  </a:moveTo>
                  <a:lnTo>
                    <a:pt x="876479" y="194214"/>
                  </a:lnTo>
                  <a:lnTo>
                    <a:pt x="805713" y="123448"/>
                  </a:lnTo>
                  <a:lnTo>
                    <a:pt x="837362" y="91799"/>
                  </a:lnTo>
                  <a:cubicBezTo>
                    <a:pt x="846805" y="82355"/>
                    <a:pt x="859382" y="77155"/>
                    <a:pt x="872745" y="77155"/>
                  </a:cubicBezTo>
                  <a:cubicBezTo>
                    <a:pt x="900335" y="77155"/>
                    <a:pt x="922772" y="99591"/>
                    <a:pt x="922772" y="127182"/>
                  </a:cubicBezTo>
                  <a:cubicBezTo>
                    <a:pt x="922772" y="140545"/>
                    <a:pt x="917572" y="153122"/>
                    <a:pt x="908128" y="162565"/>
                  </a:cubicBezTo>
                  <a:close/>
                </a:path>
              </a:pathLst>
            </a:custGeom>
            <a:grpFill/>
            <a:ln w="15329" cap="flat">
              <a:noFill/>
              <a:prstDash val="solid"/>
              <a:miter/>
            </a:ln>
          </p:spPr>
          <p:txBody>
            <a:bodyPr rtlCol="0" anchor="ctr"/>
            <a:lstStyle/>
            <a:p>
              <a:endParaRPr lang="zh-CN" altLang="en-US"/>
            </a:p>
          </p:txBody>
        </p:sp>
        <p:sp>
          <p:nvSpPr>
            <p:cNvPr id="57" name="任意多边形: 形状 56"/>
            <p:cNvSpPr/>
            <p:nvPr/>
          </p:nvSpPr>
          <p:spPr>
            <a:xfrm>
              <a:off x="5105508" y="5711372"/>
              <a:ext cx="308619" cy="216033"/>
            </a:xfrm>
            <a:custGeom>
              <a:avLst/>
              <a:gdLst>
                <a:gd name="connsiteX0" fmla="*/ 0 w 308619"/>
                <a:gd name="connsiteY0" fmla="*/ 169741 h 216033"/>
                <a:gd name="connsiteX1" fmla="*/ 46293 w 308619"/>
                <a:gd name="connsiteY1" fmla="*/ 216034 h 216033"/>
                <a:gd name="connsiteX2" fmla="*/ 262326 w 308619"/>
                <a:gd name="connsiteY2" fmla="*/ 216034 h 216033"/>
                <a:gd name="connsiteX3" fmla="*/ 308619 w 308619"/>
                <a:gd name="connsiteY3" fmla="*/ 169741 h 216033"/>
                <a:gd name="connsiteX4" fmla="*/ 308619 w 308619"/>
                <a:gd name="connsiteY4" fmla="*/ 46293 h 216033"/>
                <a:gd name="connsiteX5" fmla="*/ 262326 w 308619"/>
                <a:gd name="connsiteY5" fmla="*/ 0 h 216033"/>
                <a:gd name="connsiteX6" fmla="*/ 46293 w 308619"/>
                <a:gd name="connsiteY6" fmla="*/ 0 h 216033"/>
                <a:gd name="connsiteX7" fmla="*/ 0 w 308619"/>
                <a:gd name="connsiteY7" fmla="*/ 46293 h 216033"/>
                <a:gd name="connsiteX8" fmla="*/ 30862 w 308619"/>
                <a:gd name="connsiteY8" fmla="*/ 46293 h 216033"/>
                <a:gd name="connsiteX9" fmla="*/ 46293 w 308619"/>
                <a:gd name="connsiteY9" fmla="*/ 30862 h 216033"/>
                <a:gd name="connsiteX10" fmla="*/ 262326 w 308619"/>
                <a:gd name="connsiteY10" fmla="*/ 30862 h 216033"/>
                <a:gd name="connsiteX11" fmla="*/ 277757 w 308619"/>
                <a:gd name="connsiteY11" fmla="*/ 46293 h 216033"/>
                <a:gd name="connsiteX12" fmla="*/ 277757 w 308619"/>
                <a:gd name="connsiteY12" fmla="*/ 169741 h 216033"/>
                <a:gd name="connsiteX13" fmla="*/ 262326 w 308619"/>
                <a:gd name="connsiteY13" fmla="*/ 185172 h 216033"/>
                <a:gd name="connsiteX14" fmla="*/ 46293 w 308619"/>
                <a:gd name="connsiteY14" fmla="*/ 185172 h 216033"/>
                <a:gd name="connsiteX15" fmla="*/ 30862 w 308619"/>
                <a:gd name="connsiteY15" fmla="*/ 169741 h 21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619" h="216033">
                  <a:moveTo>
                    <a:pt x="0" y="169741"/>
                  </a:moveTo>
                  <a:cubicBezTo>
                    <a:pt x="0" y="195263"/>
                    <a:pt x="20770" y="216034"/>
                    <a:pt x="46293" y="216034"/>
                  </a:cubicBezTo>
                  <a:lnTo>
                    <a:pt x="262326" y="216034"/>
                  </a:lnTo>
                  <a:cubicBezTo>
                    <a:pt x="287849" y="216034"/>
                    <a:pt x="308619" y="195263"/>
                    <a:pt x="308619" y="169741"/>
                  </a:cubicBezTo>
                  <a:lnTo>
                    <a:pt x="308619" y="46293"/>
                  </a:lnTo>
                  <a:cubicBezTo>
                    <a:pt x="308619" y="20770"/>
                    <a:pt x="287849" y="0"/>
                    <a:pt x="262326" y="0"/>
                  </a:cubicBezTo>
                  <a:lnTo>
                    <a:pt x="46293" y="0"/>
                  </a:lnTo>
                  <a:cubicBezTo>
                    <a:pt x="20770" y="0"/>
                    <a:pt x="0" y="20770"/>
                    <a:pt x="0" y="46293"/>
                  </a:cubicBezTo>
                  <a:close/>
                  <a:moveTo>
                    <a:pt x="30862" y="46293"/>
                  </a:moveTo>
                  <a:cubicBezTo>
                    <a:pt x="30862" y="37775"/>
                    <a:pt x="37775" y="30862"/>
                    <a:pt x="46293" y="30862"/>
                  </a:cubicBezTo>
                  <a:lnTo>
                    <a:pt x="262326" y="30862"/>
                  </a:lnTo>
                  <a:cubicBezTo>
                    <a:pt x="270844" y="30862"/>
                    <a:pt x="277757" y="37775"/>
                    <a:pt x="277757" y="46293"/>
                  </a:cubicBezTo>
                  <a:lnTo>
                    <a:pt x="277757" y="169741"/>
                  </a:lnTo>
                  <a:cubicBezTo>
                    <a:pt x="277757" y="178259"/>
                    <a:pt x="270844" y="185172"/>
                    <a:pt x="262326" y="185172"/>
                  </a:cubicBezTo>
                  <a:lnTo>
                    <a:pt x="46293" y="185172"/>
                  </a:lnTo>
                  <a:cubicBezTo>
                    <a:pt x="37775" y="185172"/>
                    <a:pt x="30862" y="178259"/>
                    <a:pt x="30862" y="169741"/>
                  </a:cubicBezTo>
                  <a:close/>
                </a:path>
              </a:pathLst>
            </a:custGeom>
            <a:grpFill/>
            <a:ln w="15329" cap="flat">
              <a:noFill/>
              <a:prstDash val="solid"/>
              <a:miter/>
            </a:ln>
          </p:spPr>
          <p:txBody>
            <a:bodyPr rtlCol="0" anchor="ctr"/>
            <a:lstStyle/>
            <a:p>
              <a:endParaRPr lang="zh-CN" altLang="en-US"/>
            </a:p>
          </p:txBody>
        </p:sp>
        <p:sp>
          <p:nvSpPr>
            <p:cNvPr id="58" name="任意多边形: 形状 57"/>
            <p:cNvSpPr/>
            <p:nvPr/>
          </p:nvSpPr>
          <p:spPr>
            <a:xfrm>
              <a:off x="5105508" y="5464477"/>
              <a:ext cx="308619" cy="216033"/>
            </a:xfrm>
            <a:custGeom>
              <a:avLst/>
              <a:gdLst>
                <a:gd name="connsiteX0" fmla="*/ 0 w 308619"/>
                <a:gd name="connsiteY0" fmla="*/ 46293 h 216033"/>
                <a:gd name="connsiteX1" fmla="*/ 0 w 308619"/>
                <a:gd name="connsiteY1" fmla="*/ 169741 h 216033"/>
                <a:gd name="connsiteX2" fmla="*/ 46293 w 308619"/>
                <a:gd name="connsiteY2" fmla="*/ 216034 h 216033"/>
                <a:gd name="connsiteX3" fmla="*/ 262326 w 308619"/>
                <a:gd name="connsiteY3" fmla="*/ 216034 h 216033"/>
                <a:gd name="connsiteX4" fmla="*/ 308619 w 308619"/>
                <a:gd name="connsiteY4" fmla="*/ 169741 h 216033"/>
                <a:gd name="connsiteX5" fmla="*/ 308619 w 308619"/>
                <a:gd name="connsiteY5" fmla="*/ 46293 h 216033"/>
                <a:gd name="connsiteX6" fmla="*/ 262326 w 308619"/>
                <a:gd name="connsiteY6" fmla="*/ 0 h 216033"/>
                <a:gd name="connsiteX7" fmla="*/ 46293 w 308619"/>
                <a:gd name="connsiteY7" fmla="*/ 0 h 216033"/>
                <a:gd name="connsiteX8" fmla="*/ 0 w 308619"/>
                <a:gd name="connsiteY8" fmla="*/ 46293 h 216033"/>
                <a:gd name="connsiteX9" fmla="*/ 277757 w 308619"/>
                <a:gd name="connsiteY9" fmla="*/ 46293 h 216033"/>
                <a:gd name="connsiteX10" fmla="*/ 277757 w 308619"/>
                <a:gd name="connsiteY10" fmla="*/ 169741 h 216033"/>
                <a:gd name="connsiteX11" fmla="*/ 262326 w 308619"/>
                <a:gd name="connsiteY11" fmla="*/ 185172 h 216033"/>
                <a:gd name="connsiteX12" fmla="*/ 46293 w 308619"/>
                <a:gd name="connsiteY12" fmla="*/ 185172 h 216033"/>
                <a:gd name="connsiteX13" fmla="*/ 30862 w 308619"/>
                <a:gd name="connsiteY13" fmla="*/ 169741 h 216033"/>
                <a:gd name="connsiteX14" fmla="*/ 30862 w 308619"/>
                <a:gd name="connsiteY14" fmla="*/ 46293 h 216033"/>
                <a:gd name="connsiteX15" fmla="*/ 46293 w 308619"/>
                <a:gd name="connsiteY15" fmla="*/ 30862 h 216033"/>
                <a:gd name="connsiteX16" fmla="*/ 262326 w 308619"/>
                <a:gd name="connsiteY16" fmla="*/ 30862 h 216033"/>
                <a:gd name="connsiteX17" fmla="*/ 277757 w 308619"/>
                <a:gd name="connsiteY17" fmla="*/ 46293 h 21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8619" h="216033">
                  <a:moveTo>
                    <a:pt x="0" y="46293"/>
                  </a:moveTo>
                  <a:lnTo>
                    <a:pt x="0" y="169741"/>
                  </a:lnTo>
                  <a:cubicBezTo>
                    <a:pt x="0" y="195263"/>
                    <a:pt x="20770" y="216034"/>
                    <a:pt x="46293" y="216034"/>
                  </a:cubicBezTo>
                  <a:lnTo>
                    <a:pt x="262326" y="216034"/>
                  </a:lnTo>
                  <a:cubicBezTo>
                    <a:pt x="287849" y="216034"/>
                    <a:pt x="308619" y="195263"/>
                    <a:pt x="308619" y="169741"/>
                  </a:cubicBezTo>
                  <a:lnTo>
                    <a:pt x="308619" y="46293"/>
                  </a:lnTo>
                  <a:cubicBezTo>
                    <a:pt x="308619" y="20770"/>
                    <a:pt x="287849" y="0"/>
                    <a:pt x="262326" y="0"/>
                  </a:cubicBezTo>
                  <a:lnTo>
                    <a:pt x="46293" y="0"/>
                  </a:lnTo>
                  <a:cubicBezTo>
                    <a:pt x="20770" y="0"/>
                    <a:pt x="0" y="20770"/>
                    <a:pt x="0" y="46293"/>
                  </a:cubicBezTo>
                  <a:close/>
                  <a:moveTo>
                    <a:pt x="277757" y="46293"/>
                  </a:moveTo>
                  <a:lnTo>
                    <a:pt x="277757" y="169741"/>
                  </a:lnTo>
                  <a:cubicBezTo>
                    <a:pt x="277757" y="178259"/>
                    <a:pt x="270844" y="185172"/>
                    <a:pt x="262326" y="185172"/>
                  </a:cubicBezTo>
                  <a:lnTo>
                    <a:pt x="46293" y="185172"/>
                  </a:lnTo>
                  <a:cubicBezTo>
                    <a:pt x="37775" y="185172"/>
                    <a:pt x="30862" y="178259"/>
                    <a:pt x="30862" y="169741"/>
                  </a:cubicBezTo>
                  <a:lnTo>
                    <a:pt x="30862" y="46293"/>
                  </a:lnTo>
                  <a:cubicBezTo>
                    <a:pt x="30862" y="37775"/>
                    <a:pt x="37775" y="30862"/>
                    <a:pt x="46293" y="30862"/>
                  </a:cubicBezTo>
                  <a:lnTo>
                    <a:pt x="262326" y="30862"/>
                  </a:lnTo>
                  <a:cubicBezTo>
                    <a:pt x="270844" y="30862"/>
                    <a:pt x="277757" y="37775"/>
                    <a:pt x="277757" y="46293"/>
                  </a:cubicBezTo>
                  <a:close/>
                </a:path>
              </a:pathLst>
            </a:custGeom>
            <a:grpFill/>
            <a:ln w="15329" cap="flat">
              <a:noFill/>
              <a:prstDash val="solid"/>
              <a:miter/>
            </a:ln>
          </p:spPr>
          <p:txBody>
            <a:bodyPr rtlCol="0" anchor="ctr"/>
            <a:lstStyle/>
            <a:p>
              <a:endParaRPr lang="zh-CN" altLang="en-US"/>
            </a:p>
          </p:txBody>
        </p:sp>
        <p:sp>
          <p:nvSpPr>
            <p:cNvPr id="59" name="任意多边形: 形状 58"/>
            <p:cNvSpPr/>
            <p:nvPr/>
          </p:nvSpPr>
          <p:spPr>
            <a:xfrm>
              <a:off x="5444989" y="5896544"/>
              <a:ext cx="246895" cy="30861"/>
            </a:xfrm>
            <a:custGeom>
              <a:avLst/>
              <a:gdLst>
                <a:gd name="connsiteX0" fmla="*/ 0 w 246895"/>
                <a:gd name="connsiteY0" fmla="*/ 0 h 30861"/>
                <a:gd name="connsiteX1" fmla="*/ 246896 w 246895"/>
                <a:gd name="connsiteY1" fmla="*/ 0 h 30861"/>
                <a:gd name="connsiteX2" fmla="*/ 246896 w 246895"/>
                <a:gd name="connsiteY2" fmla="*/ 30862 h 30861"/>
                <a:gd name="connsiteX3" fmla="*/ 0 w 246895"/>
                <a:gd name="connsiteY3" fmla="*/ 30862 h 30861"/>
              </a:gdLst>
              <a:ahLst/>
              <a:cxnLst>
                <a:cxn ang="0">
                  <a:pos x="connsiteX0" y="connsiteY0"/>
                </a:cxn>
                <a:cxn ang="0">
                  <a:pos x="connsiteX1" y="connsiteY1"/>
                </a:cxn>
                <a:cxn ang="0">
                  <a:pos x="connsiteX2" y="connsiteY2"/>
                </a:cxn>
                <a:cxn ang="0">
                  <a:pos x="connsiteX3" y="connsiteY3"/>
                </a:cxn>
              </a:cxnLst>
              <a:rect l="l" t="t" r="r" b="b"/>
              <a:pathLst>
                <a:path w="246895" h="30861">
                  <a:moveTo>
                    <a:pt x="0" y="0"/>
                  </a:moveTo>
                  <a:lnTo>
                    <a:pt x="246896" y="0"/>
                  </a:lnTo>
                  <a:lnTo>
                    <a:pt x="246896" y="30862"/>
                  </a:lnTo>
                  <a:lnTo>
                    <a:pt x="0" y="30862"/>
                  </a:lnTo>
                  <a:close/>
                </a:path>
              </a:pathLst>
            </a:custGeom>
            <a:grpFill/>
            <a:ln w="15329" cap="flat">
              <a:noFill/>
              <a:prstDash val="solid"/>
              <a:miter/>
            </a:ln>
          </p:spPr>
          <p:txBody>
            <a:bodyPr rtlCol="0" anchor="ctr"/>
            <a:lstStyle/>
            <a:p>
              <a:endParaRPr lang="zh-CN" altLang="en-US"/>
            </a:p>
          </p:txBody>
        </p:sp>
        <p:sp>
          <p:nvSpPr>
            <p:cNvPr id="60" name="任意多边形: 形状 59"/>
            <p:cNvSpPr/>
            <p:nvPr/>
          </p:nvSpPr>
          <p:spPr>
            <a:xfrm>
              <a:off x="5661023" y="5834820"/>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61" name="任意多边形: 形状 60"/>
            <p:cNvSpPr/>
            <p:nvPr/>
          </p:nvSpPr>
          <p:spPr>
            <a:xfrm>
              <a:off x="5444989" y="5834820"/>
              <a:ext cx="185171" cy="30861"/>
            </a:xfrm>
            <a:custGeom>
              <a:avLst/>
              <a:gdLst>
                <a:gd name="connsiteX0" fmla="*/ 0 w 185171"/>
                <a:gd name="connsiteY0" fmla="*/ 0 h 30861"/>
                <a:gd name="connsiteX1" fmla="*/ 185172 w 185171"/>
                <a:gd name="connsiteY1" fmla="*/ 0 h 30861"/>
                <a:gd name="connsiteX2" fmla="*/ 185172 w 185171"/>
                <a:gd name="connsiteY2" fmla="*/ 30862 h 30861"/>
                <a:gd name="connsiteX3" fmla="*/ 0 w 18517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185171" h="30861">
                  <a:moveTo>
                    <a:pt x="0" y="0"/>
                  </a:moveTo>
                  <a:lnTo>
                    <a:pt x="185172" y="0"/>
                  </a:lnTo>
                  <a:lnTo>
                    <a:pt x="185172" y="30862"/>
                  </a:lnTo>
                  <a:lnTo>
                    <a:pt x="0" y="30862"/>
                  </a:lnTo>
                  <a:close/>
                </a:path>
              </a:pathLst>
            </a:custGeom>
            <a:grpFill/>
            <a:ln w="15329" cap="flat">
              <a:noFill/>
              <a:prstDash val="solid"/>
              <a:miter/>
            </a:ln>
          </p:spPr>
          <p:txBody>
            <a:bodyPr rtlCol="0" anchor="ctr"/>
            <a:lstStyle/>
            <a:p>
              <a:endParaRPr lang="zh-CN" altLang="en-US"/>
            </a:p>
          </p:txBody>
        </p:sp>
        <p:sp>
          <p:nvSpPr>
            <p:cNvPr id="62" name="任意多边形: 形状 61"/>
            <p:cNvSpPr/>
            <p:nvPr/>
          </p:nvSpPr>
          <p:spPr>
            <a:xfrm>
              <a:off x="5444989" y="5773096"/>
              <a:ext cx="246895" cy="30861"/>
            </a:xfrm>
            <a:custGeom>
              <a:avLst/>
              <a:gdLst>
                <a:gd name="connsiteX0" fmla="*/ 0 w 246895"/>
                <a:gd name="connsiteY0" fmla="*/ 0 h 30861"/>
                <a:gd name="connsiteX1" fmla="*/ 246896 w 246895"/>
                <a:gd name="connsiteY1" fmla="*/ 0 h 30861"/>
                <a:gd name="connsiteX2" fmla="*/ 246896 w 246895"/>
                <a:gd name="connsiteY2" fmla="*/ 30862 h 30861"/>
                <a:gd name="connsiteX3" fmla="*/ 0 w 246895"/>
                <a:gd name="connsiteY3" fmla="*/ 30862 h 30861"/>
              </a:gdLst>
              <a:ahLst/>
              <a:cxnLst>
                <a:cxn ang="0">
                  <a:pos x="connsiteX0" y="connsiteY0"/>
                </a:cxn>
                <a:cxn ang="0">
                  <a:pos x="connsiteX1" y="connsiteY1"/>
                </a:cxn>
                <a:cxn ang="0">
                  <a:pos x="connsiteX2" y="connsiteY2"/>
                </a:cxn>
                <a:cxn ang="0">
                  <a:pos x="connsiteX3" y="connsiteY3"/>
                </a:cxn>
              </a:cxnLst>
              <a:rect l="l" t="t" r="r" b="b"/>
              <a:pathLst>
                <a:path w="246895" h="30861">
                  <a:moveTo>
                    <a:pt x="0" y="0"/>
                  </a:moveTo>
                  <a:lnTo>
                    <a:pt x="246896" y="0"/>
                  </a:lnTo>
                  <a:lnTo>
                    <a:pt x="246896" y="30862"/>
                  </a:lnTo>
                  <a:lnTo>
                    <a:pt x="0" y="30862"/>
                  </a:lnTo>
                  <a:close/>
                </a:path>
              </a:pathLst>
            </a:custGeom>
            <a:grpFill/>
            <a:ln w="15329" cap="flat">
              <a:noFill/>
              <a:prstDash val="solid"/>
              <a:miter/>
            </a:ln>
          </p:spPr>
          <p:txBody>
            <a:bodyPr rtlCol="0" anchor="ctr"/>
            <a:lstStyle/>
            <a:p>
              <a:endParaRPr lang="zh-CN" altLang="en-US"/>
            </a:p>
          </p:txBody>
        </p:sp>
        <p:sp>
          <p:nvSpPr>
            <p:cNvPr id="64" name="任意多边形: 形状 63"/>
            <p:cNvSpPr/>
            <p:nvPr/>
          </p:nvSpPr>
          <p:spPr>
            <a:xfrm>
              <a:off x="5444989" y="5711372"/>
              <a:ext cx="246895" cy="30861"/>
            </a:xfrm>
            <a:custGeom>
              <a:avLst/>
              <a:gdLst>
                <a:gd name="connsiteX0" fmla="*/ 0 w 246895"/>
                <a:gd name="connsiteY0" fmla="*/ 0 h 30861"/>
                <a:gd name="connsiteX1" fmla="*/ 246896 w 246895"/>
                <a:gd name="connsiteY1" fmla="*/ 0 h 30861"/>
                <a:gd name="connsiteX2" fmla="*/ 246896 w 246895"/>
                <a:gd name="connsiteY2" fmla="*/ 30862 h 30861"/>
                <a:gd name="connsiteX3" fmla="*/ 0 w 246895"/>
                <a:gd name="connsiteY3" fmla="*/ 30862 h 30861"/>
              </a:gdLst>
              <a:ahLst/>
              <a:cxnLst>
                <a:cxn ang="0">
                  <a:pos x="connsiteX0" y="connsiteY0"/>
                </a:cxn>
                <a:cxn ang="0">
                  <a:pos x="connsiteX1" y="connsiteY1"/>
                </a:cxn>
                <a:cxn ang="0">
                  <a:pos x="connsiteX2" y="connsiteY2"/>
                </a:cxn>
                <a:cxn ang="0">
                  <a:pos x="connsiteX3" y="connsiteY3"/>
                </a:cxn>
              </a:cxnLst>
              <a:rect l="l" t="t" r="r" b="b"/>
              <a:pathLst>
                <a:path w="246895" h="30861">
                  <a:moveTo>
                    <a:pt x="0" y="0"/>
                  </a:moveTo>
                  <a:lnTo>
                    <a:pt x="246896" y="0"/>
                  </a:lnTo>
                  <a:lnTo>
                    <a:pt x="246896" y="30862"/>
                  </a:lnTo>
                  <a:lnTo>
                    <a:pt x="0" y="30862"/>
                  </a:lnTo>
                  <a:close/>
                </a:path>
              </a:pathLst>
            </a:custGeom>
            <a:grpFill/>
            <a:ln w="15329" cap="flat">
              <a:noFill/>
              <a:prstDash val="solid"/>
              <a:miter/>
            </a:ln>
          </p:spPr>
          <p:txBody>
            <a:bodyPr rtlCol="0" anchor="ctr"/>
            <a:lstStyle/>
            <a:p>
              <a:endParaRPr lang="zh-CN" altLang="en-US"/>
            </a:p>
          </p:txBody>
        </p:sp>
        <p:sp>
          <p:nvSpPr>
            <p:cNvPr id="65" name="任意多边形: 形状 64"/>
            <p:cNvSpPr/>
            <p:nvPr/>
          </p:nvSpPr>
          <p:spPr>
            <a:xfrm>
              <a:off x="5444989" y="5649648"/>
              <a:ext cx="154309" cy="30861"/>
            </a:xfrm>
            <a:custGeom>
              <a:avLst/>
              <a:gdLst>
                <a:gd name="connsiteX0" fmla="*/ 0 w 154309"/>
                <a:gd name="connsiteY0" fmla="*/ 0 h 30861"/>
                <a:gd name="connsiteX1" fmla="*/ 154310 w 154309"/>
                <a:gd name="connsiteY1" fmla="*/ 0 h 30861"/>
                <a:gd name="connsiteX2" fmla="*/ 154310 w 154309"/>
                <a:gd name="connsiteY2" fmla="*/ 30862 h 30861"/>
                <a:gd name="connsiteX3" fmla="*/ 0 w 154309"/>
                <a:gd name="connsiteY3" fmla="*/ 30862 h 30861"/>
              </a:gdLst>
              <a:ahLst/>
              <a:cxnLst>
                <a:cxn ang="0">
                  <a:pos x="connsiteX0" y="connsiteY0"/>
                </a:cxn>
                <a:cxn ang="0">
                  <a:pos x="connsiteX1" y="connsiteY1"/>
                </a:cxn>
                <a:cxn ang="0">
                  <a:pos x="connsiteX2" y="connsiteY2"/>
                </a:cxn>
                <a:cxn ang="0">
                  <a:pos x="connsiteX3" y="connsiteY3"/>
                </a:cxn>
              </a:cxnLst>
              <a:rect l="l" t="t" r="r" b="b"/>
              <a:pathLst>
                <a:path w="154309" h="30861">
                  <a:moveTo>
                    <a:pt x="0" y="0"/>
                  </a:moveTo>
                  <a:lnTo>
                    <a:pt x="154310" y="0"/>
                  </a:lnTo>
                  <a:lnTo>
                    <a:pt x="154310" y="30862"/>
                  </a:lnTo>
                  <a:lnTo>
                    <a:pt x="0" y="30862"/>
                  </a:lnTo>
                  <a:close/>
                </a:path>
              </a:pathLst>
            </a:custGeom>
            <a:grpFill/>
            <a:ln w="15329" cap="flat">
              <a:noFill/>
              <a:prstDash val="solid"/>
              <a:miter/>
            </a:ln>
          </p:spPr>
          <p:txBody>
            <a:bodyPr rtlCol="0" anchor="ctr"/>
            <a:lstStyle/>
            <a:p>
              <a:endParaRPr lang="zh-CN" altLang="en-US"/>
            </a:p>
          </p:txBody>
        </p:sp>
        <p:sp>
          <p:nvSpPr>
            <p:cNvPr id="66" name="任意多边形: 形状 65"/>
            <p:cNvSpPr/>
            <p:nvPr/>
          </p:nvSpPr>
          <p:spPr>
            <a:xfrm>
              <a:off x="5444989" y="5587924"/>
              <a:ext cx="154309" cy="30861"/>
            </a:xfrm>
            <a:custGeom>
              <a:avLst/>
              <a:gdLst>
                <a:gd name="connsiteX0" fmla="*/ 0 w 154309"/>
                <a:gd name="connsiteY0" fmla="*/ 0 h 30861"/>
                <a:gd name="connsiteX1" fmla="*/ 154310 w 154309"/>
                <a:gd name="connsiteY1" fmla="*/ 0 h 30861"/>
                <a:gd name="connsiteX2" fmla="*/ 154310 w 154309"/>
                <a:gd name="connsiteY2" fmla="*/ 30862 h 30861"/>
                <a:gd name="connsiteX3" fmla="*/ 0 w 154309"/>
                <a:gd name="connsiteY3" fmla="*/ 30862 h 30861"/>
              </a:gdLst>
              <a:ahLst/>
              <a:cxnLst>
                <a:cxn ang="0">
                  <a:pos x="connsiteX0" y="connsiteY0"/>
                </a:cxn>
                <a:cxn ang="0">
                  <a:pos x="connsiteX1" y="connsiteY1"/>
                </a:cxn>
                <a:cxn ang="0">
                  <a:pos x="connsiteX2" y="connsiteY2"/>
                </a:cxn>
                <a:cxn ang="0">
                  <a:pos x="connsiteX3" y="connsiteY3"/>
                </a:cxn>
              </a:cxnLst>
              <a:rect l="l" t="t" r="r" b="b"/>
              <a:pathLst>
                <a:path w="154309" h="30861">
                  <a:moveTo>
                    <a:pt x="0" y="0"/>
                  </a:moveTo>
                  <a:lnTo>
                    <a:pt x="154310" y="0"/>
                  </a:lnTo>
                  <a:lnTo>
                    <a:pt x="154310" y="30862"/>
                  </a:lnTo>
                  <a:lnTo>
                    <a:pt x="0" y="30862"/>
                  </a:lnTo>
                  <a:close/>
                </a:path>
              </a:pathLst>
            </a:custGeom>
            <a:grpFill/>
            <a:ln w="15329" cap="flat">
              <a:noFill/>
              <a:prstDash val="solid"/>
              <a:miter/>
            </a:ln>
          </p:spPr>
          <p:txBody>
            <a:bodyPr rtlCol="0" anchor="ctr"/>
            <a:lstStyle/>
            <a:p>
              <a:endParaRPr lang="zh-CN" altLang="en-US"/>
            </a:p>
          </p:txBody>
        </p:sp>
        <p:sp>
          <p:nvSpPr>
            <p:cNvPr id="67" name="任意多边形: 形状 66"/>
            <p:cNvSpPr/>
            <p:nvPr/>
          </p:nvSpPr>
          <p:spPr>
            <a:xfrm>
              <a:off x="5105508" y="5094133"/>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68" name="任意多边形: 形状 67"/>
            <p:cNvSpPr/>
            <p:nvPr/>
          </p:nvSpPr>
          <p:spPr>
            <a:xfrm>
              <a:off x="5167232" y="5094133"/>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69" name="任意多边形: 形状 68"/>
            <p:cNvSpPr/>
            <p:nvPr/>
          </p:nvSpPr>
          <p:spPr>
            <a:xfrm>
              <a:off x="5228956" y="5094133"/>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70" name="任意多边形: 形状 69"/>
            <p:cNvSpPr/>
            <p:nvPr/>
          </p:nvSpPr>
          <p:spPr>
            <a:xfrm>
              <a:off x="5105508" y="5155857"/>
              <a:ext cx="401205" cy="30861"/>
            </a:xfrm>
            <a:custGeom>
              <a:avLst/>
              <a:gdLst>
                <a:gd name="connsiteX0" fmla="*/ 0 w 401205"/>
                <a:gd name="connsiteY0" fmla="*/ 0 h 30861"/>
                <a:gd name="connsiteX1" fmla="*/ 401205 w 401205"/>
                <a:gd name="connsiteY1" fmla="*/ 0 h 30861"/>
                <a:gd name="connsiteX2" fmla="*/ 401205 w 401205"/>
                <a:gd name="connsiteY2" fmla="*/ 30862 h 30861"/>
                <a:gd name="connsiteX3" fmla="*/ 0 w 401205"/>
                <a:gd name="connsiteY3" fmla="*/ 30862 h 30861"/>
              </a:gdLst>
              <a:ahLst/>
              <a:cxnLst>
                <a:cxn ang="0">
                  <a:pos x="connsiteX0" y="connsiteY0"/>
                </a:cxn>
                <a:cxn ang="0">
                  <a:pos x="connsiteX1" y="connsiteY1"/>
                </a:cxn>
                <a:cxn ang="0">
                  <a:pos x="connsiteX2" y="connsiteY2"/>
                </a:cxn>
                <a:cxn ang="0">
                  <a:pos x="connsiteX3" y="connsiteY3"/>
                </a:cxn>
              </a:cxnLst>
              <a:rect l="l" t="t" r="r" b="b"/>
              <a:pathLst>
                <a:path w="401205" h="30861">
                  <a:moveTo>
                    <a:pt x="0" y="0"/>
                  </a:moveTo>
                  <a:lnTo>
                    <a:pt x="401205" y="0"/>
                  </a:lnTo>
                  <a:lnTo>
                    <a:pt x="401205" y="30862"/>
                  </a:lnTo>
                  <a:lnTo>
                    <a:pt x="0" y="30862"/>
                  </a:lnTo>
                  <a:close/>
                </a:path>
              </a:pathLst>
            </a:custGeom>
            <a:grpFill/>
            <a:ln w="15329" cap="flat">
              <a:noFill/>
              <a:prstDash val="solid"/>
              <a:miter/>
            </a:ln>
          </p:spPr>
          <p:txBody>
            <a:bodyPr rtlCol="0" anchor="ctr"/>
            <a:lstStyle/>
            <a:p>
              <a:endParaRPr lang="zh-CN" altLang="en-US"/>
            </a:p>
          </p:txBody>
        </p:sp>
        <p:sp>
          <p:nvSpPr>
            <p:cNvPr id="71" name="任意多边形: 形状 70"/>
            <p:cNvSpPr/>
            <p:nvPr/>
          </p:nvSpPr>
          <p:spPr>
            <a:xfrm>
              <a:off x="5475851" y="5217581"/>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72" name="任意多边形: 形状 71"/>
            <p:cNvSpPr/>
            <p:nvPr/>
          </p:nvSpPr>
          <p:spPr>
            <a:xfrm>
              <a:off x="5105508" y="5217581"/>
              <a:ext cx="339481" cy="30861"/>
            </a:xfrm>
            <a:custGeom>
              <a:avLst/>
              <a:gdLst>
                <a:gd name="connsiteX0" fmla="*/ 0 w 339481"/>
                <a:gd name="connsiteY0" fmla="*/ 0 h 30861"/>
                <a:gd name="connsiteX1" fmla="*/ 339481 w 339481"/>
                <a:gd name="connsiteY1" fmla="*/ 0 h 30861"/>
                <a:gd name="connsiteX2" fmla="*/ 339481 w 339481"/>
                <a:gd name="connsiteY2" fmla="*/ 30862 h 30861"/>
                <a:gd name="connsiteX3" fmla="*/ 0 w 33948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39481" h="30861">
                  <a:moveTo>
                    <a:pt x="0" y="0"/>
                  </a:moveTo>
                  <a:lnTo>
                    <a:pt x="339481" y="0"/>
                  </a:lnTo>
                  <a:lnTo>
                    <a:pt x="339481" y="30862"/>
                  </a:lnTo>
                  <a:lnTo>
                    <a:pt x="0" y="30862"/>
                  </a:lnTo>
                  <a:close/>
                </a:path>
              </a:pathLst>
            </a:custGeom>
            <a:grpFill/>
            <a:ln w="15329" cap="flat">
              <a:noFill/>
              <a:prstDash val="solid"/>
              <a:miter/>
            </a:ln>
          </p:spPr>
          <p:txBody>
            <a:bodyPr rtlCol="0" anchor="ctr"/>
            <a:lstStyle/>
            <a:p>
              <a:endParaRPr lang="zh-CN" altLang="en-US"/>
            </a:p>
          </p:txBody>
        </p:sp>
        <p:sp>
          <p:nvSpPr>
            <p:cNvPr id="73" name="任意多边形: 形状 72"/>
            <p:cNvSpPr/>
            <p:nvPr/>
          </p:nvSpPr>
          <p:spPr>
            <a:xfrm>
              <a:off x="5105508" y="5279305"/>
              <a:ext cx="401205" cy="30861"/>
            </a:xfrm>
            <a:custGeom>
              <a:avLst/>
              <a:gdLst>
                <a:gd name="connsiteX0" fmla="*/ 0 w 401205"/>
                <a:gd name="connsiteY0" fmla="*/ 0 h 30861"/>
                <a:gd name="connsiteX1" fmla="*/ 401205 w 401205"/>
                <a:gd name="connsiteY1" fmla="*/ 0 h 30861"/>
                <a:gd name="connsiteX2" fmla="*/ 401205 w 401205"/>
                <a:gd name="connsiteY2" fmla="*/ 30862 h 30861"/>
                <a:gd name="connsiteX3" fmla="*/ 0 w 401205"/>
                <a:gd name="connsiteY3" fmla="*/ 30862 h 30861"/>
              </a:gdLst>
              <a:ahLst/>
              <a:cxnLst>
                <a:cxn ang="0">
                  <a:pos x="connsiteX0" y="connsiteY0"/>
                </a:cxn>
                <a:cxn ang="0">
                  <a:pos x="connsiteX1" y="connsiteY1"/>
                </a:cxn>
                <a:cxn ang="0">
                  <a:pos x="connsiteX2" y="connsiteY2"/>
                </a:cxn>
                <a:cxn ang="0">
                  <a:pos x="connsiteX3" y="connsiteY3"/>
                </a:cxn>
              </a:cxnLst>
              <a:rect l="l" t="t" r="r" b="b"/>
              <a:pathLst>
                <a:path w="401205" h="30861">
                  <a:moveTo>
                    <a:pt x="0" y="0"/>
                  </a:moveTo>
                  <a:lnTo>
                    <a:pt x="401205" y="0"/>
                  </a:lnTo>
                  <a:lnTo>
                    <a:pt x="401205" y="30862"/>
                  </a:lnTo>
                  <a:lnTo>
                    <a:pt x="0" y="30862"/>
                  </a:lnTo>
                  <a:close/>
                </a:path>
              </a:pathLst>
            </a:custGeom>
            <a:grpFill/>
            <a:ln w="15329" cap="flat">
              <a:noFill/>
              <a:prstDash val="solid"/>
              <a:miter/>
            </a:ln>
          </p:spPr>
          <p:txBody>
            <a:bodyPr rtlCol="0" anchor="ctr"/>
            <a:lstStyle/>
            <a:p>
              <a:endParaRPr lang="zh-CN" altLang="en-US"/>
            </a:p>
          </p:txBody>
        </p:sp>
        <p:sp>
          <p:nvSpPr>
            <p:cNvPr id="74" name="任意多边形: 形状 73"/>
            <p:cNvSpPr/>
            <p:nvPr/>
          </p:nvSpPr>
          <p:spPr>
            <a:xfrm>
              <a:off x="5198094" y="5341029"/>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75" name="任意多边形: 形状 74"/>
            <p:cNvSpPr/>
            <p:nvPr/>
          </p:nvSpPr>
          <p:spPr>
            <a:xfrm>
              <a:off x="5259818" y="5341029"/>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76" name="任意多边形: 形状 75"/>
            <p:cNvSpPr/>
            <p:nvPr/>
          </p:nvSpPr>
          <p:spPr>
            <a:xfrm>
              <a:off x="5321542" y="5341029"/>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grpSp>
      <p:grpSp>
        <p:nvGrpSpPr>
          <p:cNvPr id="28" name="图形 52"/>
          <p:cNvGrpSpPr/>
          <p:nvPr/>
        </p:nvGrpSpPr>
        <p:grpSpPr>
          <a:xfrm>
            <a:off x="1906087" y="3942080"/>
            <a:ext cx="1582786" cy="1582786"/>
            <a:chOff x="2270004" y="5016979"/>
            <a:chExt cx="987582" cy="987582"/>
          </a:xfrm>
          <a:gradFill flip="none" rotWithShape="1">
            <a:gsLst>
              <a:gs pos="86000">
                <a:schemeClr val="accent1">
                  <a:alpha val="0"/>
                </a:schemeClr>
              </a:gs>
              <a:gs pos="21000">
                <a:schemeClr val="accent2">
                  <a:alpha val="8000"/>
                </a:schemeClr>
              </a:gs>
              <a:gs pos="66904">
                <a:srgbClr val="E20010">
                  <a:alpha val="4000"/>
                </a:srgbClr>
              </a:gs>
              <a:gs pos="42000">
                <a:schemeClr val="accent1">
                  <a:alpha val="5000"/>
                </a:schemeClr>
              </a:gs>
            </a:gsLst>
            <a:lin ang="2700000" scaled="1"/>
            <a:tileRect/>
          </a:gradFill>
        </p:grpSpPr>
        <p:sp>
          <p:nvSpPr>
            <p:cNvPr id="29" name="任意多边形: 形状 28"/>
            <p:cNvSpPr/>
            <p:nvPr/>
          </p:nvSpPr>
          <p:spPr>
            <a:xfrm>
              <a:off x="2285434" y="5032409"/>
              <a:ext cx="956720" cy="956720"/>
            </a:xfrm>
            <a:custGeom>
              <a:avLst/>
              <a:gdLst>
                <a:gd name="connsiteX0" fmla="*/ 956720 w 956720"/>
                <a:gd name="connsiteY0" fmla="*/ 0 h 956720"/>
                <a:gd name="connsiteX1" fmla="*/ 410248 w 956720"/>
                <a:gd name="connsiteY1" fmla="*/ 0 h 956720"/>
                <a:gd name="connsiteX2" fmla="*/ 185172 w 956720"/>
                <a:gd name="connsiteY2" fmla="*/ 225076 h 956720"/>
                <a:gd name="connsiteX3" fmla="*/ 185172 w 956720"/>
                <a:gd name="connsiteY3" fmla="*/ 260104 h 956720"/>
                <a:gd name="connsiteX4" fmla="*/ 167874 w 956720"/>
                <a:gd name="connsiteY4" fmla="*/ 273236 h 956720"/>
                <a:gd name="connsiteX5" fmla="*/ 89623 w 956720"/>
                <a:gd name="connsiteY5" fmla="*/ 351487 h 956720"/>
                <a:gd name="connsiteX6" fmla="*/ 30862 w 956720"/>
                <a:gd name="connsiteY6" fmla="*/ 493344 h 956720"/>
                <a:gd name="connsiteX7" fmla="*/ 30908 w 956720"/>
                <a:gd name="connsiteY7" fmla="*/ 771548 h 956720"/>
                <a:gd name="connsiteX8" fmla="*/ 0 w 956720"/>
                <a:gd name="connsiteY8" fmla="*/ 771548 h 956720"/>
                <a:gd name="connsiteX9" fmla="*/ 0 w 956720"/>
                <a:gd name="connsiteY9" fmla="*/ 956720 h 956720"/>
                <a:gd name="connsiteX10" fmla="*/ 308619 w 956720"/>
                <a:gd name="connsiteY10" fmla="*/ 956720 h 956720"/>
                <a:gd name="connsiteX11" fmla="*/ 308619 w 956720"/>
                <a:gd name="connsiteY11" fmla="*/ 864134 h 956720"/>
                <a:gd name="connsiteX12" fmla="*/ 956720 w 956720"/>
                <a:gd name="connsiteY12" fmla="*/ 864134 h 956720"/>
                <a:gd name="connsiteX13" fmla="*/ 401205 w 956720"/>
                <a:gd name="connsiteY13" fmla="*/ 52681 h 956720"/>
                <a:gd name="connsiteX14" fmla="*/ 401205 w 956720"/>
                <a:gd name="connsiteY14" fmla="*/ 216034 h 956720"/>
                <a:gd name="connsiteX15" fmla="*/ 237853 w 956720"/>
                <a:gd name="connsiteY15" fmla="*/ 216034 h 956720"/>
                <a:gd name="connsiteX16" fmla="*/ 61724 w 956720"/>
                <a:gd name="connsiteY16" fmla="*/ 493344 h 956720"/>
                <a:gd name="connsiteX17" fmla="*/ 111442 w 956720"/>
                <a:gd name="connsiteY17" fmla="*/ 373306 h 956720"/>
                <a:gd name="connsiteX18" fmla="*/ 185172 w 956720"/>
                <a:gd name="connsiteY18" fmla="*/ 299577 h 956720"/>
                <a:gd name="connsiteX19" fmla="*/ 185172 w 956720"/>
                <a:gd name="connsiteY19" fmla="*/ 570946 h 956720"/>
                <a:gd name="connsiteX20" fmla="*/ 154310 w 956720"/>
                <a:gd name="connsiteY20" fmla="*/ 570946 h 956720"/>
                <a:gd name="connsiteX21" fmla="*/ 154310 w 956720"/>
                <a:gd name="connsiteY21" fmla="*/ 601808 h 956720"/>
                <a:gd name="connsiteX22" fmla="*/ 205895 w 956720"/>
                <a:gd name="connsiteY22" fmla="*/ 601808 h 956720"/>
                <a:gd name="connsiteX23" fmla="*/ 260444 w 956720"/>
                <a:gd name="connsiteY23" fmla="*/ 579201 h 956720"/>
                <a:gd name="connsiteX24" fmla="*/ 334405 w 956720"/>
                <a:gd name="connsiteY24" fmla="*/ 505241 h 956720"/>
                <a:gd name="connsiteX25" fmla="*/ 362072 w 956720"/>
                <a:gd name="connsiteY25" fmla="*/ 493791 h 956720"/>
                <a:gd name="connsiteX26" fmla="*/ 401205 w 956720"/>
                <a:gd name="connsiteY26" fmla="*/ 532909 h 956720"/>
                <a:gd name="connsiteX27" fmla="*/ 389740 w 956720"/>
                <a:gd name="connsiteY27" fmla="*/ 560576 h 956720"/>
                <a:gd name="connsiteX28" fmla="*/ 269486 w 956720"/>
                <a:gd name="connsiteY28" fmla="*/ 680830 h 956720"/>
                <a:gd name="connsiteX29" fmla="*/ 246896 w 956720"/>
                <a:gd name="connsiteY29" fmla="*/ 735394 h 956720"/>
                <a:gd name="connsiteX30" fmla="*/ 246896 w 956720"/>
                <a:gd name="connsiteY30" fmla="*/ 771548 h 956720"/>
                <a:gd name="connsiteX31" fmla="*/ 61770 w 956720"/>
                <a:gd name="connsiteY31" fmla="*/ 771548 h 956720"/>
                <a:gd name="connsiteX32" fmla="*/ 277757 w 956720"/>
                <a:gd name="connsiteY32" fmla="*/ 925858 h 956720"/>
                <a:gd name="connsiteX33" fmla="*/ 30862 w 956720"/>
                <a:gd name="connsiteY33" fmla="*/ 925858 h 956720"/>
                <a:gd name="connsiteX34" fmla="*/ 30862 w 956720"/>
                <a:gd name="connsiteY34" fmla="*/ 802410 h 956720"/>
                <a:gd name="connsiteX35" fmla="*/ 277757 w 956720"/>
                <a:gd name="connsiteY35" fmla="*/ 802410 h 956720"/>
                <a:gd name="connsiteX36" fmla="*/ 925858 w 956720"/>
                <a:gd name="connsiteY36" fmla="*/ 833272 h 956720"/>
                <a:gd name="connsiteX37" fmla="*/ 308619 w 956720"/>
                <a:gd name="connsiteY37" fmla="*/ 833272 h 956720"/>
                <a:gd name="connsiteX38" fmla="*/ 308619 w 956720"/>
                <a:gd name="connsiteY38" fmla="*/ 771548 h 956720"/>
                <a:gd name="connsiteX39" fmla="*/ 277757 w 956720"/>
                <a:gd name="connsiteY39" fmla="*/ 771548 h 956720"/>
                <a:gd name="connsiteX40" fmla="*/ 277757 w 956720"/>
                <a:gd name="connsiteY40" fmla="*/ 735394 h 956720"/>
                <a:gd name="connsiteX41" fmla="*/ 291306 w 956720"/>
                <a:gd name="connsiteY41" fmla="*/ 702649 h 956720"/>
                <a:gd name="connsiteX42" fmla="*/ 411559 w 956720"/>
                <a:gd name="connsiteY42" fmla="*/ 582396 h 956720"/>
                <a:gd name="connsiteX43" fmla="*/ 432067 w 956720"/>
                <a:gd name="connsiteY43" fmla="*/ 532909 h 956720"/>
                <a:gd name="connsiteX44" fmla="*/ 362072 w 956720"/>
                <a:gd name="connsiteY44" fmla="*/ 462929 h 956720"/>
                <a:gd name="connsiteX45" fmla="*/ 312585 w 956720"/>
                <a:gd name="connsiteY45" fmla="*/ 483421 h 956720"/>
                <a:gd name="connsiteX46" fmla="*/ 238625 w 956720"/>
                <a:gd name="connsiteY46" fmla="*/ 557382 h 956720"/>
                <a:gd name="connsiteX47" fmla="*/ 216034 w 956720"/>
                <a:gd name="connsiteY47" fmla="*/ 569711 h 956720"/>
                <a:gd name="connsiteX48" fmla="*/ 216034 w 956720"/>
                <a:gd name="connsiteY48" fmla="*/ 246896 h 956720"/>
                <a:gd name="connsiteX49" fmla="*/ 432067 w 956720"/>
                <a:gd name="connsiteY49" fmla="*/ 246896 h 956720"/>
                <a:gd name="connsiteX50" fmla="*/ 432067 w 956720"/>
                <a:gd name="connsiteY50" fmla="*/ 30862 h 956720"/>
                <a:gd name="connsiteX51" fmla="*/ 925858 w 956720"/>
                <a:gd name="connsiteY51" fmla="*/ 30862 h 95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56720" h="956720">
                  <a:moveTo>
                    <a:pt x="956720" y="0"/>
                  </a:moveTo>
                  <a:lnTo>
                    <a:pt x="410248" y="0"/>
                  </a:lnTo>
                  <a:lnTo>
                    <a:pt x="185172" y="225076"/>
                  </a:lnTo>
                  <a:lnTo>
                    <a:pt x="185172" y="260104"/>
                  </a:lnTo>
                  <a:cubicBezTo>
                    <a:pt x="178953" y="263854"/>
                    <a:pt x="173043" y="268067"/>
                    <a:pt x="167874" y="273236"/>
                  </a:cubicBezTo>
                  <a:lnTo>
                    <a:pt x="89623" y="351487"/>
                  </a:lnTo>
                  <a:cubicBezTo>
                    <a:pt x="51725" y="389370"/>
                    <a:pt x="30862" y="439767"/>
                    <a:pt x="30862" y="493344"/>
                  </a:cubicBezTo>
                  <a:lnTo>
                    <a:pt x="30908" y="771548"/>
                  </a:lnTo>
                  <a:lnTo>
                    <a:pt x="0" y="771548"/>
                  </a:lnTo>
                  <a:lnTo>
                    <a:pt x="0" y="956720"/>
                  </a:lnTo>
                  <a:lnTo>
                    <a:pt x="308619" y="956720"/>
                  </a:lnTo>
                  <a:lnTo>
                    <a:pt x="308619" y="864134"/>
                  </a:lnTo>
                  <a:lnTo>
                    <a:pt x="956720" y="864134"/>
                  </a:lnTo>
                  <a:close/>
                  <a:moveTo>
                    <a:pt x="401205" y="52681"/>
                  </a:moveTo>
                  <a:lnTo>
                    <a:pt x="401205" y="216034"/>
                  </a:lnTo>
                  <a:lnTo>
                    <a:pt x="237853" y="216034"/>
                  </a:lnTo>
                  <a:close/>
                  <a:moveTo>
                    <a:pt x="61724" y="493344"/>
                  </a:moveTo>
                  <a:cubicBezTo>
                    <a:pt x="61724" y="448007"/>
                    <a:pt x="79377" y="405372"/>
                    <a:pt x="111442" y="373306"/>
                  </a:cubicBezTo>
                  <a:lnTo>
                    <a:pt x="185172" y="299577"/>
                  </a:lnTo>
                  <a:lnTo>
                    <a:pt x="185172" y="570946"/>
                  </a:lnTo>
                  <a:lnTo>
                    <a:pt x="154310" y="570946"/>
                  </a:lnTo>
                  <a:lnTo>
                    <a:pt x="154310" y="601808"/>
                  </a:lnTo>
                  <a:lnTo>
                    <a:pt x="205895" y="601808"/>
                  </a:lnTo>
                  <a:cubicBezTo>
                    <a:pt x="226496" y="601808"/>
                    <a:pt x="245877" y="593768"/>
                    <a:pt x="260444" y="579201"/>
                  </a:cubicBezTo>
                  <a:lnTo>
                    <a:pt x="334405" y="505241"/>
                  </a:lnTo>
                  <a:cubicBezTo>
                    <a:pt x="341703" y="497973"/>
                    <a:pt x="351780" y="493791"/>
                    <a:pt x="362072" y="493791"/>
                  </a:cubicBezTo>
                  <a:cubicBezTo>
                    <a:pt x="383645" y="493791"/>
                    <a:pt x="401205" y="511351"/>
                    <a:pt x="401205" y="532909"/>
                  </a:cubicBezTo>
                  <a:cubicBezTo>
                    <a:pt x="401205" y="543355"/>
                    <a:pt x="397131" y="553169"/>
                    <a:pt x="389740" y="560576"/>
                  </a:cubicBezTo>
                  <a:lnTo>
                    <a:pt x="269486" y="680830"/>
                  </a:lnTo>
                  <a:cubicBezTo>
                    <a:pt x="254920" y="695397"/>
                    <a:pt x="246896" y="714778"/>
                    <a:pt x="246896" y="735394"/>
                  </a:cubicBezTo>
                  <a:lnTo>
                    <a:pt x="246896" y="771548"/>
                  </a:lnTo>
                  <a:lnTo>
                    <a:pt x="61770" y="771548"/>
                  </a:lnTo>
                  <a:close/>
                  <a:moveTo>
                    <a:pt x="277757" y="925858"/>
                  </a:moveTo>
                  <a:lnTo>
                    <a:pt x="30862" y="925858"/>
                  </a:lnTo>
                  <a:lnTo>
                    <a:pt x="30862" y="802410"/>
                  </a:lnTo>
                  <a:lnTo>
                    <a:pt x="277757" y="802410"/>
                  </a:lnTo>
                  <a:close/>
                  <a:moveTo>
                    <a:pt x="925858" y="833272"/>
                  </a:moveTo>
                  <a:lnTo>
                    <a:pt x="308619" y="833272"/>
                  </a:lnTo>
                  <a:lnTo>
                    <a:pt x="308619" y="771548"/>
                  </a:lnTo>
                  <a:lnTo>
                    <a:pt x="277757" y="771548"/>
                  </a:lnTo>
                  <a:lnTo>
                    <a:pt x="277757" y="735394"/>
                  </a:lnTo>
                  <a:cubicBezTo>
                    <a:pt x="277757" y="723018"/>
                    <a:pt x="282572" y="711383"/>
                    <a:pt x="291306" y="702649"/>
                  </a:cubicBezTo>
                  <a:lnTo>
                    <a:pt x="411559" y="582396"/>
                  </a:lnTo>
                  <a:cubicBezTo>
                    <a:pt x="424784" y="569187"/>
                    <a:pt x="432067" y="551595"/>
                    <a:pt x="432067" y="532909"/>
                  </a:cubicBezTo>
                  <a:cubicBezTo>
                    <a:pt x="432067" y="494316"/>
                    <a:pt x="400665" y="462929"/>
                    <a:pt x="362072" y="462929"/>
                  </a:cubicBezTo>
                  <a:cubicBezTo>
                    <a:pt x="343385" y="462929"/>
                    <a:pt x="325809" y="470212"/>
                    <a:pt x="312585" y="483421"/>
                  </a:cubicBezTo>
                  <a:lnTo>
                    <a:pt x="238625" y="557382"/>
                  </a:lnTo>
                  <a:cubicBezTo>
                    <a:pt x="232437" y="563570"/>
                    <a:pt x="224505" y="567782"/>
                    <a:pt x="216034" y="569711"/>
                  </a:cubicBezTo>
                  <a:lnTo>
                    <a:pt x="216034" y="246896"/>
                  </a:lnTo>
                  <a:lnTo>
                    <a:pt x="432067" y="246896"/>
                  </a:lnTo>
                  <a:lnTo>
                    <a:pt x="432067" y="30862"/>
                  </a:lnTo>
                  <a:lnTo>
                    <a:pt x="925858" y="30862"/>
                  </a:lnTo>
                  <a:close/>
                </a:path>
              </a:pathLst>
            </a:custGeom>
            <a:grpFill/>
            <a:ln w="15329" cap="flat">
              <a:noFill/>
              <a:prstDash val="solid"/>
              <a:miter/>
            </a:ln>
          </p:spPr>
          <p:txBody>
            <a:bodyPr rtlCol="0" anchor="ctr"/>
            <a:lstStyle/>
            <a:p>
              <a:endParaRPr lang="zh-CN" altLang="en-US"/>
            </a:p>
          </p:txBody>
        </p:sp>
        <p:sp>
          <p:nvSpPr>
            <p:cNvPr id="30" name="任意多边形: 形状 29"/>
            <p:cNvSpPr/>
            <p:nvPr/>
          </p:nvSpPr>
          <p:spPr>
            <a:xfrm>
              <a:off x="2680251" y="5103176"/>
              <a:ext cx="506567" cy="413982"/>
            </a:xfrm>
            <a:custGeom>
              <a:avLst/>
              <a:gdLst>
                <a:gd name="connsiteX0" fmla="*/ 0 w 506567"/>
                <a:gd name="connsiteY0" fmla="*/ 253284 h 413982"/>
                <a:gd name="connsiteX1" fmla="*/ 160698 w 506567"/>
                <a:gd name="connsiteY1" fmla="*/ 413982 h 413982"/>
                <a:gd name="connsiteX2" fmla="*/ 506568 w 506567"/>
                <a:gd name="connsiteY2" fmla="*/ 68112 h 413982"/>
                <a:gd name="connsiteX3" fmla="*/ 438456 w 506567"/>
                <a:gd name="connsiteY3" fmla="*/ 0 h 413982"/>
                <a:gd name="connsiteX4" fmla="*/ 160698 w 506567"/>
                <a:gd name="connsiteY4" fmla="*/ 277757 h 413982"/>
                <a:gd name="connsiteX5" fmla="*/ 68112 w 506567"/>
                <a:gd name="connsiteY5" fmla="*/ 185172 h 413982"/>
                <a:gd name="connsiteX6" fmla="*/ 438456 w 506567"/>
                <a:gd name="connsiteY6" fmla="*/ 43639 h 413982"/>
                <a:gd name="connsiteX7" fmla="*/ 462929 w 506567"/>
                <a:gd name="connsiteY7" fmla="*/ 68112 h 413982"/>
                <a:gd name="connsiteX8" fmla="*/ 160698 w 506567"/>
                <a:gd name="connsiteY8" fmla="*/ 370343 h 413982"/>
                <a:gd name="connsiteX9" fmla="*/ 43639 w 506567"/>
                <a:gd name="connsiteY9" fmla="*/ 253284 h 413982"/>
                <a:gd name="connsiteX10" fmla="*/ 68112 w 506567"/>
                <a:gd name="connsiteY10" fmla="*/ 228810 h 413982"/>
                <a:gd name="connsiteX11" fmla="*/ 160698 w 506567"/>
                <a:gd name="connsiteY11" fmla="*/ 321396 h 41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6567" h="413982">
                  <a:moveTo>
                    <a:pt x="0" y="253284"/>
                  </a:moveTo>
                  <a:lnTo>
                    <a:pt x="160698" y="413982"/>
                  </a:lnTo>
                  <a:lnTo>
                    <a:pt x="506568" y="68112"/>
                  </a:lnTo>
                  <a:lnTo>
                    <a:pt x="438456" y="0"/>
                  </a:lnTo>
                  <a:lnTo>
                    <a:pt x="160698" y="277757"/>
                  </a:lnTo>
                  <a:lnTo>
                    <a:pt x="68112" y="185172"/>
                  </a:lnTo>
                  <a:close/>
                  <a:moveTo>
                    <a:pt x="438456" y="43639"/>
                  </a:moveTo>
                  <a:lnTo>
                    <a:pt x="462929" y="68112"/>
                  </a:lnTo>
                  <a:lnTo>
                    <a:pt x="160698" y="370343"/>
                  </a:lnTo>
                  <a:lnTo>
                    <a:pt x="43639" y="253284"/>
                  </a:lnTo>
                  <a:lnTo>
                    <a:pt x="68112" y="228810"/>
                  </a:lnTo>
                  <a:lnTo>
                    <a:pt x="160698" y="321396"/>
                  </a:lnTo>
                  <a:close/>
                </a:path>
              </a:pathLst>
            </a:custGeom>
            <a:grpFill/>
            <a:ln w="15329" cap="flat">
              <a:noFill/>
              <a:prstDash val="solid"/>
              <a:miter/>
            </a:ln>
          </p:spPr>
          <p:txBody>
            <a:bodyPr rtlCol="0" anchor="ctr"/>
            <a:lstStyle/>
            <a:p>
              <a:endParaRPr lang="zh-CN" altLang="en-US"/>
            </a:p>
          </p:txBody>
        </p:sp>
        <p:sp>
          <p:nvSpPr>
            <p:cNvPr id="31" name="任意多边形: 形状 30"/>
            <p:cNvSpPr/>
            <p:nvPr/>
          </p:nvSpPr>
          <p:spPr>
            <a:xfrm>
              <a:off x="2748364" y="5557062"/>
              <a:ext cx="432067" cy="277757"/>
            </a:xfrm>
            <a:custGeom>
              <a:avLst/>
              <a:gdLst>
                <a:gd name="connsiteX0" fmla="*/ 0 w 432067"/>
                <a:gd name="connsiteY0" fmla="*/ 277757 h 277757"/>
                <a:gd name="connsiteX1" fmla="*/ 432067 w 432067"/>
                <a:gd name="connsiteY1" fmla="*/ 277757 h 277757"/>
                <a:gd name="connsiteX2" fmla="*/ 432067 w 432067"/>
                <a:gd name="connsiteY2" fmla="*/ 0 h 277757"/>
                <a:gd name="connsiteX3" fmla="*/ 0 w 432067"/>
                <a:gd name="connsiteY3" fmla="*/ 0 h 277757"/>
                <a:gd name="connsiteX4" fmla="*/ 30862 w 432067"/>
                <a:gd name="connsiteY4" fmla="*/ 30862 h 277757"/>
                <a:gd name="connsiteX5" fmla="*/ 401205 w 432067"/>
                <a:gd name="connsiteY5" fmla="*/ 30862 h 277757"/>
                <a:gd name="connsiteX6" fmla="*/ 401205 w 432067"/>
                <a:gd name="connsiteY6" fmla="*/ 246896 h 277757"/>
                <a:gd name="connsiteX7" fmla="*/ 30862 w 432067"/>
                <a:gd name="connsiteY7" fmla="*/ 246896 h 27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67" h="277757">
                  <a:moveTo>
                    <a:pt x="0" y="277757"/>
                  </a:moveTo>
                  <a:lnTo>
                    <a:pt x="432067" y="277757"/>
                  </a:lnTo>
                  <a:lnTo>
                    <a:pt x="432067" y="0"/>
                  </a:lnTo>
                  <a:lnTo>
                    <a:pt x="0" y="0"/>
                  </a:lnTo>
                  <a:close/>
                  <a:moveTo>
                    <a:pt x="30862" y="30862"/>
                  </a:moveTo>
                  <a:lnTo>
                    <a:pt x="401205" y="30862"/>
                  </a:lnTo>
                  <a:lnTo>
                    <a:pt x="401205" y="246896"/>
                  </a:lnTo>
                  <a:lnTo>
                    <a:pt x="30862" y="246896"/>
                  </a:lnTo>
                  <a:close/>
                </a:path>
              </a:pathLst>
            </a:custGeom>
            <a:grpFill/>
            <a:ln w="15329" cap="flat">
              <a:noFill/>
              <a:prstDash val="solid"/>
              <a:miter/>
            </a:ln>
          </p:spPr>
          <p:txBody>
            <a:bodyPr rtlCol="0" anchor="ctr"/>
            <a:lstStyle/>
            <a:p>
              <a:endParaRPr lang="zh-CN" altLang="en-US"/>
            </a:p>
          </p:txBody>
        </p:sp>
        <p:sp>
          <p:nvSpPr>
            <p:cNvPr id="32" name="任意多边形: 形状 31"/>
            <p:cNvSpPr/>
            <p:nvPr/>
          </p:nvSpPr>
          <p:spPr>
            <a:xfrm>
              <a:off x="2810087" y="5618786"/>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33" name="任意多边形: 形状 32"/>
            <p:cNvSpPr/>
            <p:nvPr/>
          </p:nvSpPr>
          <p:spPr>
            <a:xfrm>
              <a:off x="2871811" y="5618786"/>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34" name="任意多边形: 形状 33"/>
            <p:cNvSpPr/>
            <p:nvPr/>
          </p:nvSpPr>
          <p:spPr>
            <a:xfrm>
              <a:off x="2933535" y="5618786"/>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35" name="任意多边形: 形状 34"/>
            <p:cNvSpPr/>
            <p:nvPr/>
          </p:nvSpPr>
          <p:spPr>
            <a:xfrm>
              <a:off x="2810087" y="5680510"/>
              <a:ext cx="308619" cy="30861"/>
            </a:xfrm>
            <a:custGeom>
              <a:avLst/>
              <a:gdLst>
                <a:gd name="connsiteX0" fmla="*/ 0 w 308619"/>
                <a:gd name="connsiteY0" fmla="*/ 0 h 30861"/>
                <a:gd name="connsiteX1" fmla="*/ 308619 w 308619"/>
                <a:gd name="connsiteY1" fmla="*/ 0 h 30861"/>
                <a:gd name="connsiteX2" fmla="*/ 308619 w 308619"/>
                <a:gd name="connsiteY2" fmla="*/ 30862 h 30861"/>
                <a:gd name="connsiteX3" fmla="*/ 0 w 308619"/>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9" h="30861">
                  <a:moveTo>
                    <a:pt x="0" y="0"/>
                  </a:moveTo>
                  <a:lnTo>
                    <a:pt x="308619" y="0"/>
                  </a:lnTo>
                  <a:lnTo>
                    <a:pt x="308619" y="30862"/>
                  </a:lnTo>
                  <a:lnTo>
                    <a:pt x="0" y="30862"/>
                  </a:lnTo>
                  <a:close/>
                </a:path>
              </a:pathLst>
            </a:custGeom>
            <a:grpFill/>
            <a:ln w="15329" cap="flat">
              <a:noFill/>
              <a:prstDash val="solid"/>
              <a:miter/>
            </a:ln>
          </p:spPr>
          <p:txBody>
            <a:bodyPr rtlCol="0" anchor="ctr"/>
            <a:lstStyle/>
            <a:p>
              <a:endParaRPr lang="zh-CN" altLang="en-US"/>
            </a:p>
          </p:txBody>
        </p:sp>
        <p:sp>
          <p:nvSpPr>
            <p:cNvPr id="36" name="任意多边形: 形状 35"/>
            <p:cNvSpPr/>
            <p:nvPr/>
          </p:nvSpPr>
          <p:spPr>
            <a:xfrm>
              <a:off x="2810087" y="5742234"/>
              <a:ext cx="308619" cy="30861"/>
            </a:xfrm>
            <a:custGeom>
              <a:avLst/>
              <a:gdLst>
                <a:gd name="connsiteX0" fmla="*/ 0 w 308619"/>
                <a:gd name="connsiteY0" fmla="*/ 0 h 30861"/>
                <a:gd name="connsiteX1" fmla="*/ 308619 w 308619"/>
                <a:gd name="connsiteY1" fmla="*/ 0 h 30861"/>
                <a:gd name="connsiteX2" fmla="*/ 308619 w 308619"/>
                <a:gd name="connsiteY2" fmla="*/ 30862 h 30861"/>
                <a:gd name="connsiteX3" fmla="*/ 0 w 308619"/>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9" h="30861">
                  <a:moveTo>
                    <a:pt x="0" y="0"/>
                  </a:moveTo>
                  <a:lnTo>
                    <a:pt x="308619" y="0"/>
                  </a:lnTo>
                  <a:lnTo>
                    <a:pt x="308619" y="30862"/>
                  </a:lnTo>
                  <a:lnTo>
                    <a:pt x="0" y="30862"/>
                  </a:lnTo>
                  <a:close/>
                </a:path>
              </a:pathLst>
            </a:custGeom>
            <a:grpFill/>
            <a:ln w="15329" cap="flat">
              <a:noFill/>
              <a:prstDash val="solid"/>
              <a:miter/>
            </a:ln>
          </p:spPr>
          <p:txBody>
            <a:bodyPr rtlCol="0" anchor="ctr"/>
            <a:lstStyle/>
            <a:p>
              <a:endParaRPr lang="zh-CN" altLang="en-US"/>
            </a:p>
          </p:txBody>
        </p:sp>
        <p:sp>
          <p:nvSpPr>
            <p:cNvPr id="37" name="任意多边形: 形状 36"/>
            <p:cNvSpPr/>
            <p:nvPr/>
          </p:nvSpPr>
          <p:spPr>
            <a:xfrm>
              <a:off x="2748364" y="5094133"/>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39" name="任意多边形: 形状 38"/>
            <p:cNvSpPr/>
            <p:nvPr/>
          </p:nvSpPr>
          <p:spPr>
            <a:xfrm>
              <a:off x="2748364" y="5155857"/>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40" name="任意多边形: 形状 39"/>
            <p:cNvSpPr/>
            <p:nvPr/>
          </p:nvSpPr>
          <p:spPr>
            <a:xfrm>
              <a:off x="2748364" y="5217581"/>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41" name="任意多边形: 形状 40"/>
            <p:cNvSpPr/>
            <p:nvPr/>
          </p:nvSpPr>
          <p:spPr>
            <a:xfrm>
              <a:off x="3149569" y="5495339"/>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42" name="任意多边形: 形状 41"/>
            <p:cNvSpPr/>
            <p:nvPr/>
          </p:nvSpPr>
          <p:spPr>
            <a:xfrm>
              <a:off x="3149569" y="5433615"/>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sp>
          <p:nvSpPr>
            <p:cNvPr id="43" name="任意多边形: 形状 42"/>
            <p:cNvSpPr/>
            <p:nvPr/>
          </p:nvSpPr>
          <p:spPr>
            <a:xfrm>
              <a:off x="3149569" y="5371891"/>
              <a:ext cx="30861" cy="30861"/>
            </a:xfrm>
            <a:custGeom>
              <a:avLst/>
              <a:gdLst>
                <a:gd name="connsiteX0" fmla="*/ 0 w 30861"/>
                <a:gd name="connsiteY0" fmla="*/ 0 h 30861"/>
                <a:gd name="connsiteX1" fmla="*/ 30862 w 30861"/>
                <a:gd name="connsiteY1" fmla="*/ 0 h 30861"/>
                <a:gd name="connsiteX2" fmla="*/ 30862 w 30861"/>
                <a:gd name="connsiteY2" fmla="*/ 30862 h 30861"/>
                <a:gd name="connsiteX3" fmla="*/ 0 w 30861"/>
                <a:gd name="connsiteY3" fmla="*/ 30862 h 30861"/>
              </a:gdLst>
              <a:ahLst/>
              <a:cxnLst>
                <a:cxn ang="0">
                  <a:pos x="connsiteX0" y="connsiteY0"/>
                </a:cxn>
                <a:cxn ang="0">
                  <a:pos x="connsiteX1" y="connsiteY1"/>
                </a:cxn>
                <a:cxn ang="0">
                  <a:pos x="connsiteX2" y="connsiteY2"/>
                </a:cxn>
                <a:cxn ang="0">
                  <a:pos x="connsiteX3" y="connsiteY3"/>
                </a:cxn>
              </a:cxnLst>
              <a:rect l="l" t="t" r="r" b="b"/>
              <a:pathLst>
                <a:path w="30861" h="30861">
                  <a:moveTo>
                    <a:pt x="0" y="0"/>
                  </a:moveTo>
                  <a:lnTo>
                    <a:pt x="30862" y="0"/>
                  </a:lnTo>
                  <a:lnTo>
                    <a:pt x="30862" y="30862"/>
                  </a:lnTo>
                  <a:lnTo>
                    <a:pt x="0" y="30862"/>
                  </a:lnTo>
                  <a:close/>
                </a:path>
              </a:pathLst>
            </a:custGeom>
            <a:grpFill/>
            <a:ln w="15329" cap="flat">
              <a:noFill/>
              <a:prstDash val="solid"/>
              <a:miter/>
            </a:ln>
          </p:spPr>
          <p:txBody>
            <a:bodyPr rtlCol="0" anchor="ctr"/>
            <a:lstStyle/>
            <a:p>
              <a:endParaRPr lang="zh-CN" altLang="en-US"/>
            </a:p>
          </p:txBody>
        </p:sp>
      </p:grpSp>
      <p:sp>
        <p:nvSpPr>
          <p:cNvPr id="7" name="矩形: 圆角 6"/>
          <p:cNvSpPr/>
          <p:nvPr/>
        </p:nvSpPr>
        <p:spPr>
          <a:xfrm>
            <a:off x="341802" y="1737360"/>
            <a:ext cx="2200656" cy="430016"/>
          </a:xfrm>
          <a:prstGeom prst="roundRect">
            <a:avLst>
              <a:gd name="adj" fmla="val 50000"/>
            </a:avLst>
          </a:prstGeom>
          <a:gradFill>
            <a:gsLst>
              <a:gs pos="72000">
                <a:schemeClr val="accent1">
                  <a:alpha val="23000"/>
                </a:schemeClr>
              </a:gs>
              <a:gs pos="12000">
                <a:schemeClr val="accent2">
                  <a:alpha val="74000"/>
                </a:schemeClr>
              </a:gs>
              <a:gs pos="40000">
                <a:schemeClr val="accent1">
                  <a:alpha val="64000"/>
                </a:schemeClr>
              </a:gs>
              <a:gs pos="96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69607" y="1808368"/>
            <a:ext cx="288000" cy="2880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11" name="文本框 10"/>
          <p:cNvSpPr txBox="1"/>
          <p:nvPr/>
        </p:nvSpPr>
        <p:spPr>
          <a:xfrm>
            <a:off x="676351" y="1778177"/>
            <a:ext cx="274512" cy="369332"/>
          </a:xfrm>
          <a:prstGeom prst="rect">
            <a:avLst/>
          </a:prstGeom>
          <a:noFill/>
        </p:spPr>
        <p:txBody>
          <a:bodyPr wrap="square" rtlCol="0">
            <a:spAutoFit/>
          </a:bodyPr>
          <a:lstStyle/>
          <a:p>
            <a:r>
              <a:rPr lang="en-US" altLang="zh-CN" dirty="0">
                <a:solidFill>
                  <a:schemeClr val="accent1"/>
                </a:solidFill>
                <a:latin typeface="+mj-lt"/>
              </a:rPr>
              <a:t>1</a:t>
            </a:r>
            <a:endParaRPr lang="zh-CN" altLang="en-US" dirty="0">
              <a:solidFill>
                <a:schemeClr val="accent1"/>
              </a:solidFill>
              <a:latin typeface="+mj-lt"/>
            </a:endParaRPr>
          </a:p>
        </p:txBody>
      </p:sp>
      <p:sp>
        <p:nvSpPr>
          <p:cNvPr id="63" name="椭圆 62"/>
          <p:cNvSpPr/>
          <p:nvPr/>
        </p:nvSpPr>
        <p:spPr>
          <a:xfrm>
            <a:off x="638333" y="1777094"/>
            <a:ext cx="350548" cy="3505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13" name="文本框 12"/>
          <p:cNvSpPr txBox="1"/>
          <p:nvPr/>
        </p:nvSpPr>
        <p:spPr>
          <a:xfrm>
            <a:off x="998855" y="1767840"/>
            <a:ext cx="1564640" cy="398780"/>
          </a:xfrm>
          <a:prstGeom prst="rect">
            <a:avLst/>
          </a:prstGeom>
          <a:noFill/>
        </p:spPr>
        <p:txBody>
          <a:bodyPr wrap="square" rtlCol="0">
            <a:spAutoFit/>
          </a:bodyPr>
          <a:lstStyle/>
          <a:p>
            <a:r>
              <a:rPr lang="zh-CN" altLang="en-US" sz="2000" b="1" dirty="0">
                <a:solidFill>
                  <a:schemeClr val="accent1"/>
                </a:solidFill>
                <a:latin typeface="+mj-lt"/>
              </a:rPr>
              <a:t>需求背景</a:t>
            </a:r>
            <a:r>
              <a:rPr lang="zh-CN" altLang="en-US" sz="2000" b="1" dirty="0">
                <a:solidFill>
                  <a:schemeClr val="bg1"/>
                </a:solidFill>
                <a:latin typeface="+mj-lt"/>
              </a:rPr>
              <a:t>景</a:t>
            </a:r>
            <a:endParaRPr lang="zh-CN" altLang="en-US" sz="2000" b="1" dirty="0">
              <a:solidFill>
                <a:schemeClr val="bg1"/>
              </a:solidFill>
              <a:latin typeface="+mj-lt"/>
            </a:endParaRPr>
          </a:p>
        </p:txBody>
      </p:sp>
      <p:sp>
        <p:nvSpPr>
          <p:cNvPr id="15" name="矩形: 圆角 14"/>
          <p:cNvSpPr/>
          <p:nvPr/>
        </p:nvSpPr>
        <p:spPr>
          <a:xfrm>
            <a:off x="4216400" y="1737360"/>
            <a:ext cx="2200656" cy="430016"/>
          </a:xfrm>
          <a:prstGeom prst="roundRect">
            <a:avLst>
              <a:gd name="adj" fmla="val 50000"/>
            </a:avLst>
          </a:prstGeom>
          <a:gradFill>
            <a:gsLst>
              <a:gs pos="72000">
                <a:schemeClr val="accent1">
                  <a:alpha val="23000"/>
                </a:schemeClr>
              </a:gs>
              <a:gs pos="12000">
                <a:schemeClr val="accent2">
                  <a:alpha val="74000"/>
                </a:schemeClr>
              </a:gs>
              <a:gs pos="40000">
                <a:schemeClr val="accent1">
                  <a:alpha val="64000"/>
                </a:schemeClr>
              </a:gs>
              <a:gs pos="96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544205" y="1808368"/>
            <a:ext cx="288000" cy="2880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17" name="文本框 16"/>
          <p:cNvSpPr txBox="1"/>
          <p:nvPr/>
        </p:nvSpPr>
        <p:spPr>
          <a:xfrm>
            <a:off x="4525971" y="1771080"/>
            <a:ext cx="274512" cy="369332"/>
          </a:xfrm>
          <a:prstGeom prst="rect">
            <a:avLst/>
          </a:prstGeom>
          <a:noFill/>
        </p:spPr>
        <p:txBody>
          <a:bodyPr wrap="square" rtlCol="0">
            <a:spAutoFit/>
          </a:bodyPr>
          <a:lstStyle/>
          <a:p>
            <a:r>
              <a:rPr lang="en-US" altLang="zh-CN" dirty="0">
                <a:solidFill>
                  <a:schemeClr val="accent1"/>
                </a:solidFill>
                <a:latin typeface="+mj-lt"/>
              </a:rPr>
              <a:t>2</a:t>
            </a:r>
            <a:endParaRPr lang="zh-CN" altLang="en-US" dirty="0">
              <a:solidFill>
                <a:schemeClr val="accent1"/>
              </a:solidFill>
              <a:latin typeface="+mj-lt"/>
            </a:endParaRPr>
          </a:p>
        </p:txBody>
      </p:sp>
      <p:sp>
        <p:nvSpPr>
          <p:cNvPr id="18" name="椭圆 17"/>
          <p:cNvSpPr/>
          <p:nvPr/>
        </p:nvSpPr>
        <p:spPr>
          <a:xfrm>
            <a:off x="4512931" y="1777094"/>
            <a:ext cx="350548" cy="3505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19" name="文本框 18"/>
          <p:cNvSpPr txBox="1"/>
          <p:nvPr/>
        </p:nvSpPr>
        <p:spPr>
          <a:xfrm>
            <a:off x="4873625" y="1767840"/>
            <a:ext cx="1342390" cy="398780"/>
          </a:xfrm>
          <a:prstGeom prst="rect">
            <a:avLst/>
          </a:prstGeom>
          <a:noFill/>
        </p:spPr>
        <p:txBody>
          <a:bodyPr wrap="square" rtlCol="0">
            <a:spAutoFit/>
            <a:scene3d>
              <a:camera prst="orthographicFront"/>
              <a:lightRig rig="threePt" dir="t"/>
            </a:scene3d>
          </a:bodyPr>
          <a:lstStyle/>
          <a:p>
            <a:r>
              <a:rPr lang="zh-CN" altLang="en-US" sz="2000" b="1" dirty="0">
                <a:solidFill>
                  <a:schemeClr val="accent1"/>
                </a:solidFill>
                <a:effectLst>
                  <a:outerShdw blurRad="38100" dist="25400" dir="5400000" algn="ctr" rotWithShape="0">
                    <a:srgbClr val="6E747A">
                      <a:alpha val="43000"/>
                    </a:srgbClr>
                  </a:outerShdw>
                </a:effectLst>
                <a:latin typeface="+mj-lt"/>
              </a:rPr>
              <a:t>系统用途</a:t>
            </a:r>
            <a:endParaRPr lang="zh-CN" altLang="en-US" sz="2000" b="1" dirty="0">
              <a:solidFill>
                <a:schemeClr val="accent1"/>
              </a:solidFill>
              <a:effectLst>
                <a:outerShdw blurRad="38100" dist="25400" dir="5400000" algn="ctr" rotWithShape="0">
                  <a:srgbClr val="6E747A">
                    <a:alpha val="43000"/>
                  </a:srgbClr>
                </a:outerShdw>
              </a:effectLst>
              <a:latin typeface="+mj-lt"/>
            </a:endParaRPr>
          </a:p>
        </p:txBody>
      </p:sp>
      <p:sp>
        <p:nvSpPr>
          <p:cNvPr id="20" name="矩形: 圆角 19"/>
          <p:cNvSpPr/>
          <p:nvPr/>
        </p:nvSpPr>
        <p:spPr>
          <a:xfrm>
            <a:off x="8129998" y="1737360"/>
            <a:ext cx="2200656" cy="430016"/>
          </a:xfrm>
          <a:prstGeom prst="roundRect">
            <a:avLst>
              <a:gd name="adj" fmla="val 50000"/>
            </a:avLst>
          </a:prstGeom>
          <a:gradFill>
            <a:gsLst>
              <a:gs pos="72000">
                <a:schemeClr val="accent1">
                  <a:alpha val="23000"/>
                </a:schemeClr>
              </a:gs>
              <a:gs pos="12000">
                <a:schemeClr val="accent2">
                  <a:alpha val="74000"/>
                </a:schemeClr>
              </a:gs>
              <a:gs pos="40000">
                <a:schemeClr val="accent1">
                  <a:alpha val="64000"/>
                </a:schemeClr>
              </a:gs>
              <a:gs pos="96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457803" y="1808368"/>
            <a:ext cx="288000" cy="2880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22" name="文本框 21"/>
          <p:cNvSpPr txBox="1"/>
          <p:nvPr/>
        </p:nvSpPr>
        <p:spPr>
          <a:xfrm>
            <a:off x="8435262" y="1778177"/>
            <a:ext cx="274512" cy="369332"/>
          </a:xfrm>
          <a:prstGeom prst="rect">
            <a:avLst/>
          </a:prstGeom>
          <a:noFill/>
        </p:spPr>
        <p:txBody>
          <a:bodyPr wrap="square" rtlCol="0">
            <a:spAutoFit/>
          </a:bodyPr>
          <a:lstStyle/>
          <a:p>
            <a:r>
              <a:rPr lang="en-US" altLang="zh-CN" dirty="0">
                <a:solidFill>
                  <a:schemeClr val="accent1"/>
                </a:solidFill>
                <a:latin typeface="+mj-lt"/>
              </a:rPr>
              <a:t>3</a:t>
            </a:r>
            <a:endParaRPr lang="zh-CN" altLang="en-US" dirty="0">
              <a:solidFill>
                <a:schemeClr val="accent1"/>
              </a:solidFill>
              <a:latin typeface="+mj-lt"/>
            </a:endParaRPr>
          </a:p>
        </p:txBody>
      </p:sp>
      <p:sp>
        <p:nvSpPr>
          <p:cNvPr id="23" name="椭圆 22"/>
          <p:cNvSpPr/>
          <p:nvPr/>
        </p:nvSpPr>
        <p:spPr>
          <a:xfrm>
            <a:off x="8426529" y="1777094"/>
            <a:ext cx="350548" cy="3505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24" name="文本框 23"/>
          <p:cNvSpPr txBox="1"/>
          <p:nvPr/>
        </p:nvSpPr>
        <p:spPr>
          <a:xfrm>
            <a:off x="8787130" y="1767840"/>
            <a:ext cx="1734185" cy="398780"/>
          </a:xfrm>
          <a:prstGeom prst="rect">
            <a:avLst/>
          </a:prstGeom>
          <a:noFill/>
        </p:spPr>
        <p:txBody>
          <a:bodyPr wrap="square" rtlCol="0">
            <a:spAutoFit/>
          </a:bodyPr>
          <a:lstStyle/>
          <a:p>
            <a:r>
              <a:rPr lang="zh-CN" altLang="en-US" sz="2000" b="1" dirty="0">
                <a:solidFill>
                  <a:schemeClr val="accent1"/>
                </a:solidFill>
                <a:effectLst>
                  <a:outerShdw blurRad="38100" dist="25400" dir="5400000" algn="ctr" rotWithShape="0">
                    <a:srgbClr val="6E747A">
                      <a:alpha val="43000"/>
                    </a:srgbClr>
                  </a:outerShdw>
                </a:effectLst>
                <a:latin typeface="+mj-lt"/>
              </a:rPr>
              <a:t>系统开发人员</a:t>
            </a:r>
            <a:endParaRPr lang="zh-CN" altLang="en-US" sz="2000" b="1" dirty="0">
              <a:solidFill>
                <a:schemeClr val="accent1"/>
              </a:solidFill>
              <a:effectLst>
                <a:outerShdw blurRad="38100" dist="25400" dir="5400000" algn="ctr" rotWithShape="0">
                  <a:srgbClr val="6E747A">
                    <a:alpha val="43000"/>
                  </a:srgbClr>
                </a:outerShdw>
              </a:effectLst>
              <a:latin typeface="+mj-lt"/>
            </a:endParaRPr>
          </a:p>
        </p:txBody>
      </p:sp>
      <p:sp>
        <p:nvSpPr>
          <p:cNvPr id="25" name="文本框 24"/>
          <p:cNvSpPr txBox="1"/>
          <p:nvPr/>
        </p:nvSpPr>
        <p:spPr>
          <a:xfrm>
            <a:off x="760577" y="2167861"/>
            <a:ext cx="2882651" cy="3744595"/>
          </a:xfrm>
          <a:prstGeom prst="rect">
            <a:avLst/>
          </a:prstGeom>
          <a:noFill/>
        </p:spPr>
        <p:txBody>
          <a:bodyPr wrap="square" rtlCol="0">
            <a:spAutoFit/>
          </a:bodyPr>
          <a:lstStyle/>
          <a:p>
            <a:pPr>
              <a:lnSpc>
                <a:spcPct val="120000"/>
              </a:lnSpc>
            </a:pPr>
            <a:r>
              <a:rPr dirty="0">
                <a:solidFill>
                  <a:schemeClr val="tx1">
                    <a:lumMod val="50000"/>
                    <a:lumOff val="50000"/>
                  </a:schemeClr>
                </a:solidFill>
              </a:rPr>
              <a:t>随着计算机技术不断应用和提高，以及校园信息化的提高，图书馆希望有一个可行性的打卡系统，可以做到及时更新完善相应的信息库，确保信息库资源完整、准确、规范，做到随时需要、随时统计、随时提供，逐步实现打卡系统的实时化、人性化、合理化。</a:t>
            </a:r>
            <a:endParaRPr dirty="0">
              <a:solidFill>
                <a:schemeClr val="tx1">
                  <a:lumMod val="50000"/>
                  <a:lumOff val="50000"/>
                </a:schemeClr>
              </a:solidFill>
            </a:endParaRPr>
          </a:p>
        </p:txBody>
      </p:sp>
      <p:sp>
        <p:nvSpPr>
          <p:cNvPr id="26" name="文本框 25"/>
          <p:cNvSpPr txBox="1"/>
          <p:nvPr/>
        </p:nvSpPr>
        <p:spPr>
          <a:xfrm>
            <a:off x="4654675" y="2799051"/>
            <a:ext cx="2882651" cy="1259897"/>
          </a:xfrm>
          <a:prstGeom prst="rect">
            <a:avLst/>
          </a:prstGeom>
          <a:noFill/>
        </p:spPr>
        <p:txBody>
          <a:bodyPr wrap="square" rtlCol="0">
            <a:noAutofit/>
          </a:bodyPr>
          <a:lstStyle/>
          <a:p>
            <a:pPr>
              <a:lnSpc>
                <a:spcPct val="120000"/>
              </a:lnSpc>
            </a:pPr>
            <a:r>
              <a:rPr dirty="0">
                <a:solidFill>
                  <a:schemeClr val="tx1">
                    <a:lumMod val="50000"/>
                    <a:lumOff val="50000"/>
                  </a:schemeClr>
                </a:solidFill>
              </a:rPr>
              <a:t>本系统利用相应的安卓平台，帮助图书馆智能化地管理学生打卡的运作，从而提高图书馆管理的效率。</a:t>
            </a:r>
            <a:endParaRPr dirty="0">
              <a:solidFill>
                <a:schemeClr val="tx1">
                  <a:lumMod val="50000"/>
                  <a:lumOff val="50000"/>
                </a:schemeClr>
              </a:solidFill>
            </a:endParaRPr>
          </a:p>
        </p:txBody>
      </p:sp>
      <p:sp>
        <p:nvSpPr>
          <p:cNvPr id="27" name="文本框 26"/>
          <p:cNvSpPr txBox="1"/>
          <p:nvPr/>
        </p:nvSpPr>
        <p:spPr>
          <a:xfrm>
            <a:off x="8548772" y="2799051"/>
            <a:ext cx="2882651" cy="1419860"/>
          </a:xfrm>
          <a:prstGeom prst="rect">
            <a:avLst/>
          </a:prstGeom>
          <a:noFill/>
        </p:spPr>
        <p:txBody>
          <a:bodyPr wrap="square" rtlCol="0">
            <a:spAutoFit/>
          </a:bodyPr>
          <a:lstStyle/>
          <a:p>
            <a:pPr>
              <a:lnSpc>
                <a:spcPct val="120000"/>
              </a:lnSpc>
            </a:pPr>
            <a:r>
              <a:rPr lang="zh-CN" altLang="en-US" dirty="0">
                <a:solidFill>
                  <a:schemeClr val="tx1">
                    <a:lumMod val="50000"/>
                    <a:lumOff val="50000"/>
                  </a:schemeClr>
                </a:solidFill>
              </a:rPr>
              <a:t>本系统将由代码要敲队团队完成从可行性分析，需求分析，实现，调试等一系列过程。</a:t>
            </a:r>
            <a:endParaRPr lang="zh-CN" altLang="en-US" dirty="0">
              <a:solidFill>
                <a:schemeClr val="tx1">
                  <a:lumMod val="50000"/>
                  <a:lumOff val="50000"/>
                </a:schemeClr>
              </a:solidFill>
            </a:endParaRPr>
          </a:p>
        </p:txBody>
      </p:sp>
      <p:sp>
        <p:nvSpPr>
          <p:cNvPr id="107" name="标题 1"/>
          <p:cNvSpPr>
            <a:spLocks noGrp="1"/>
          </p:cNvSpPr>
          <p:nvPr>
            <p:ph type="title"/>
          </p:nvPr>
        </p:nvSpPr>
        <p:spPr>
          <a:xfrm>
            <a:off x="442261" y="401049"/>
            <a:ext cx="1792939" cy="373579"/>
          </a:xfrm>
        </p:spPr>
        <p:txBody>
          <a:bodyPr>
            <a:normAutofit fontScale="90000"/>
          </a:bodyPr>
          <a:lstStyle/>
          <a:p>
            <a:pPr>
              <a:lnSpc>
                <a:spcPct val="110000"/>
              </a:lnSpc>
            </a:pPr>
            <a:r>
              <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项目</a:t>
            </a:r>
            <a:endPar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108" name="文本占位符 5"/>
          <p:cNvSpPr txBox="1"/>
          <p:nvPr/>
        </p:nvSpPr>
        <p:spPr>
          <a:xfrm>
            <a:off x="1052174" y="843494"/>
            <a:ext cx="2084084" cy="30294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spcAft>
                <a:spcPts val="1000"/>
              </a:spcAft>
              <a:buNone/>
            </a:pPr>
            <a:r>
              <a:rPr lang="en-US" altLang="zh-CN" sz="12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rPr>
              <a:t>THREE-COLUMN TEXT </a:t>
            </a:r>
            <a:endParaRPr lang="zh-CN" altLang="zh-CN" sz="800" dirty="0">
              <a:solidFill>
                <a:srgbClr val="E5E5E5"/>
              </a:solidFill>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形状 26"/>
          <p:cNvSpPr/>
          <p:nvPr/>
        </p:nvSpPr>
        <p:spPr>
          <a:xfrm>
            <a:off x="1505996" y="1293674"/>
            <a:ext cx="9180008" cy="4873743"/>
          </a:xfrm>
          <a:custGeom>
            <a:avLst/>
            <a:gdLst>
              <a:gd name="connsiteX0" fmla="*/ 24740 w 9180008"/>
              <a:gd name="connsiteY0" fmla="*/ 0 h 4873743"/>
              <a:gd name="connsiteX1" fmla="*/ 9155269 w 9180008"/>
              <a:gd name="connsiteY1" fmla="*/ 0 h 4873743"/>
              <a:gd name="connsiteX2" fmla="*/ 9170727 w 9180008"/>
              <a:gd name="connsiteY2" fmla="*/ 22928 h 4873743"/>
              <a:gd name="connsiteX3" fmla="*/ 9180008 w 9180008"/>
              <a:gd name="connsiteY3" fmla="*/ 68898 h 4873743"/>
              <a:gd name="connsiteX4" fmla="*/ 9180008 w 9180008"/>
              <a:gd name="connsiteY4" fmla="*/ 4755642 h 4873743"/>
              <a:gd name="connsiteX5" fmla="*/ 9061907 w 9180008"/>
              <a:gd name="connsiteY5" fmla="*/ 4873743 h 4873743"/>
              <a:gd name="connsiteX6" fmla="*/ 118101 w 9180008"/>
              <a:gd name="connsiteY6" fmla="*/ 4873743 h 4873743"/>
              <a:gd name="connsiteX7" fmla="*/ 0 w 9180008"/>
              <a:gd name="connsiteY7" fmla="*/ 4755642 h 4873743"/>
              <a:gd name="connsiteX8" fmla="*/ 0 w 9180008"/>
              <a:gd name="connsiteY8" fmla="*/ 68898 h 4873743"/>
              <a:gd name="connsiteX9" fmla="*/ 9281 w 9180008"/>
              <a:gd name="connsiteY9" fmla="*/ 22928 h 4873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0008" h="4873743">
                <a:moveTo>
                  <a:pt x="24740" y="0"/>
                </a:moveTo>
                <a:lnTo>
                  <a:pt x="9155269" y="0"/>
                </a:lnTo>
                <a:lnTo>
                  <a:pt x="9170727" y="22928"/>
                </a:lnTo>
                <a:cubicBezTo>
                  <a:pt x="9176703" y="37057"/>
                  <a:pt x="9180008" y="52592"/>
                  <a:pt x="9180008" y="68898"/>
                </a:cubicBezTo>
                <a:lnTo>
                  <a:pt x="9180008" y="4755642"/>
                </a:lnTo>
                <a:cubicBezTo>
                  <a:pt x="9180008" y="4820867"/>
                  <a:pt x="9127132" y="4873743"/>
                  <a:pt x="9061907" y="4873743"/>
                </a:cubicBezTo>
                <a:lnTo>
                  <a:pt x="118101" y="4873743"/>
                </a:lnTo>
                <a:cubicBezTo>
                  <a:pt x="52876" y="4873743"/>
                  <a:pt x="0" y="4820867"/>
                  <a:pt x="0" y="4755642"/>
                </a:cubicBezTo>
                <a:lnTo>
                  <a:pt x="0" y="68898"/>
                </a:lnTo>
                <a:cubicBezTo>
                  <a:pt x="0" y="52592"/>
                  <a:pt x="3305" y="37057"/>
                  <a:pt x="9281" y="22928"/>
                </a:cubicBezTo>
                <a:close/>
              </a:path>
            </a:pathLst>
          </a:custGeom>
          <a:solidFill>
            <a:schemeClr val="bg1"/>
          </a:solidFill>
          <a:ln>
            <a:solidFill>
              <a:schemeClr val="accent1"/>
            </a:solidFill>
          </a:ln>
          <a:effectLst>
            <a:outerShdw blurRad="165100" algn="ctr" rotWithShape="0">
              <a:schemeClr val="accent1">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M"/>
              <a:cs typeface="+mn-cs"/>
            </a:endParaRPr>
          </a:p>
        </p:txBody>
      </p:sp>
      <p:sp>
        <p:nvSpPr>
          <p:cNvPr id="10" name="矩形: 圆角 9"/>
          <p:cNvSpPr/>
          <p:nvPr/>
        </p:nvSpPr>
        <p:spPr>
          <a:xfrm>
            <a:off x="1505996" y="1293674"/>
            <a:ext cx="9180008" cy="5682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M"/>
              <a:cs typeface="+mn-cs"/>
            </a:endParaRPr>
          </a:p>
        </p:txBody>
      </p:sp>
      <p:sp>
        <p:nvSpPr>
          <p:cNvPr id="19" name="任意多边形: 形状 18"/>
          <p:cNvSpPr/>
          <p:nvPr/>
        </p:nvSpPr>
        <p:spPr>
          <a:xfrm>
            <a:off x="9128804" y="4826494"/>
            <a:ext cx="1201320" cy="1120149"/>
          </a:xfrm>
          <a:custGeom>
            <a:avLst/>
            <a:gdLst/>
            <a:ahLst/>
            <a:cxnLst/>
            <a:rect l="l" t="t" r="r" b="b"/>
            <a:pathLst>
              <a:path w="625004" h="582774">
                <a:moveTo>
                  <a:pt x="380070" y="0"/>
                </a:moveTo>
                <a:lnTo>
                  <a:pt x="625004" y="0"/>
                </a:lnTo>
                <a:lnTo>
                  <a:pt x="625004" y="287164"/>
                </a:lnTo>
                <a:cubicBezTo>
                  <a:pt x="625004" y="315317"/>
                  <a:pt x="622188" y="343471"/>
                  <a:pt x="616558" y="371624"/>
                </a:cubicBezTo>
                <a:cubicBezTo>
                  <a:pt x="605296" y="411039"/>
                  <a:pt x="582774" y="447638"/>
                  <a:pt x="548990" y="481422"/>
                </a:cubicBezTo>
                <a:cubicBezTo>
                  <a:pt x="509575" y="532098"/>
                  <a:pt x="461714" y="565882"/>
                  <a:pt x="405408" y="582774"/>
                </a:cubicBezTo>
                <a:lnTo>
                  <a:pt x="405408" y="472976"/>
                </a:lnTo>
                <a:cubicBezTo>
                  <a:pt x="484237" y="427930"/>
                  <a:pt x="520836" y="360363"/>
                  <a:pt x="515206" y="270272"/>
                </a:cubicBezTo>
                <a:lnTo>
                  <a:pt x="380070" y="270272"/>
                </a:lnTo>
                <a:close/>
                <a:moveTo>
                  <a:pt x="0" y="0"/>
                </a:moveTo>
                <a:lnTo>
                  <a:pt x="244934" y="0"/>
                </a:lnTo>
                <a:lnTo>
                  <a:pt x="244934" y="295610"/>
                </a:lnTo>
                <a:lnTo>
                  <a:pt x="244934" y="312502"/>
                </a:lnTo>
                <a:cubicBezTo>
                  <a:pt x="233672" y="385701"/>
                  <a:pt x="208335" y="442007"/>
                  <a:pt x="168920" y="481422"/>
                </a:cubicBezTo>
                <a:cubicBezTo>
                  <a:pt x="118244" y="548990"/>
                  <a:pt x="67568" y="582774"/>
                  <a:pt x="16892" y="582774"/>
                </a:cubicBezTo>
                <a:lnTo>
                  <a:pt x="16892" y="472976"/>
                </a:lnTo>
                <a:cubicBezTo>
                  <a:pt x="95721" y="433561"/>
                  <a:pt x="135136" y="365993"/>
                  <a:pt x="135136" y="270272"/>
                </a:cubicBezTo>
                <a:lnTo>
                  <a:pt x="0" y="270272"/>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476668" y="1569665"/>
            <a:ext cx="7252796" cy="4399915"/>
          </a:xfrm>
          <a:prstGeom prst="rect">
            <a:avLst/>
          </a:prstGeom>
          <a:noFill/>
        </p:spPr>
        <p:txBody>
          <a:bodyPr wrap="square" rtlCol="0">
            <a:spAutoFit/>
          </a:bodyPr>
          <a:lstStyle/>
          <a:p>
            <a:pPr>
              <a:lnSpc>
                <a:spcPct val="200000"/>
              </a:lnSpc>
            </a:pPr>
            <a:r>
              <a:rPr sz="2000" dirty="0">
                <a:solidFill>
                  <a:schemeClr val="tx1">
                    <a:lumMod val="65000"/>
                    <a:lumOff val="35000"/>
                  </a:schemeClr>
                </a:solidFill>
              </a:rPr>
              <a:t>《软件需求工程：原理和方法》 金芝等</a:t>
            </a:r>
            <a:endParaRPr sz="2000" dirty="0">
              <a:solidFill>
                <a:schemeClr val="tx1">
                  <a:lumMod val="65000"/>
                  <a:lumOff val="35000"/>
                </a:schemeClr>
              </a:solidFill>
            </a:endParaRPr>
          </a:p>
          <a:p>
            <a:pPr>
              <a:lnSpc>
                <a:spcPct val="200000"/>
              </a:lnSpc>
            </a:pPr>
            <a:r>
              <a:rPr sz="2000" dirty="0">
                <a:solidFill>
                  <a:schemeClr val="tx1">
                    <a:lumMod val="65000"/>
                    <a:lumOff val="35000"/>
                  </a:schemeClr>
                </a:solidFill>
              </a:rPr>
              <a:t>《需求管理：需求开发与系统工程各领域的接口》 柯林·胡德、西蒙·维德曼、斯坦凡·菲什廷格、乌特·保茨</a:t>
            </a:r>
            <a:endParaRPr sz="2000" dirty="0">
              <a:solidFill>
                <a:schemeClr val="tx1">
                  <a:lumMod val="65000"/>
                  <a:lumOff val="35000"/>
                </a:schemeClr>
              </a:solidFill>
            </a:endParaRPr>
          </a:p>
          <a:p>
            <a:pPr>
              <a:lnSpc>
                <a:spcPct val="200000"/>
              </a:lnSpc>
            </a:pPr>
            <a:r>
              <a:rPr sz="2000" dirty="0">
                <a:solidFill>
                  <a:schemeClr val="tx1">
                    <a:lumMod val="65000"/>
                    <a:lumOff val="35000"/>
                  </a:schemeClr>
                </a:solidFill>
              </a:rPr>
              <a:t>《软件工程与UML案例分析》（第三版）何晓蓉</a:t>
            </a:r>
            <a:endParaRPr sz="2000" dirty="0">
              <a:solidFill>
                <a:schemeClr val="tx1">
                  <a:lumMod val="65000"/>
                  <a:lumOff val="35000"/>
                </a:schemeClr>
              </a:solidFill>
            </a:endParaRPr>
          </a:p>
          <a:p>
            <a:pPr>
              <a:lnSpc>
                <a:spcPct val="200000"/>
              </a:lnSpc>
            </a:pPr>
            <a:r>
              <a:rPr sz="2000" dirty="0">
                <a:solidFill>
                  <a:schemeClr val="tx1">
                    <a:lumMod val="65000"/>
                    <a:lumOff val="35000"/>
                  </a:schemeClr>
                </a:solidFill>
              </a:rPr>
              <a:t>《软件项目管理》 张念</a:t>
            </a:r>
            <a:endParaRPr sz="2000" dirty="0">
              <a:solidFill>
                <a:schemeClr val="tx1">
                  <a:lumMod val="65000"/>
                  <a:lumOff val="35000"/>
                </a:schemeClr>
              </a:solidFill>
            </a:endParaRPr>
          </a:p>
          <a:p>
            <a:pPr>
              <a:lnSpc>
                <a:spcPct val="200000"/>
              </a:lnSpc>
            </a:pPr>
            <a:r>
              <a:rPr sz="2000" dirty="0">
                <a:solidFill>
                  <a:schemeClr val="tx1">
                    <a:lumMod val="65000"/>
                    <a:lumOff val="35000"/>
                  </a:schemeClr>
                </a:solidFill>
              </a:rPr>
              <a:t>《软件工程》 齐治昌、谭庆平、宁洪</a:t>
            </a:r>
            <a:endParaRPr sz="2000" dirty="0">
              <a:solidFill>
                <a:schemeClr val="tx1">
                  <a:lumMod val="65000"/>
                  <a:lumOff val="35000"/>
                </a:schemeClr>
              </a:solidFill>
            </a:endParaRPr>
          </a:p>
          <a:p>
            <a:pPr>
              <a:lnSpc>
                <a:spcPct val="200000"/>
              </a:lnSpc>
            </a:pPr>
            <a:r>
              <a:rPr sz="2000" dirty="0">
                <a:solidFill>
                  <a:schemeClr val="tx1">
                    <a:lumMod val="65000"/>
                    <a:lumOff val="35000"/>
                  </a:schemeClr>
                </a:solidFill>
              </a:rPr>
              <a:t>《软件构建之法》（第三版）邹欣</a:t>
            </a:r>
            <a:endParaRPr sz="2000" dirty="0">
              <a:solidFill>
                <a:schemeClr val="tx1">
                  <a:lumMod val="65000"/>
                  <a:lumOff val="35000"/>
                </a:schemeClr>
              </a:solidFill>
            </a:endParaRPr>
          </a:p>
        </p:txBody>
      </p:sp>
      <p:sp>
        <p:nvSpPr>
          <p:cNvPr id="15" name="标题 1"/>
          <p:cNvSpPr>
            <a:spLocks noGrp="1"/>
          </p:cNvSpPr>
          <p:nvPr>
            <p:ph type="title"/>
          </p:nvPr>
        </p:nvSpPr>
        <p:spPr>
          <a:xfrm>
            <a:off x="437715" y="416438"/>
            <a:ext cx="1878765" cy="373579"/>
          </a:xfrm>
        </p:spPr>
        <p:txBody>
          <a:bodyPr>
            <a:normAutofit fontScale="90000"/>
          </a:bodyPr>
          <a:lstStyle/>
          <a:p>
            <a:pPr>
              <a:lnSpc>
                <a:spcPct val="110000"/>
              </a:lnSpc>
            </a:pPr>
            <a:r>
              <a:rPr lang="zh-CN" altLang="en-US"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参考资料</a:t>
            </a:r>
            <a:endPar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endParaRPr>
          </a:p>
        </p:txBody>
      </p:sp>
      <p:sp>
        <p:nvSpPr>
          <p:cNvPr id="16" name="文本占位符 3"/>
          <p:cNvSpPr>
            <a:spLocks noGrp="1"/>
          </p:cNvSpPr>
          <p:nvPr>
            <p:ph type="body" sz="quarter" idx="15"/>
          </p:nvPr>
        </p:nvSpPr>
        <p:spPr>
          <a:xfrm>
            <a:off x="1052174" y="865394"/>
            <a:ext cx="1683406" cy="373063"/>
          </a:xfrm>
        </p:spPr>
        <p:txBody>
          <a:bodyPr/>
          <a:lstStyle/>
          <a:p>
            <a:pPr algn="dist">
              <a:lnSpc>
                <a:spcPct val="120000"/>
              </a:lnSpc>
              <a:spcAft>
                <a:spcPts val="1000"/>
              </a:spcAft>
            </a:pPr>
            <a:r>
              <a:rPr lang="en-US" altLang="zh-CN" dirty="0">
                <a:latin typeface="OPPOSans M" panose="00020600040101010101" pitchFamily="18" charset="-122"/>
                <a:ea typeface="OPPOSans M" panose="00020600040101010101" pitchFamily="18" charset="-122"/>
                <a:cs typeface="OPPOSans M" panose="00020600040101010101" pitchFamily="18" charset="-122"/>
              </a:rPr>
              <a:t>REFERENCES</a:t>
            </a:r>
            <a:endParaRPr lang="zh-CN" altLang="zh-CN" dirty="0">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3000">
              <a:schemeClr val="accent2"/>
            </a:gs>
            <a:gs pos="42000">
              <a:schemeClr val="accent1"/>
            </a:gs>
            <a:gs pos="69000">
              <a:schemeClr val="accent1"/>
            </a:gs>
          </a:gsLst>
          <a:lin ang="2700000" scaled="1"/>
        </a:gradFill>
        <a:effectLst/>
      </p:bgPr>
    </p:bg>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gradFill flip="none" rotWithShape="1">
            <a:gsLst>
              <a:gs pos="100000">
                <a:schemeClr val="accent2"/>
              </a:gs>
              <a:gs pos="23000">
                <a:schemeClr val="accent1"/>
              </a:gs>
              <a:gs pos="64000">
                <a:schemeClr val="accent2"/>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pic>
        <p:nvPicPr>
          <p:cNvPr id="13" name="图片占位符 12"/>
          <p:cNvPicPr>
            <a:picLocks noGrp="1" noChangeAspect="1"/>
          </p:cNvPicPr>
          <p:nvPr>
            <p:ph type="pic" sz="quarter" idx="10"/>
          </p:nvPr>
        </p:nvPicPr>
        <p:blipFill>
          <a:blip r:embed="rId1">
            <a:alphaModFix amt="10000"/>
          </a:blip>
          <a:srcRect/>
          <a:stretch>
            <a:fillRect/>
          </a:stretch>
        </p:blipFill>
        <p:spPr/>
      </p:pic>
      <p:grpSp>
        <p:nvGrpSpPr>
          <p:cNvPr id="29" name="组合 28"/>
          <p:cNvGrpSpPr/>
          <p:nvPr/>
        </p:nvGrpSpPr>
        <p:grpSpPr>
          <a:xfrm>
            <a:off x="1566365" y="1480820"/>
            <a:ext cx="584298" cy="3896360"/>
            <a:chOff x="1682115" y="1480820"/>
            <a:chExt cx="584298" cy="3896360"/>
          </a:xfrm>
        </p:grpSpPr>
        <p:sp>
          <p:nvSpPr>
            <p:cNvPr id="17" name="椭圆 16"/>
            <p:cNvSpPr/>
            <p:nvPr/>
          </p:nvSpPr>
          <p:spPr>
            <a:xfrm>
              <a:off x="2207358" y="1480820"/>
              <a:ext cx="59055" cy="5905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8" name="任意多边形: 形状 17"/>
            <p:cNvSpPr/>
            <p:nvPr/>
          </p:nvSpPr>
          <p:spPr>
            <a:xfrm>
              <a:off x="1744980" y="1546860"/>
              <a:ext cx="452120" cy="528320"/>
            </a:xfrm>
            <a:custGeom>
              <a:avLst/>
              <a:gdLst>
                <a:gd name="connsiteX0" fmla="*/ 452120 w 452120"/>
                <a:gd name="connsiteY0" fmla="*/ 0 h 528320"/>
                <a:gd name="connsiteX1" fmla="*/ 10160 w 452120"/>
                <a:gd name="connsiteY1" fmla="*/ 444500 h 528320"/>
                <a:gd name="connsiteX2" fmla="*/ 0 w 452120"/>
                <a:gd name="connsiteY2" fmla="*/ 528320 h 528320"/>
              </a:gdLst>
              <a:ahLst/>
              <a:cxnLst>
                <a:cxn ang="0">
                  <a:pos x="connsiteX0" y="connsiteY0"/>
                </a:cxn>
                <a:cxn ang="0">
                  <a:pos x="connsiteX1" y="connsiteY1"/>
                </a:cxn>
                <a:cxn ang="0">
                  <a:pos x="connsiteX2" y="connsiteY2"/>
                </a:cxn>
              </a:cxnLst>
              <a:rect l="l" t="t" r="r" b="b"/>
              <a:pathLst>
                <a:path w="452120" h="528320">
                  <a:moveTo>
                    <a:pt x="452120" y="0"/>
                  </a:moveTo>
                  <a:lnTo>
                    <a:pt x="10160" y="444500"/>
                  </a:lnTo>
                  <a:lnTo>
                    <a:pt x="0" y="528320"/>
                  </a:lnTo>
                </a:path>
              </a:pathLst>
            </a:custGeom>
            <a:noFill/>
            <a:ln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20" name="任意多边形: 形状 19"/>
            <p:cNvSpPr/>
            <p:nvPr/>
          </p:nvSpPr>
          <p:spPr>
            <a:xfrm>
              <a:off x="1682115" y="1845945"/>
              <a:ext cx="129540" cy="335280"/>
            </a:xfrm>
            <a:custGeom>
              <a:avLst/>
              <a:gdLst>
                <a:gd name="connsiteX0" fmla="*/ 129540 w 129540"/>
                <a:gd name="connsiteY0" fmla="*/ 0 h 335280"/>
                <a:gd name="connsiteX1" fmla="*/ 1905 w 129540"/>
                <a:gd name="connsiteY1" fmla="*/ 133350 h 335280"/>
                <a:gd name="connsiteX2" fmla="*/ 0 w 129540"/>
                <a:gd name="connsiteY2" fmla="*/ 335280 h 335280"/>
              </a:gdLst>
              <a:ahLst/>
              <a:cxnLst>
                <a:cxn ang="0">
                  <a:pos x="connsiteX0" y="connsiteY0"/>
                </a:cxn>
                <a:cxn ang="0">
                  <a:pos x="connsiteX1" y="connsiteY1"/>
                </a:cxn>
                <a:cxn ang="0">
                  <a:pos x="connsiteX2" y="connsiteY2"/>
                </a:cxn>
              </a:cxnLst>
              <a:rect l="l" t="t" r="r" b="b"/>
              <a:pathLst>
                <a:path w="129540" h="335280">
                  <a:moveTo>
                    <a:pt x="129540" y="0"/>
                  </a:moveTo>
                  <a:lnTo>
                    <a:pt x="1905" y="133350"/>
                  </a:lnTo>
                  <a:lnTo>
                    <a:pt x="0" y="33528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cxnSp>
          <p:nvCxnSpPr>
            <p:cNvPr id="24" name="直接连接符 23"/>
            <p:cNvCxnSpPr/>
            <p:nvPr/>
          </p:nvCxnSpPr>
          <p:spPr>
            <a:xfrm>
              <a:off x="1682115" y="2279174"/>
              <a:ext cx="0" cy="2299652"/>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5" name="任意多边形: 形状 24"/>
            <p:cNvSpPr/>
            <p:nvPr/>
          </p:nvSpPr>
          <p:spPr>
            <a:xfrm flipV="1">
              <a:off x="1682115" y="4674235"/>
              <a:ext cx="129540" cy="335280"/>
            </a:xfrm>
            <a:custGeom>
              <a:avLst/>
              <a:gdLst>
                <a:gd name="connsiteX0" fmla="*/ 129540 w 129540"/>
                <a:gd name="connsiteY0" fmla="*/ 0 h 335280"/>
                <a:gd name="connsiteX1" fmla="*/ 1905 w 129540"/>
                <a:gd name="connsiteY1" fmla="*/ 133350 h 335280"/>
                <a:gd name="connsiteX2" fmla="*/ 0 w 129540"/>
                <a:gd name="connsiteY2" fmla="*/ 335280 h 335280"/>
              </a:gdLst>
              <a:ahLst/>
              <a:cxnLst>
                <a:cxn ang="0">
                  <a:pos x="connsiteX0" y="connsiteY0"/>
                </a:cxn>
                <a:cxn ang="0">
                  <a:pos x="connsiteX1" y="connsiteY1"/>
                </a:cxn>
                <a:cxn ang="0">
                  <a:pos x="connsiteX2" y="connsiteY2"/>
                </a:cxn>
              </a:cxnLst>
              <a:rect l="l" t="t" r="r" b="b"/>
              <a:pathLst>
                <a:path w="129540" h="335280">
                  <a:moveTo>
                    <a:pt x="129540" y="0"/>
                  </a:moveTo>
                  <a:lnTo>
                    <a:pt x="1905" y="133350"/>
                  </a:lnTo>
                  <a:lnTo>
                    <a:pt x="0" y="33528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nvGrpSpPr>
            <p:cNvPr id="28" name="组合 27"/>
            <p:cNvGrpSpPr/>
            <p:nvPr/>
          </p:nvGrpSpPr>
          <p:grpSpPr>
            <a:xfrm flipV="1">
              <a:off x="1744980" y="4782820"/>
              <a:ext cx="521433" cy="594360"/>
              <a:chOff x="1744980" y="4834820"/>
              <a:chExt cx="521433" cy="594360"/>
            </a:xfrm>
          </p:grpSpPr>
          <p:sp>
            <p:nvSpPr>
              <p:cNvPr id="26" name="椭圆 25"/>
              <p:cNvSpPr/>
              <p:nvPr/>
            </p:nvSpPr>
            <p:spPr>
              <a:xfrm>
                <a:off x="2207358" y="4834820"/>
                <a:ext cx="59055" cy="5905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27" name="任意多边形: 形状 26"/>
              <p:cNvSpPr/>
              <p:nvPr/>
            </p:nvSpPr>
            <p:spPr>
              <a:xfrm>
                <a:off x="1744980" y="4900860"/>
                <a:ext cx="452120" cy="528320"/>
              </a:xfrm>
              <a:custGeom>
                <a:avLst/>
                <a:gdLst>
                  <a:gd name="connsiteX0" fmla="*/ 452120 w 452120"/>
                  <a:gd name="connsiteY0" fmla="*/ 0 h 528320"/>
                  <a:gd name="connsiteX1" fmla="*/ 10160 w 452120"/>
                  <a:gd name="connsiteY1" fmla="*/ 444500 h 528320"/>
                  <a:gd name="connsiteX2" fmla="*/ 0 w 452120"/>
                  <a:gd name="connsiteY2" fmla="*/ 528320 h 528320"/>
                </a:gdLst>
                <a:ahLst/>
                <a:cxnLst>
                  <a:cxn ang="0">
                    <a:pos x="connsiteX0" y="connsiteY0"/>
                  </a:cxn>
                  <a:cxn ang="0">
                    <a:pos x="connsiteX1" y="connsiteY1"/>
                  </a:cxn>
                  <a:cxn ang="0">
                    <a:pos x="connsiteX2" y="connsiteY2"/>
                  </a:cxn>
                </a:cxnLst>
                <a:rect l="l" t="t" r="r" b="b"/>
                <a:pathLst>
                  <a:path w="452120" h="528320">
                    <a:moveTo>
                      <a:pt x="452120" y="0"/>
                    </a:moveTo>
                    <a:lnTo>
                      <a:pt x="10160" y="444500"/>
                    </a:lnTo>
                    <a:lnTo>
                      <a:pt x="0" y="528320"/>
                    </a:lnTo>
                  </a:path>
                </a:pathLst>
              </a:custGeom>
              <a:noFill/>
              <a:ln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grpSp>
      <p:grpSp>
        <p:nvGrpSpPr>
          <p:cNvPr id="30" name="组合 29"/>
          <p:cNvGrpSpPr/>
          <p:nvPr/>
        </p:nvGrpSpPr>
        <p:grpSpPr>
          <a:xfrm flipH="1">
            <a:off x="10024887" y="1480820"/>
            <a:ext cx="584298" cy="3896360"/>
            <a:chOff x="1682115" y="1480820"/>
            <a:chExt cx="584298" cy="3896360"/>
          </a:xfrm>
        </p:grpSpPr>
        <p:sp>
          <p:nvSpPr>
            <p:cNvPr id="31" name="椭圆 30"/>
            <p:cNvSpPr/>
            <p:nvPr/>
          </p:nvSpPr>
          <p:spPr>
            <a:xfrm>
              <a:off x="2207358" y="1480820"/>
              <a:ext cx="59055" cy="5905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32" name="任意多边形: 形状 31"/>
            <p:cNvSpPr/>
            <p:nvPr/>
          </p:nvSpPr>
          <p:spPr>
            <a:xfrm>
              <a:off x="1744980" y="1546860"/>
              <a:ext cx="452120" cy="528320"/>
            </a:xfrm>
            <a:custGeom>
              <a:avLst/>
              <a:gdLst>
                <a:gd name="connsiteX0" fmla="*/ 452120 w 452120"/>
                <a:gd name="connsiteY0" fmla="*/ 0 h 528320"/>
                <a:gd name="connsiteX1" fmla="*/ 10160 w 452120"/>
                <a:gd name="connsiteY1" fmla="*/ 444500 h 528320"/>
                <a:gd name="connsiteX2" fmla="*/ 0 w 452120"/>
                <a:gd name="connsiteY2" fmla="*/ 528320 h 528320"/>
              </a:gdLst>
              <a:ahLst/>
              <a:cxnLst>
                <a:cxn ang="0">
                  <a:pos x="connsiteX0" y="connsiteY0"/>
                </a:cxn>
                <a:cxn ang="0">
                  <a:pos x="connsiteX1" y="connsiteY1"/>
                </a:cxn>
                <a:cxn ang="0">
                  <a:pos x="connsiteX2" y="connsiteY2"/>
                </a:cxn>
              </a:cxnLst>
              <a:rect l="l" t="t" r="r" b="b"/>
              <a:pathLst>
                <a:path w="452120" h="528320">
                  <a:moveTo>
                    <a:pt x="452120" y="0"/>
                  </a:moveTo>
                  <a:lnTo>
                    <a:pt x="10160" y="444500"/>
                  </a:lnTo>
                  <a:lnTo>
                    <a:pt x="0" y="528320"/>
                  </a:lnTo>
                </a:path>
              </a:pathLst>
            </a:custGeom>
            <a:noFill/>
            <a:ln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33" name="任意多边形: 形状 32"/>
            <p:cNvSpPr/>
            <p:nvPr/>
          </p:nvSpPr>
          <p:spPr>
            <a:xfrm>
              <a:off x="1682115" y="1845945"/>
              <a:ext cx="129540" cy="335280"/>
            </a:xfrm>
            <a:custGeom>
              <a:avLst/>
              <a:gdLst>
                <a:gd name="connsiteX0" fmla="*/ 129540 w 129540"/>
                <a:gd name="connsiteY0" fmla="*/ 0 h 335280"/>
                <a:gd name="connsiteX1" fmla="*/ 1905 w 129540"/>
                <a:gd name="connsiteY1" fmla="*/ 133350 h 335280"/>
                <a:gd name="connsiteX2" fmla="*/ 0 w 129540"/>
                <a:gd name="connsiteY2" fmla="*/ 335280 h 335280"/>
              </a:gdLst>
              <a:ahLst/>
              <a:cxnLst>
                <a:cxn ang="0">
                  <a:pos x="connsiteX0" y="connsiteY0"/>
                </a:cxn>
                <a:cxn ang="0">
                  <a:pos x="connsiteX1" y="connsiteY1"/>
                </a:cxn>
                <a:cxn ang="0">
                  <a:pos x="connsiteX2" y="connsiteY2"/>
                </a:cxn>
              </a:cxnLst>
              <a:rect l="l" t="t" r="r" b="b"/>
              <a:pathLst>
                <a:path w="129540" h="335280">
                  <a:moveTo>
                    <a:pt x="129540" y="0"/>
                  </a:moveTo>
                  <a:lnTo>
                    <a:pt x="1905" y="133350"/>
                  </a:lnTo>
                  <a:lnTo>
                    <a:pt x="0" y="33528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cxnSp>
          <p:nvCxnSpPr>
            <p:cNvPr id="34" name="直接连接符 33"/>
            <p:cNvCxnSpPr/>
            <p:nvPr/>
          </p:nvCxnSpPr>
          <p:spPr>
            <a:xfrm>
              <a:off x="1682115" y="2279174"/>
              <a:ext cx="0" cy="2299652"/>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35" name="任意多边形: 形状 34"/>
            <p:cNvSpPr/>
            <p:nvPr/>
          </p:nvSpPr>
          <p:spPr>
            <a:xfrm flipV="1">
              <a:off x="1682115" y="4674235"/>
              <a:ext cx="129540" cy="335280"/>
            </a:xfrm>
            <a:custGeom>
              <a:avLst/>
              <a:gdLst>
                <a:gd name="connsiteX0" fmla="*/ 129540 w 129540"/>
                <a:gd name="connsiteY0" fmla="*/ 0 h 335280"/>
                <a:gd name="connsiteX1" fmla="*/ 1905 w 129540"/>
                <a:gd name="connsiteY1" fmla="*/ 133350 h 335280"/>
                <a:gd name="connsiteX2" fmla="*/ 0 w 129540"/>
                <a:gd name="connsiteY2" fmla="*/ 335280 h 335280"/>
              </a:gdLst>
              <a:ahLst/>
              <a:cxnLst>
                <a:cxn ang="0">
                  <a:pos x="connsiteX0" y="connsiteY0"/>
                </a:cxn>
                <a:cxn ang="0">
                  <a:pos x="connsiteX1" y="connsiteY1"/>
                </a:cxn>
                <a:cxn ang="0">
                  <a:pos x="connsiteX2" y="connsiteY2"/>
                </a:cxn>
              </a:cxnLst>
              <a:rect l="l" t="t" r="r" b="b"/>
              <a:pathLst>
                <a:path w="129540" h="335280">
                  <a:moveTo>
                    <a:pt x="129540" y="0"/>
                  </a:moveTo>
                  <a:lnTo>
                    <a:pt x="1905" y="133350"/>
                  </a:lnTo>
                  <a:lnTo>
                    <a:pt x="0" y="33528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nvGrpSpPr>
            <p:cNvPr id="36" name="组合 35"/>
            <p:cNvGrpSpPr/>
            <p:nvPr/>
          </p:nvGrpSpPr>
          <p:grpSpPr>
            <a:xfrm flipV="1">
              <a:off x="1744980" y="4782820"/>
              <a:ext cx="521433" cy="594360"/>
              <a:chOff x="1744980" y="4834820"/>
              <a:chExt cx="521433" cy="594360"/>
            </a:xfrm>
          </p:grpSpPr>
          <p:sp>
            <p:nvSpPr>
              <p:cNvPr id="37" name="椭圆 36"/>
              <p:cNvSpPr/>
              <p:nvPr/>
            </p:nvSpPr>
            <p:spPr>
              <a:xfrm>
                <a:off x="2207358" y="4834820"/>
                <a:ext cx="59055" cy="5905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38" name="任意多边形: 形状 37"/>
              <p:cNvSpPr/>
              <p:nvPr/>
            </p:nvSpPr>
            <p:spPr>
              <a:xfrm>
                <a:off x="1744980" y="4900860"/>
                <a:ext cx="452120" cy="528320"/>
              </a:xfrm>
              <a:custGeom>
                <a:avLst/>
                <a:gdLst>
                  <a:gd name="connsiteX0" fmla="*/ 452120 w 452120"/>
                  <a:gd name="connsiteY0" fmla="*/ 0 h 528320"/>
                  <a:gd name="connsiteX1" fmla="*/ 10160 w 452120"/>
                  <a:gd name="connsiteY1" fmla="*/ 444500 h 528320"/>
                  <a:gd name="connsiteX2" fmla="*/ 0 w 452120"/>
                  <a:gd name="connsiteY2" fmla="*/ 528320 h 528320"/>
                </a:gdLst>
                <a:ahLst/>
                <a:cxnLst>
                  <a:cxn ang="0">
                    <a:pos x="connsiteX0" y="connsiteY0"/>
                  </a:cxn>
                  <a:cxn ang="0">
                    <a:pos x="connsiteX1" y="connsiteY1"/>
                  </a:cxn>
                  <a:cxn ang="0">
                    <a:pos x="connsiteX2" y="connsiteY2"/>
                  </a:cxn>
                </a:cxnLst>
                <a:rect l="l" t="t" r="r" b="b"/>
                <a:pathLst>
                  <a:path w="452120" h="528320">
                    <a:moveTo>
                      <a:pt x="452120" y="0"/>
                    </a:moveTo>
                    <a:lnTo>
                      <a:pt x="10160" y="444500"/>
                    </a:lnTo>
                    <a:lnTo>
                      <a:pt x="0" y="528320"/>
                    </a:lnTo>
                  </a:path>
                </a:pathLst>
              </a:custGeom>
              <a:noFill/>
              <a:ln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grpSp>
      <p:sp>
        <p:nvSpPr>
          <p:cNvPr id="8" name="文本框 7"/>
          <p:cNvSpPr txBox="1"/>
          <p:nvPr/>
        </p:nvSpPr>
        <p:spPr>
          <a:xfrm>
            <a:off x="3721100" y="1153160"/>
            <a:ext cx="5187950" cy="9220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prstClr val="white"/>
                </a:solidFill>
                <a:effectLst/>
                <a:uLnTx/>
                <a:uFillTx/>
                <a:latin typeface="演示斜黑体" panose="00000A08000000000000" pitchFamily="50" charset="-122"/>
                <a:ea typeface="演示斜黑体" panose="00000A08000000000000" pitchFamily="50" charset="-122"/>
                <a:cs typeface="+mn-cs"/>
              </a:rPr>
              <a:t>第二章任务概述</a:t>
            </a:r>
            <a:endParaRPr kumimoji="0" lang="zh-CN" altLang="en-US" sz="5400" b="0" i="0" u="none" strike="noStrike" kern="1200" cap="none" spc="0" normalizeH="0" baseline="0" noProof="0" dirty="0">
              <a:ln>
                <a:noFill/>
              </a:ln>
              <a:solidFill>
                <a:prstClr val="white"/>
              </a:solidFill>
              <a:effectLst/>
              <a:uLnTx/>
              <a:uFillTx/>
              <a:latin typeface="演示斜黑体" panose="00000A08000000000000" pitchFamily="50" charset="-122"/>
              <a:ea typeface="演示斜黑体" panose="00000A08000000000000" pitchFamily="50" charset="-122"/>
              <a:cs typeface="+mn-cs"/>
            </a:endParaRPr>
          </a:p>
        </p:txBody>
      </p:sp>
      <p:sp>
        <p:nvSpPr>
          <p:cNvPr id="3" name="矩形: 圆角 2"/>
          <p:cNvSpPr/>
          <p:nvPr/>
        </p:nvSpPr>
        <p:spPr>
          <a:xfrm>
            <a:off x="4655820" y="2551754"/>
            <a:ext cx="2880358" cy="40011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9" name="文本框 8"/>
          <p:cNvSpPr txBox="1"/>
          <p:nvPr/>
        </p:nvSpPr>
        <p:spPr>
          <a:xfrm>
            <a:off x="5113213" y="1390010"/>
            <a:ext cx="1965574"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w="28575">
                  <a:gradFill flip="none" rotWithShape="1">
                    <a:gsLst>
                      <a:gs pos="16000">
                        <a:srgbClr val="E20010">
                          <a:lumMod val="5000"/>
                          <a:lumOff val="95000"/>
                          <a:alpha val="0"/>
                        </a:srgbClr>
                      </a:gs>
                      <a:gs pos="34000">
                        <a:srgbClr val="FAFBFD">
                          <a:alpha val="0"/>
                        </a:srgbClr>
                      </a:gs>
                      <a:gs pos="75000">
                        <a:prstClr val="white"/>
                      </a:gs>
                      <a:gs pos="100000">
                        <a:prstClr val="white"/>
                      </a:gs>
                    </a:gsLst>
                    <a:lin ang="16200000" scaled="1"/>
                    <a:tileRect/>
                  </a:gradFill>
                </a:ln>
                <a:noFill/>
                <a:effectLst/>
                <a:uLnTx/>
                <a:uFillTx/>
                <a:latin typeface="演示斜黑体" panose="00000A08000000000000" pitchFamily="50" charset="-122"/>
                <a:ea typeface="演示斜黑体" panose="00000A08000000000000" pitchFamily="50" charset="-122"/>
                <a:cs typeface="OPPOSans M" panose="00020600040101010101" pitchFamily="18" charset="-122"/>
              </a:rPr>
              <a:t>02</a:t>
            </a:r>
            <a:endParaRPr kumimoji="0" lang="zh-CN" altLang="en-US" sz="11500" b="0" i="0" u="none" strike="noStrike" kern="1200" cap="none" spc="0" normalizeH="0" baseline="0" noProof="0" dirty="0">
              <a:ln w="28575">
                <a:gradFill flip="none" rotWithShape="1">
                  <a:gsLst>
                    <a:gs pos="16000">
                      <a:srgbClr val="E20010">
                        <a:lumMod val="5000"/>
                        <a:lumOff val="95000"/>
                        <a:alpha val="0"/>
                      </a:srgbClr>
                    </a:gs>
                    <a:gs pos="34000">
                      <a:srgbClr val="FAFBFD">
                        <a:alpha val="0"/>
                      </a:srgbClr>
                    </a:gs>
                    <a:gs pos="75000">
                      <a:prstClr val="white"/>
                    </a:gs>
                    <a:gs pos="100000">
                      <a:prstClr val="white"/>
                    </a:gs>
                  </a:gsLst>
                  <a:lin ang="16200000" scaled="1"/>
                  <a:tileRect/>
                </a:gradFill>
              </a:ln>
              <a:noFill/>
              <a:effectLst/>
              <a:uLnTx/>
              <a:uFillTx/>
              <a:latin typeface="演示斜黑体" panose="00000A08000000000000" pitchFamily="50" charset="-122"/>
              <a:ea typeface="演示斜黑体" panose="00000A08000000000000" pitchFamily="50" charset="-122"/>
              <a:cs typeface="OPPOSans M" panose="00020600040101010101" pitchFamily="18" charset="-122"/>
            </a:endParaRPr>
          </a:p>
        </p:txBody>
      </p:sp>
      <p:sp>
        <p:nvSpPr>
          <p:cNvPr id="11" name="文本框 10"/>
          <p:cNvSpPr txBox="1"/>
          <p:nvPr/>
        </p:nvSpPr>
        <p:spPr>
          <a:xfrm>
            <a:off x="4906826" y="2551904"/>
            <a:ext cx="2378347" cy="368300"/>
          </a:xfrm>
          <a:prstGeom prst="rect">
            <a:avLst/>
          </a:prstGeom>
          <a:noFill/>
        </p:spPr>
        <p:txBody>
          <a:bodyPr wrap="square" rtlCol="0">
            <a:spAutoFit/>
            <a:scene3d>
              <a:camera prst="orthographicFront"/>
              <a:lightRig rig="threePt" dir="t"/>
            </a:scene3d>
          </a:bodyPr>
          <a:lstStyle/>
          <a:p>
            <a:pPr algn="dist"/>
            <a:r>
              <a:rPr lang="zh-CN" altLang="en-US" dirty="0">
                <a:ln w="22225">
                  <a:solidFill>
                    <a:schemeClr val="accent2"/>
                  </a:solidFill>
                  <a:prstDash val="solid"/>
                </a:ln>
                <a:solidFill>
                  <a:schemeClr val="accent2">
                    <a:lumMod val="40000"/>
                    <a:lumOff val="60000"/>
                  </a:schemeClr>
                </a:solidFill>
                <a:effectLst/>
                <a:latin typeface="OPPOSans M" panose="00020600040101010101" pitchFamily="18" charset="-122"/>
                <a:ea typeface="OPPOSans M" panose="00020600040101010101" pitchFamily="18" charset="-122"/>
                <a:cs typeface="OPPOSans M" panose="00020600040101010101" pitchFamily="18" charset="-122"/>
              </a:rPr>
              <a:t>产品标识</a:t>
            </a:r>
            <a:endParaRPr lang="zh-CN" altLang="en-US" dirty="0">
              <a:ln w="22225">
                <a:solidFill>
                  <a:schemeClr val="accent2"/>
                </a:solidFill>
                <a:prstDash val="solid"/>
              </a:ln>
              <a:solidFill>
                <a:schemeClr val="accent2">
                  <a:lumMod val="40000"/>
                  <a:lumOff val="60000"/>
                </a:schemeClr>
              </a:solidFill>
              <a:effectLst/>
              <a:latin typeface="OPPOSans M" panose="00020600040101010101" pitchFamily="18" charset="-122"/>
              <a:ea typeface="OPPOSans M" panose="00020600040101010101" pitchFamily="18" charset="-122"/>
              <a:cs typeface="OPPOSans M" panose="00020600040101010101" pitchFamily="18" charset="-122"/>
            </a:endParaRPr>
          </a:p>
        </p:txBody>
      </p:sp>
      <p:grpSp>
        <p:nvGrpSpPr>
          <p:cNvPr id="41" name="组合 40"/>
          <p:cNvGrpSpPr/>
          <p:nvPr/>
        </p:nvGrpSpPr>
        <p:grpSpPr>
          <a:xfrm>
            <a:off x="0" y="-866151"/>
            <a:ext cx="6904036" cy="685799"/>
            <a:chOff x="0" y="-754379"/>
            <a:chExt cx="6904036" cy="685799"/>
          </a:xfrm>
        </p:grpSpPr>
        <p:grpSp>
          <p:nvGrpSpPr>
            <p:cNvPr id="45" name="组合 44"/>
            <p:cNvGrpSpPr/>
            <p:nvPr/>
          </p:nvGrpSpPr>
          <p:grpSpPr>
            <a:xfrm>
              <a:off x="0" y="-754379"/>
              <a:ext cx="6904036" cy="685799"/>
              <a:chOff x="1786550" y="-904875"/>
              <a:chExt cx="6904036" cy="685799"/>
            </a:xfrm>
          </p:grpSpPr>
          <p:sp>
            <p:nvSpPr>
              <p:cNvPr id="47" name="矩形 46"/>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48" name="矩形 47"/>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nvGrpSpPr>
              <p:cNvPr id="49" name="组合 48"/>
              <p:cNvGrpSpPr/>
              <p:nvPr/>
            </p:nvGrpSpPr>
            <p:grpSpPr>
              <a:xfrm>
                <a:off x="1943430" y="-776742"/>
                <a:ext cx="364639" cy="429532"/>
                <a:chOff x="202990" y="7474403"/>
                <a:chExt cx="364639" cy="429532"/>
              </a:xfrm>
            </p:grpSpPr>
            <p:sp>
              <p:nvSpPr>
                <p:cNvPr id="53" name="椭圆 52"/>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54"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grpSp>
          <p:cxnSp>
            <p:nvCxnSpPr>
              <p:cNvPr id="50" name="直接连接符 49"/>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 name="等腰三角形 50"/>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52" name="文本框 51"/>
              <p:cNvSpPr txBox="1"/>
              <p:nvPr/>
            </p:nvSpPr>
            <p:spPr>
              <a:xfrm>
                <a:off x="2492670" y="-746642"/>
                <a:ext cx="58038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OPPOSans R"/>
                    <a:ea typeface="OPPOSans R"/>
                    <a:cs typeface="+mn-cs"/>
                  </a:rPr>
                  <a:t>选中图片</a:t>
                </a:r>
                <a:r>
                  <a:rPr kumimoji="0" lang="en-US" altLang="zh-CN" sz="1800" b="0" i="0" u="none" strike="noStrike" kern="1200" cap="none" spc="0" normalizeH="0" baseline="0" noProof="0" dirty="0">
                    <a:ln>
                      <a:noFill/>
                    </a:ln>
                    <a:solidFill>
                      <a:prstClr val="black"/>
                    </a:solidFill>
                    <a:effectLst/>
                    <a:uLnTx/>
                    <a:uFillTx/>
                    <a:latin typeface="OPPOSans R"/>
                    <a:ea typeface="OPPOSans R"/>
                    <a:cs typeface="+mn-cs"/>
                  </a:rPr>
                  <a:t>Delete</a:t>
                </a:r>
                <a:r>
                  <a:rPr kumimoji="0" lang="zh-CN" altLang="en-US" sz="1800" b="0" i="0" u="none" strike="noStrike" kern="1200" cap="none" spc="0" normalizeH="0" baseline="0" noProof="0" dirty="0">
                    <a:ln>
                      <a:noFill/>
                    </a:ln>
                    <a:solidFill>
                      <a:prstClr val="black"/>
                    </a:solidFill>
                    <a:effectLst/>
                    <a:uLnTx/>
                    <a:uFillTx/>
                    <a:latin typeface="OPPOSans R"/>
                    <a:ea typeface="OPPOSans R"/>
                    <a:cs typeface="+mn-cs"/>
                  </a:rPr>
                  <a:t>，点击中间图标即可插入新图片</a:t>
                </a:r>
                <a:endParaRPr kumimoji="0" lang="zh-CN" altLang="en-US" sz="1800" b="0" i="0" u="none" strike="noStrike" kern="1200" cap="none" spc="0" normalizeH="0" baseline="0" noProof="0" dirty="0">
                  <a:ln>
                    <a:noFill/>
                  </a:ln>
                  <a:solidFill>
                    <a:prstClr val="black"/>
                  </a:solidFill>
                  <a:effectLst/>
                  <a:uLnTx/>
                  <a:uFillTx/>
                  <a:latin typeface="OPPOSans R"/>
                  <a:ea typeface="OPPOSans R"/>
                  <a:cs typeface="+mn-cs"/>
                </a:endParaRPr>
              </a:p>
            </p:txBody>
          </p:sp>
        </p:grpSp>
        <p:sp>
          <p:nvSpPr>
            <p:cNvPr id="46" name="文本框 45"/>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100" normalizeH="0" baseline="0" noProof="0" dirty="0">
                <a:ln>
                  <a:noFill/>
                </a:ln>
                <a:solidFill>
                  <a:prstClr val="black">
                    <a:lumMod val="65000"/>
                    <a:lumOff val="35000"/>
                  </a:prstClr>
                </a:solidFill>
                <a:effectLst/>
                <a:uLnTx/>
                <a:uFillTx/>
                <a:latin typeface="演示斜黑体" panose="00000A08000000000000" pitchFamily="50" charset="-122"/>
                <a:ea typeface="OPPOSans R"/>
                <a:cs typeface="+mn-cs"/>
              </a:endParaRPr>
            </a:p>
          </p:txBody>
        </p:sp>
      </p:grpSp>
      <p:grpSp>
        <p:nvGrpSpPr>
          <p:cNvPr id="43" name="组合 42"/>
          <p:cNvGrpSpPr/>
          <p:nvPr/>
        </p:nvGrpSpPr>
        <p:grpSpPr>
          <a:xfrm>
            <a:off x="5441420" y="6301475"/>
            <a:ext cx="1309158" cy="126000"/>
            <a:chOff x="5446494" y="5415276"/>
            <a:chExt cx="1309158" cy="126000"/>
          </a:xfrm>
        </p:grpSpPr>
        <p:sp>
          <p:nvSpPr>
            <p:cNvPr id="44" name="椭圆 43"/>
            <p:cNvSpPr/>
            <p:nvPr/>
          </p:nvSpPr>
          <p:spPr>
            <a:xfrm>
              <a:off x="5446494" y="5415276"/>
              <a:ext cx="126000" cy="126000"/>
            </a:xfrm>
            <a:prstGeom prst="ellipse">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60" name="椭圆 59"/>
            <p:cNvSpPr/>
            <p:nvPr/>
          </p:nvSpPr>
          <p:spPr>
            <a:xfrm>
              <a:off x="5840880" y="5415276"/>
              <a:ext cx="126000" cy="126000"/>
            </a:xfrm>
            <a:prstGeom prst="ellipse">
              <a:avLst/>
            </a:prstGeom>
            <a:solidFill>
              <a:schemeClr val="bg1">
                <a:alpha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61" name="椭圆 60"/>
            <p:cNvSpPr/>
            <p:nvPr/>
          </p:nvSpPr>
          <p:spPr>
            <a:xfrm>
              <a:off x="6235266" y="5415276"/>
              <a:ext cx="126000" cy="126000"/>
            </a:xfrm>
            <a:prstGeom prst="ellipse">
              <a:avLst/>
            </a:prstGeom>
            <a:solidFill>
              <a:schemeClr val="bg1">
                <a:alpha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62" name="椭圆 61"/>
            <p:cNvSpPr/>
            <p:nvPr/>
          </p:nvSpPr>
          <p:spPr>
            <a:xfrm>
              <a:off x="6629652" y="5415276"/>
              <a:ext cx="126000" cy="126000"/>
            </a:xfrm>
            <a:prstGeom prst="ellipse">
              <a:avLst/>
            </a:prstGeom>
            <a:solidFill>
              <a:schemeClr val="bg1">
                <a:alpha val="5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sp>
        <p:nvSpPr>
          <p:cNvPr id="2" name="Text Box 1"/>
          <p:cNvSpPr txBox="1"/>
          <p:nvPr/>
        </p:nvSpPr>
        <p:spPr>
          <a:xfrm>
            <a:off x="2449195" y="2952115"/>
            <a:ext cx="7407275" cy="645160"/>
          </a:xfrm>
          <a:prstGeom prst="rect">
            <a:avLst/>
          </a:prstGeom>
          <a:noFill/>
        </p:spPr>
        <p:txBody>
          <a:bodyPr wrap="square" rtlCol="0">
            <a:spAutoFit/>
          </a:bodyPr>
          <a:lstStyle/>
          <a:p>
            <a:pPr algn="ctr"/>
            <a:r>
              <a:rPr lang="en-US"/>
              <a:t>软件名称：打卡（小程序）</a:t>
            </a:r>
            <a:endParaRPr lang="en-US"/>
          </a:p>
          <a:p>
            <a:pPr algn="ctr"/>
            <a:r>
              <a:rPr lang="en-US"/>
              <a:t>软件版本：1.0</a:t>
            </a:r>
            <a:endParaRPr lang="en-US"/>
          </a:p>
        </p:txBody>
      </p:sp>
      <p:sp>
        <p:nvSpPr>
          <p:cNvPr id="4" name="矩形: 圆角 2"/>
          <p:cNvSpPr/>
          <p:nvPr/>
        </p:nvSpPr>
        <p:spPr>
          <a:xfrm>
            <a:off x="4655185" y="3704279"/>
            <a:ext cx="2880358" cy="40011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chemeClr val="accent2"/>
                </a:solidFill>
                <a:effectLst/>
                <a:uLnTx/>
                <a:uFillTx/>
                <a:latin typeface="OPPOSans R"/>
                <a:ea typeface="OPPOSans R"/>
                <a:cs typeface="+mn-cs"/>
              </a:rPr>
              <a:t>产品logo</a:t>
            </a:r>
            <a:endParaRPr kumimoji="0" lang="zh-CN" altLang="en-US" sz="1800" b="0" i="0" u="none" strike="noStrike" kern="1200" cap="none" spc="0" normalizeH="0" baseline="0" noProof="0">
              <a:ln>
                <a:noFill/>
              </a:ln>
              <a:solidFill>
                <a:schemeClr val="accent2"/>
              </a:solidFill>
              <a:effectLst/>
              <a:uLnTx/>
              <a:uFillTx/>
              <a:latin typeface="OPPOSans R"/>
              <a:ea typeface="OPPOSans R"/>
              <a:cs typeface="+mn-cs"/>
            </a:endParaRPr>
          </a:p>
        </p:txBody>
      </p:sp>
      <p:pic>
        <p:nvPicPr>
          <p:cNvPr id="6" name="图片 1"/>
          <p:cNvPicPr/>
          <p:nvPr/>
        </p:nvPicPr>
        <p:blipFill>
          <a:blip r:embed="rId2"/>
          <a:stretch>
            <a:fillRect/>
          </a:stretch>
        </p:blipFill>
        <p:spPr>
          <a:xfrm>
            <a:off x="5572760" y="4230053"/>
            <a:ext cx="1009650" cy="143827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任意多边形: 形状 47"/>
          <p:cNvSpPr/>
          <p:nvPr/>
        </p:nvSpPr>
        <p:spPr>
          <a:xfrm rot="16200000" flipH="1">
            <a:off x="9289734" y="1968130"/>
            <a:ext cx="1190857" cy="2200656"/>
          </a:xfrm>
          <a:custGeom>
            <a:avLst/>
            <a:gdLst>
              <a:gd name="connsiteX0" fmla="*/ 0 w 1190857"/>
              <a:gd name="connsiteY0" fmla="*/ 70201 h 2200656"/>
              <a:gd name="connsiteX1" fmla="*/ 0 w 1190857"/>
              <a:gd name="connsiteY1" fmla="*/ 2130455 h 2200656"/>
              <a:gd name="connsiteX2" fmla="*/ 70201 w 1190857"/>
              <a:gd name="connsiteY2" fmla="*/ 2200656 h 2200656"/>
              <a:gd name="connsiteX3" fmla="*/ 732744 w 1190857"/>
              <a:gd name="connsiteY3" fmla="*/ 2200656 h 2200656"/>
              <a:gd name="connsiteX4" fmla="*/ 959290 w 1190857"/>
              <a:gd name="connsiteY4" fmla="*/ 2200656 h 2200656"/>
              <a:gd name="connsiteX5" fmla="*/ 1190857 w 1190857"/>
              <a:gd name="connsiteY5" fmla="*/ 2200656 h 2200656"/>
              <a:gd name="connsiteX6" fmla="*/ 1029491 w 1190857"/>
              <a:gd name="connsiteY6" fmla="*/ 2032454 h 2200656"/>
              <a:gd name="connsiteX7" fmla="*/ 1029490 w 1190857"/>
              <a:gd name="connsiteY7" fmla="*/ 70201 h 2200656"/>
              <a:gd name="connsiteX8" fmla="*/ 959289 w 1190857"/>
              <a:gd name="connsiteY8" fmla="*/ 0 h 2200656"/>
              <a:gd name="connsiteX9" fmla="*/ 70201 w 1190857"/>
              <a:gd name="connsiteY9" fmla="*/ 0 h 2200656"/>
              <a:gd name="connsiteX10" fmla="*/ 0 w 1190857"/>
              <a:gd name="connsiteY10" fmla="*/ 70201 h 220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0857" h="2200656">
                <a:moveTo>
                  <a:pt x="0" y="70201"/>
                </a:moveTo>
                <a:lnTo>
                  <a:pt x="0" y="2130455"/>
                </a:lnTo>
                <a:cubicBezTo>
                  <a:pt x="0" y="2169226"/>
                  <a:pt x="31430" y="2200656"/>
                  <a:pt x="70201" y="2200656"/>
                </a:cubicBezTo>
                <a:lnTo>
                  <a:pt x="732744" y="2200656"/>
                </a:lnTo>
                <a:lnTo>
                  <a:pt x="959290" y="2200656"/>
                </a:lnTo>
                <a:lnTo>
                  <a:pt x="1190857" y="2200656"/>
                </a:lnTo>
                <a:lnTo>
                  <a:pt x="1029491" y="2032454"/>
                </a:lnTo>
                <a:lnTo>
                  <a:pt x="1029490" y="70201"/>
                </a:lnTo>
                <a:cubicBezTo>
                  <a:pt x="1029490" y="31430"/>
                  <a:pt x="998060" y="0"/>
                  <a:pt x="959289" y="0"/>
                </a:cubicBezTo>
                <a:lnTo>
                  <a:pt x="70201" y="0"/>
                </a:lnTo>
                <a:cubicBezTo>
                  <a:pt x="31430" y="0"/>
                  <a:pt x="0" y="31430"/>
                  <a:pt x="0" y="70201"/>
                </a:cubicBezTo>
                <a:close/>
              </a:path>
            </a:pathLst>
          </a:custGeom>
          <a:solidFill>
            <a:schemeClr val="accent2">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圆角 42"/>
          <p:cNvSpPr/>
          <p:nvPr/>
        </p:nvSpPr>
        <p:spPr>
          <a:xfrm>
            <a:off x="7231381" y="1508761"/>
            <a:ext cx="1144758" cy="587436"/>
          </a:xfrm>
          <a:prstGeom prst="roundRect">
            <a:avLst>
              <a:gd name="adj" fmla="val 14772"/>
            </a:avLst>
          </a:prstGeom>
          <a:solidFill>
            <a:schemeClr val="accent1">
              <a:alpha val="13000"/>
            </a:scheme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rot="5400000">
            <a:off x="1854716" y="2919160"/>
            <a:ext cx="711202" cy="2200655"/>
          </a:xfrm>
          <a:custGeom>
            <a:avLst/>
            <a:gdLst>
              <a:gd name="connsiteX0" fmla="*/ 0 w 711202"/>
              <a:gd name="connsiteY0" fmla="*/ 2161066 h 2200655"/>
              <a:gd name="connsiteX1" fmla="*/ 0 w 711202"/>
              <a:gd name="connsiteY1" fmla="*/ 39589 h 2200655"/>
              <a:gd name="connsiteX2" fmla="*/ 39589 w 711202"/>
              <a:gd name="connsiteY2" fmla="*/ 0 h 2200655"/>
              <a:gd name="connsiteX3" fmla="*/ 540980 w 711202"/>
              <a:gd name="connsiteY3" fmla="*/ 0 h 2200655"/>
              <a:gd name="connsiteX4" fmla="*/ 580569 w 711202"/>
              <a:gd name="connsiteY4" fmla="*/ 39589 h 2200655"/>
              <a:gd name="connsiteX5" fmla="*/ 580569 w 711202"/>
              <a:gd name="connsiteY5" fmla="*/ 2051183 h 2200655"/>
              <a:gd name="connsiteX6" fmla="*/ 711202 w 711202"/>
              <a:gd name="connsiteY6" fmla="*/ 2200655 h 2200655"/>
              <a:gd name="connsiteX7" fmla="*/ 540980 w 711202"/>
              <a:gd name="connsiteY7" fmla="*/ 2200655 h 2200655"/>
              <a:gd name="connsiteX8" fmla="*/ 506641 w 711202"/>
              <a:gd name="connsiteY8" fmla="*/ 2200655 h 2200655"/>
              <a:gd name="connsiteX9" fmla="*/ 39589 w 711202"/>
              <a:gd name="connsiteY9" fmla="*/ 2200655 h 2200655"/>
              <a:gd name="connsiteX10" fmla="*/ 0 w 711202"/>
              <a:gd name="connsiteY10" fmla="*/ 2161066 h 220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202" h="2200655">
                <a:moveTo>
                  <a:pt x="0" y="2161066"/>
                </a:moveTo>
                <a:lnTo>
                  <a:pt x="0" y="39589"/>
                </a:lnTo>
                <a:cubicBezTo>
                  <a:pt x="0" y="17725"/>
                  <a:pt x="17725" y="0"/>
                  <a:pt x="39589" y="0"/>
                </a:cubicBezTo>
                <a:lnTo>
                  <a:pt x="540980" y="0"/>
                </a:lnTo>
                <a:cubicBezTo>
                  <a:pt x="562844" y="0"/>
                  <a:pt x="580569" y="17725"/>
                  <a:pt x="580569" y="39589"/>
                </a:cubicBezTo>
                <a:lnTo>
                  <a:pt x="580569" y="2051183"/>
                </a:lnTo>
                <a:lnTo>
                  <a:pt x="711202" y="2200655"/>
                </a:lnTo>
                <a:lnTo>
                  <a:pt x="540980" y="2200655"/>
                </a:lnTo>
                <a:lnTo>
                  <a:pt x="506641" y="2200655"/>
                </a:lnTo>
                <a:lnTo>
                  <a:pt x="39589" y="2200655"/>
                </a:lnTo>
                <a:cubicBezTo>
                  <a:pt x="17725" y="2200655"/>
                  <a:pt x="0" y="2182930"/>
                  <a:pt x="0" y="2161066"/>
                </a:cubicBezTo>
                <a:close/>
              </a:path>
            </a:pathLst>
          </a:custGeom>
          <a:solidFill>
            <a:schemeClr val="accent2">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p:cNvSpPr/>
          <p:nvPr/>
        </p:nvSpPr>
        <p:spPr>
          <a:xfrm>
            <a:off x="1469136" y="2778420"/>
            <a:ext cx="1841508" cy="621236"/>
          </a:xfrm>
          <a:custGeom>
            <a:avLst/>
            <a:gdLst>
              <a:gd name="connsiteX0" fmla="*/ 49161 w 2201143"/>
              <a:gd name="connsiteY0" fmla="*/ 0 h 834252"/>
              <a:gd name="connsiteX1" fmla="*/ 2152470 w 2201143"/>
              <a:gd name="connsiteY1" fmla="*/ 0 h 834252"/>
              <a:gd name="connsiteX2" fmla="*/ 2201143 w 2201143"/>
              <a:gd name="connsiteY2" fmla="*/ 48673 h 834252"/>
              <a:gd name="connsiteX3" fmla="*/ 2201143 w 2201143"/>
              <a:gd name="connsiteY3" fmla="*/ 665107 h 834252"/>
              <a:gd name="connsiteX4" fmla="*/ 2152470 w 2201143"/>
              <a:gd name="connsiteY4" fmla="*/ 713780 h 834252"/>
              <a:gd name="connsiteX5" fmla="*/ 125575 w 2201143"/>
              <a:gd name="connsiteY5" fmla="*/ 713780 h 834252"/>
              <a:gd name="connsiteX6" fmla="*/ 0 w 2201143"/>
              <a:gd name="connsiteY6" fmla="*/ 834252 h 834252"/>
              <a:gd name="connsiteX7" fmla="*/ 0 w 2201143"/>
              <a:gd name="connsiteY7" fmla="*/ 376139 h 834252"/>
              <a:gd name="connsiteX8" fmla="*/ 488 w 2201143"/>
              <a:gd name="connsiteY8" fmla="*/ 376139 h 834252"/>
              <a:gd name="connsiteX9" fmla="*/ 488 w 2201143"/>
              <a:gd name="connsiteY9" fmla="*/ 48673 h 834252"/>
              <a:gd name="connsiteX10" fmla="*/ 49161 w 2201143"/>
              <a:gd name="connsiteY10" fmla="*/ 0 h 8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1143" h="834252">
                <a:moveTo>
                  <a:pt x="49161" y="0"/>
                </a:moveTo>
                <a:lnTo>
                  <a:pt x="2152470" y="0"/>
                </a:lnTo>
                <a:cubicBezTo>
                  <a:pt x="2179351" y="0"/>
                  <a:pt x="2201143" y="21792"/>
                  <a:pt x="2201143" y="48673"/>
                </a:cubicBezTo>
                <a:lnTo>
                  <a:pt x="2201143" y="665107"/>
                </a:lnTo>
                <a:cubicBezTo>
                  <a:pt x="2201143" y="691988"/>
                  <a:pt x="2179351" y="713780"/>
                  <a:pt x="2152470" y="713780"/>
                </a:cubicBezTo>
                <a:lnTo>
                  <a:pt x="125575" y="713780"/>
                </a:lnTo>
                <a:lnTo>
                  <a:pt x="0" y="834252"/>
                </a:lnTo>
                <a:lnTo>
                  <a:pt x="0" y="376139"/>
                </a:lnTo>
                <a:lnTo>
                  <a:pt x="488" y="376139"/>
                </a:lnTo>
                <a:lnTo>
                  <a:pt x="488" y="48673"/>
                </a:lnTo>
                <a:cubicBezTo>
                  <a:pt x="488" y="21792"/>
                  <a:pt x="22280" y="0"/>
                  <a:pt x="49161" y="0"/>
                </a:cubicBezTo>
                <a:close/>
              </a:path>
            </a:pathLst>
          </a:custGeom>
          <a:solidFill>
            <a:schemeClr val="accent1">
              <a:alpha val="17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42261" y="401049"/>
            <a:ext cx="1792939" cy="373579"/>
          </a:xfrm>
        </p:spPr>
        <p:txBody>
          <a:bodyPr>
            <a:normAutofit fontScale="90000"/>
          </a:bodyPr>
          <a:lstStyle/>
          <a:p>
            <a:r>
              <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目标</a:t>
            </a:r>
            <a:br>
              <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br>
            <a:endParaRPr lang="zh-CN" altLang="en-US" dirty="0"/>
          </a:p>
        </p:txBody>
      </p:sp>
      <p:sp>
        <p:nvSpPr>
          <p:cNvPr id="25" name="任意多边形: 形状 24"/>
          <p:cNvSpPr/>
          <p:nvPr/>
        </p:nvSpPr>
        <p:spPr>
          <a:xfrm rot="5400000">
            <a:off x="3392170" y="-1168400"/>
            <a:ext cx="5876290" cy="9569450"/>
          </a:xfrm>
          <a:custGeom>
            <a:avLst/>
            <a:gdLst>
              <a:gd name="connsiteX0" fmla="*/ 0 w 2981808"/>
              <a:gd name="connsiteY0" fmla="*/ 5676520 h 5861539"/>
              <a:gd name="connsiteX1" fmla="*/ 1 w 2981808"/>
              <a:gd name="connsiteY1" fmla="*/ 185018 h 5861539"/>
              <a:gd name="connsiteX2" fmla="*/ 185019 w 2981808"/>
              <a:gd name="connsiteY2" fmla="*/ 0 h 5861539"/>
              <a:gd name="connsiteX3" fmla="*/ 2528249 w 2981808"/>
              <a:gd name="connsiteY3" fmla="*/ 0 h 5861539"/>
              <a:gd name="connsiteX4" fmla="*/ 2713267 w 2981808"/>
              <a:gd name="connsiteY4" fmla="*/ 185018 h 5861539"/>
              <a:gd name="connsiteX5" fmla="*/ 2713267 w 2981808"/>
              <a:gd name="connsiteY5" fmla="*/ 5581621 h 5861539"/>
              <a:gd name="connsiteX6" fmla="*/ 2981808 w 2981808"/>
              <a:gd name="connsiteY6" fmla="*/ 5861539 h 5861539"/>
              <a:gd name="connsiteX7" fmla="*/ 2523695 w 2981808"/>
              <a:gd name="connsiteY7" fmla="*/ 5861539 h 5861539"/>
              <a:gd name="connsiteX8" fmla="*/ 2523695 w 2981808"/>
              <a:gd name="connsiteY8" fmla="*/ 5861539 h 5861539"/>
              <a:gd name="connsiteX9" fmla="*/ 185018 w 2981808"/>
              <a:gd name="connsiteY9" fmla="*/ 5861538 h 5861539"/>
              <a:gd name="connsiteX10" fmla="*/ 0 w 2981808"/>
              <a:gd name="connsiteY10" fmla="*/ 5676520 h 586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1808" h="5861539">
                <a:moveTo>
                  <a:pt x="0" y="5676520"/>
                </a:moveTo>
                <a:lnTo>
                  <a:pt x="1" y="185018"/>
                </a:lnTo>
                <a:cubicBezTo>
                  <a:pt x="1" y="82835"/>
                  <a:pt x="82836" y="0"/>
                  <a:pt x="185019" y="0"/>
                </a:cubicBezTo>
                <a:lnTo>
                  <a:pt x="2528249" y="0"/>
                </a:lnTo>
                <a:cubicBezTo>
                  <a:pt x="2630432" y="0"/>
                  <a:pt x="2713267" y="82835"/>
                  <a:pt x="2713267" y="185018"/>
                </a:cubicBezTo>
                <a:lnTo>
                  <a:pt x="2713267" y="5581621"/>
                </a:lnTo>
                <a:lnTo>
                  <a:pt x="2981808" y="5861539"/>
                </a:lnTo>
                <a:lnTo>
                  <a:pt x="2523695" y="5861539"/>
                </a:lnTo>
                <a:lnTo>
                  <a:pt x="2523695" y="5861539"/>
                </a:lnTo>
                <a:lnTo>
                  <a:pt x="185018" y="5861538"/>
                </a:lnTo>
                <a:cubicBezTo>
                  <a:pt x="82835" y="5861538"/>
                  <a:pt x="0" y="5778703"/>
                  <a:pt x="0" y="5676520"/>
                </a:cubicBezTo>
                <a:close/>
              </a:path>
            </a:pathLst>
          </a:custGeom>
          <a:gradFill>
            <a:gsLst>
              <a:gs pos="86000">
                <a:schemeClr val="accent1"/>
              </a:gs>
              <a:gs pos="21000">
                <a:schemeClr val="accent2"/>
              </a:gs>
              <a:gs pos="52000">
                <a:schemeClr val="accent1"/>
              </a:gs>
            </a:gsLst>
            <a:lin ang="18900000" scaled="1"/>
          </a:gradFill>
          <a:ln>
            <a:noFill/>
          </a:ln>
          <a:effectLst>
            <a:outerShdw blurRad="279400" sx="101000" sy="101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339975" y="1077595"/>
            <a:ext cx="7948295" cy="5077460"/>
          </a:xfrm>
          <a:prstGeom prst="rect">
            <a:avLst/>
          </a:prstGeom>
          <a:noFill/>
        </p:spPr>
        <p:txBody>
          <a:bodyPr wrap="square" rtlCol="0">
            <a:spAutoFit/>
          </a:bodyPr>
          <a:lstStyle/>
          <a:p>
            <a:pPr>
              <a:lnSpc>
                <a:spcPct val="150000"/>
              </a:lnSpc>
            </a:pPr>
            <a:r>
              <a:rPr lang="zh-CN" altLang="en-US" dirty="0">
                <a:solidFill>
                  <a:schemeClr val="bg1"/>
                </a:solidFill>
              </a:rPr>
              <a:t>本软件的目标是使图书馆打卡小程序管理电子化、系统化、简单化，以节省图书管理方面不必要的资源浪费。该管理系统的最终用户为终端用户，管理人员和其他相关人员。本小程序包括了学生在图书馆内自习或者阅读书籍进行打卡的一般功能。还包括一些其他的打卡辅助功能，诸如打卡记录的存储累加，学生们打卡时长的排行等。</a:t>
            </a:r>
            <a:endParaRPr lang="zh-CN" altLang="en-US" dirty="0">
              <a:solidFill>
                <a:schemeClr val="bg1"/>
              </a:solidFill>
            </a:endParaRPr>
          </a:p>
          <a:p>
            <a:pPr>
              <a:lnSpc>
                <a:spcPct val="150000"/>
              </a:lnSpc>
            </a:pPr>
            <a:r>
              <a:rPr lang="zh-CN" altLang="en-US" dirty="0">
                <a:solidFill>
                  <a:schemeClr val="bg1"/>
                </a:solidFill>
              </a:rPr>
              <a:t>目标还包括：</a:t>
            </a:r>
            <a:endParaRPr lang="zh-CN" altLang="en-US" dirty="0">
              <a:solidFill>
                <a:schemeClr val="bg1"/>
              </a:solidFill>
            </a:endParaRPr>
          </a:p>
          <a:p>
            <a:pPr>
              <a:lnSpc>
                <a:spcPct val="150000"/>
              </a:lnSpc>
            </a:pPr>
            <a:r>
              <a:rPr lang="zh-CN" altLang="en-US" dirty="0">
                <a:solidFill>
                  <a:schemeClr val="bg1"/>
                </a:solidFill>
              </a:rPr>
              <a:t>1.减少人力资源的使用和降低管理费用;提高信息准确度和可靠性;.</a:t>
            </a:r>
            <a:endParaRPr lang="zh-CN" altLang="en-US" dirty="0">
              <a:solidFill>
                <a:schemeClr val="bg1"/>
              </a:solidFill>
            </a:endParaRPr>
          </a:p>
          <a:p>
            <a:pPr>
              <a:lnSpc>
                <a:spcPct val="150000"/>
              </a:lnSpc>
            </a:pPr>
            <a:r>
              <a:rPr lang="zh-CN" altLang="en-US" dirty="0">
                <a:solidFill>
                  <a:schemeClr val="bg1"/>
                </a:solidFill>
              </a:rPr>
              <a:t>2.给学生提供准确的数据，让他们更好参考了解自己的学习历程;</a:t>
            </a:r>
            <a:endParaRPr lang="zh-CN" altLang="en-US" dirty="0">
              <a:solidFill>
                <a:schemeClr val="bg1"/>
              </a:solidFill>
            </a:endParaRPr>
          </a:p>
          <a:p>
            <a:pPr>
              <a:lnSpc>
                <a:spcPct val="150000"/>
              </a:lnSpc>
            </a:pPr>
            <a:r>
              <a:rPr lang="zh-CN" altLang="en-US" dirty="0">
                <a:solidFill>
                  <a:schemeClr val="bg1"/>
                </a:solidFill>
              </a:rPr>
              <a:t>3.建立高效的信息传输和服务平台，提高信息处理速度和利用率;</a:t>
            </a:r>
            <a:endParaRPr lang="zh-CN" altLang="en-US" dirty="0">
              <a:solidFill>
                <a:schemeClr val="bg1"/>
              </a:solidFill>
            </a:endParaRPr>
          </a:p>
          <a:p>
            <a:pPr>
              <a:lnSpc>
                <a:spcPct val="150000"/>
              </a:lnSpc>
            </a:pPr>
            <a:r>
              <a:rPr lang="zh-CN" altLang="en-US" dirty="0">
                <a:solidFill>
                  <a:schemeClr val="bg1"/>
                </a:solidFill>
              </a:rPr>
              <a:t>4.系统设计优良，界面设计精美、友好、快捷，人性化设计，后台管理功能强大效率高;</a:t>
            </a:r>
            <a:endParaRPr lang="zh-CN" altLang="en-US" dirty="0">
              <a:solidFill>
                <a:schemeClr val="bg1"/>
              </a:solidFill>
            </a:endParaRPr>
          </a:p>
          <a:p>
            <a:pPr>
              <a:lnSpc>
                <a:spcPct val="150000"/>
              </a:lnSpc>
            </a:pPr>
            <a:r>
              <a:rPr lang="zh-CN" altLang="en-US" dirty="0">
                <a:solidFill>
                  <a:schemeClr val="bg1"/>
                </a:solidFill>
              </a:rPr>
              <a:t>5.更简便、信息化程度更高的图书打卡流程;</a:t>
            </a:r>
            <a:endParaRPr lang="zh-CN" altLang="en-US" dirty="0">
              <a:solidFill>
                <a:schemeClr val="bg1"/>
              </a:solidFill>
            </a:endParaRPr>
          </a:p>
        </p:txBody>
      </p:sp>
      <p:sp>
        <p:nvSpPr>
          <p:cNvPr id="18" name="矩形: 圆角 17"/>
          <p:cNvSpPr/>
          <p:nvPr/>
        </p:nvSpPr>
        <p:spPr>
          <a:xfrm>
            <a:off x="604794" y="5123594"/>
            <a:ext cx="941181" cy="430017"/>
          </a:xfrm>
          <a:prstGeom prst="roundRect">
            <a:avLst>
              <a:gd name="adj" fmla="val 14772"/>
            </a:avLst>
          </a:prstGeom>
          <a:solidFill>
            <a:schemeClr val="accent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p:cNvSpPr/>
          <p:nvPr/>
        </p:nvSpPr>
        <p:spPr>
          <a:xfrm>
            <a:off x="8970725" y="4800217"/>
            <a:ext cx="1144758" cy="587436"/>
          </a:xfrm>
          <a:prstGeom prst="roundRect">
            <a:avLst>
              <a:gd name="adj" fmla="val 14772"/>
            </a:avLst>
          </a:pr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305990" y="5091301"/>
            <a:ext cx="713780" cy="713780"/>
          </a:xfrm>
          <a:prstGeom prst="ellipse">
            <a:avLst/>
          </a:prstGeom>
          <a:solidFill>
            <a:schemeClr val="accent1">
              <a:alpha val="2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图形 70"/>
          <p:cNvGrpSpPr/>
          <p:nvPr/>
        </p:nvGrpSpPr>
        <p:grpSpPr>
          <a:xfrm>
            <a:off x="3407019" y="5190233"/>
            <a:ext cx="511724" cy="511724"/>
            <a:chOff x="9197017" y="3505661"/>
            <a:chExt cx="908981" cy="908981"/>
          </a:xfrm>
          <a:solidFill>
            <a:schemeClr val="bg1">
              <a:alpha val="28000"/>
            </a:schemeClr>
          </a:solidFill>
        </p:grpSpPr>
        <p:sp>
          <p:nvSpPr>
            <p:cNvPr id="52" name="任意多边形: 形状 51"/>
            <p:cNvSpPr/>
            <p:nvPr/>
          </p:nvSpPr>
          <p:spPr>
            <a:xfrm>
              <a:off x="9197017" y="3596954"/>
              <a:ext cx="233585" cy="726388"/>
            </a:xfrm>
            <a:custGeom>
              <a:avLst/>
              <a:gdLst>
                <a:gd name="connsiteX0" fmla="*/ 211823 w 233585"/>
                <a:gd name="connsiteY0" fmla="*/ 681596 h 726388"/>
                <a:gd name="connsiteX1" fmla="*/ 191108 w 233585"/>
                <a:gd name="connsiteY1" fmla="*/ 698600 h 726388"/>
                <a:gd name="connsiteX2" fmla="*/ 184491 w 233585"/>
                <a:gd name="connsiteY2" fmla="*/ 698274 h 726388"/>
                <a:gd name="connsiteX3" fmla="*/ 119413 w 233585"/>
                <a:gd name="connsiteY3" fmla="*/ 633204 h 726388"/>
                <a:gd name="connsiteX4" fmla="*/ 119087 w 233585"/>
                <a:gd name="connsiteY4" fmla="*/ 626580 h 726388"/>
                <a:gd name="connsiteX5" fmla="*/ 184491 w 233585"/>
                <a:gd name="connsiteY5" fmla="*/ 546918 h 726388"/>
                <a:gd name="connsiteX6" fmla="*/ 187744 w 233585"/>
                <a:gd name="connsiteY6" fmla="*/ 511668 h 726388"/>
                <a:gd name="connsiteX7" fmla="*/ 160940 w 233585"/>
                <a:gd name="connsiteY7" fmla="*/ 447027 h 726388"/>
                <a:gd name="connsiteX8" fmla="*/ 133776 w 233585"/>
                <a:gd name="connsiteY8" fmla="*/ 424218 h 726388"/>
                <a:gd name="connsiteX9" fmla="*/ 31089 w 233585"/>
                <a:gd name="connsiteY9" fmla="*/ 414128 h 726388"/>
                <a:gd name="connsiteX10" fmla="*/ 26630 w 233585"/>
                <a:gd name="connsiteY10" fmla="*/ 409211 h 726388"/>
                <a:gd name="connsiteX11" fmla="*/ 26630 w 233585"/>
                <a:gd name="connsiteY11" fmla="*/ 317183 h 726388"/>
                <a:gd name="connsiteX12" fmla="*/ 31083 w 233585"/>
                <a:gd name="connsiteY12" fmla="*/ 312268 h 726388"/>
                <a:gd name="connsiteX13" fmla="*/ 133776 w 233585"/>
                <a:gd name="connsiteY13" fmla="*/ 302176 h 726388"/>
                <a:gd name="connsiteX14" fmla="*/ 160940 w 233585"/>
                <a:gd name="connsiteY14" fmla="*/ 279367 h 726388"/>
                <a:gd name="connsiteX15" fmla="*/ 187751 w 233585"/>
                <a:gd name="connsiteY15" fmla="*/ 214726 h 726388"/>
                <a:gd name="connsiteX16" fmla="*/ 184491 w 233585"/>
                <a:gd name="connsiteY16" fmla="*/ 179476 h 726388"/>
                <a:gd name="connsiteX17" fmla="*/ 119087 w 233585"/>
                <a:gd name="connsiteY17" fmla="*/ 99814 h 726388"/>
                <a:gd name="connsiteX18" fmla="*/ 119413 w 233585"/>
                <a:gd name="connsiteY18" fmla="*/ 93191 h 726388"/>
                <a:gd name="connsiteX19" fmla="*/ 184484 w 233585"/>
                <a:gd name="connsiteY19" fmla="*/ 28120 h 726388"/>
                <a:gd name="connsiteX20" fmla="*/ 191108 w 233585"/>
                <a:gd name="connsiteY20" fmla="*/ 27794 h 726388"/>
                <a:gd name="connsiteX21" fmla="*/ 206690 w 233585"/>
                <a:gd name="connsiteY21" fmla="*/ 40582 h 726388"/>
                <a:gd name="connsiteX22" fmla="*/ 225429 w 233585"/>
                <a:gd name="connsiteY22" fmla="*/ 38737 h 726388"/>
                <a:gd name="connsiteX23" fmla="*/ 223584 w 233585"/>
                <a:gd name="connsiteY23" fmla="*/ 19999 h 726388"/>
                <a:gd name="connsiteX24" fmla="*/ 208008 w 233585"/>
                <a:gd name="connsiteY24" fmla="*/ 7211 h 726388"/>
                <a:gd name="connsiteX25" fmla="*/ 165656 w 233585"/>
                <a:gd name="connsiteY25" fmla="*/ 9284 h 726388"/>
                <a:gd name="connsiteX26" fmla="*/ 100578 w 233585"/>
                <a:gd name="connsiteY26" fmla="*/ 74362 h 726388"/>
                <a:gd name="connsiteX27" fmla="*/ 98504 w 233585"/>
                <a:gd name="connsiteY27" fmla="*/ 116707 h 726388"/>
                <a:gd name="connsiteX28" fmla="*/ 163908 w 233585"/>
                <a:gd name="connsiteY28" fmla="*/ 196369 h 726388"/>
                <a:gd name="connsiteX29" fmla="*/ 164484 w 233585"/>
                <a:gd name="connsiteY29" fmla="*/ 201757 h 726388"/>
                <a:gd name="connsiteX30" fmla="*/ 135329 w 233585"/>
                <a:gd name="connsiteY30" fmla="*/ 272072 h 726388"/>
                <a:gd name="connsiteX31" fmla="*/ 131168 w 233585"/>
                <a:gd name="connsiteY31" fmla="*/ 275670 h 726388"/>
                <a:gd name="connsiteX32" fmla="*/ 28475 w 233585"/>
                <a:gd name="connsiteY32" fmla="*/ 285769 h 726388"/>
                <a:gd name="connsiteX33" fmla="*/ 0 w 233585"/>
                <a:gd name="connsiteY33" fmla="*/ 317183 h 726388"/>
                <a:gd name="connsiteX34" fmla="*/ 0 w 233585"/>
                <a:gd name="connsiteY34" fmla="*/ 409211 h 726388"/>
                <a:gd name="connsiteX35" fmla="*/ 28482 w 233585"/>
                <a:gd name="connsiteY35" fmla="*/ 440626 h 726388"/>
                <a:gd name="connsiteX36" fmla="*/ 131168 w 233585"/>
                <a:gd name="connsiteY36" fmla="*/ 450724 h 726388"/>
                <a:gd name="connsiteX37" fmla="*/ 135329 w 233585"/>
                <a:gd name="connsiteY37" fmla="*/ 454322 h 726388"/>
                <a:gd name="connsiteX38" fmla="*/ 164484 w 233585"/>
                <a:gd name="connsiteY38" fmla="*/ 524637 h 726388"/>
                <a:gd name="connsiteX39" fmla="*/ 163908 w 233585"/>
                <a:gd name="connsiteY39" fmla="*/ 530018 h 726388"/>
                <a:gd name="connsiteX40" fmla="*/ 98504 w 233585"/>
                <a:gd name="connsiteY40" fmla="*/ 609680 h 726388"/>
                <a:gd name="connsiteX41" fmla="*/ 100585 w 233585"/>
                <a:gd name="connsiteY41" fmla="*/ 652031 h 726388"/>
                <a:gd name="connsiteX42" fmla="*/ 165656 w 233585"/>
                <a:gd name="connsiteY42" fmla="*/ 717103 h 726388"/>
                <a:gd name="connsiteX43" fmla="*/ 187973 w 233585"/>
                <a:gd name="connsiteY43" fmla="*/ 726388 h 726388"/>
                <a:gd name="connsiteX44" fmla="*/ 208008 w 233585"/>
                <a:gd name="connsiteY44" fmla="*/ 719184 h 726388"/>
                <a:gd name="connsiteX45" fmla="*/ 228722 w 233585"/>
                <a:gd name="connsiteY45" fmla="*/ 702172 h 726388"/>
                <a:gd name="connsiteX46" fmla="*/ 230560 w 233585"/>
                <a:gd name="connsiteY46" fmla="*/ 683434 h 726388"/>
                <a:gd name="connsiteX47" fmla="*/ 211823 w 233585"/>
                <a:gd name="connsiteY47" fmla="*/ 681596 h 72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33585" h="726388">
                  <a:moveTo>
                    <a:pt x="211823" y="681596"/>
                  </a:moveTo>
                  <a:lnTo>
                    <a:pt x="191108" y="698600"/>
                  </a:lnTo>
                  <a:cubicBezTo>
                    <a:pt x="189137" y="700223"/>
                    <a:pt x="186288" y="700085"/>
                    <a:pt x="184491" y="698274"/>
                  </a:cubicBezTo>
                  <a:lnTo>
                    <a:pt x="119413" y="633204"/>
                  </a:lnTo>
                  <a:cubicBezTo>
                    <a:pt x="117610" y="631400"/>
                    <a:pt x="117472" y="628550"/>
                    <a:pt x="119087" y="626580"/>
                  </a:cubicBezTo>
                  <a:lnTo>
                    <a:pt x="184491" y="546918"/>
                  </a:lnTo>
                  <a:cubicBezTo>
                    <a:pt x="192779" y="536821"/>
                    <a:pt x="194062" y="522986"/>
                    <a:pt x="187744" y="511668"/>
                  </a:cubicBezTo>
                  <a:cubicBezTo>
                    <a:pt x="176363" y="491252"/>
                    <a:pt x="167341" y="469503"/>
                    <a:pt x="160940" y="447027"/>
                  </a:cubicBezTo>
                  <a:cubicBezTo>
                    <a:pt x="157355" y="434447"/>
                    <a:pt x="146696" y="425494"/>
                    <a:pt x="133776" y="424218"/>
                  </a:cubicBezTo>
                  <a:lnTo>
                    <a:pt x="31089" y="414128"/>
                  </a:lnTo>
                  <a:cubicBezTo>
                    <a:pt x="28544" y="413878"/>
                    <a:pt x="26630" y="411762"/>
                    <a:pt x="26630" y="409211"/>
                  </a:cubicBezTo>
                  <a:lnTo>
                    <a:pt x="26630" y="317183"/>
                  </a:lnTo>
                  <a:cubicBezTo>
                    <a:pt x="26630" y="314632"/>
                    <a:pt x="28544" y="312516"/>
                    <a:pt x="31083" y="312268"/>
                  </a:cubicBezTo>
                  <a:lnTo>
                    <a:pt x="133776" y="302176"/>
                  </a:lnTo>
                  <a:cubicBezTo>
                    <a:pt x="146696" y="300900"/>
                    <a:pt x="157355" y="291947"/>
                    <a:pt x="160940" y="279367"/>
                  </a:cubicBezTo>
                  <a:cubicBezTo>
                    <a:pt x="167341" y="256891"/>
                    <a:pt x="176363" y="235143"/>
                    <a:pt x="187751" y="214726"/>
                  </a:cubicBezTo>
                  <a:cubicBezTo>
                    <a:pt x="194055" y="203408"/>
                    <a:pt x="192779" y="189573"/>
                    <a:pt x="184491" y="179476"/>
                  </a:cubicBezTo>
                  <a:lnTo>
                    <a:pt x="119087" y="99814"/>
                  </a:lnTo>
                  <a:cubicBezTo>
                    <a:pt x="117472" y="97844"/>
                    <a:pt x="117610" y="94994"/>
                    <a:pt x="119413" y="93191"/>
                  </a:cubicBezTo>
                  <a:lnTo>
                    <a:pt x="184484" y="28120"/>
                  </a:lnTo>
                  <a:cubicBezTo>
                    <a:pt x="186295" y="26317"/>
                    <a:pt x="189137" y="26178"/>
                    <a:pt x="191108" y="27794"/>
                  </a:cubicBezTo>
                  <a:lnTo>
                    <a:pt x="206690" y="40582"/>
                  </a:lnTo>
                  <a:cubicBezTo>
                    <a:pt x="212362" y="45249"/>
                    <a:pt x="220762" y="44424"/>
                    <a:pt x="225429" y="38737"/>
                  </a:cubicBezTo>
                  <a:cubicBezTo>
                    <a:pt x="230095" y="33058"/>
                    <a:pt x="229271" y="24666"/>
                    <a:pt x="223584" y="19999"/>
                  </a:cubicBezTo>
                  <a:lnTo>
                    <a:pt x="208008" y="7211"/>
                  </a:lnTo>
                  <a:cubicBezTo>
                    <a:pt x="195401" y="-3143"/>
                    <a:pt x="177196" y="-2255"/>
                    <a:pt x="165656" y="9284"/>
                  </a:cubicBezTo>
                  <a:lnTo>
                    <a:pt x="100578" y="74362"/>
                  </a:lnTo>
                  <a:cubicBezTo>
                    <a:pt x="89045" y="85895"/>
                    <a:pt x="88150" y="104107"/>
                    <a:pt x="98504" y="116707"/>
                  </a:cubicBezTo>
                  <a:lnTo>
                    <a:pt x="163908" y="196369"/>
                  </a:lnTo>
                  <a:cubicBezTo>
                    <a:pt x="165184" y="197922"/>
                    <a:pt x="165413" y="200094"/>
                    <a:pt x="164484" y="201757"/>
                  </a:cubicBezTo>
                  <a:cubicBezTo>
                    <a:pt x="152105" y="223963"/>
                    <a:pt x="142292" y="247618"/>
                    <a:pt x="135329" y="272072"/>
                  </a:cubicBezTo>
                  <a:cubicBezTo>
                    <a:pt x="134761" y="274069"/>
                    <a:pt x="133124" y="275484"/>
                    <a:pt x="131168" y="275670"/>
                  </a:cubicBezTo>
                  <a:lnTo>
                    <a:pt x="28475" y="285769"/>
                  </a:lnTo>
                  <a:cubicBezTo>
                    <a:pt x="12247" y="287363"/>
                    <a:pt x="0" y="300873"/>
                    <a:pt x="0" y="317183"/>
                  </a:cubicBezTo>
                  <a:lnTo>
                    <a:pt x="0" y="409211"/>
                  </a:lnTo>
                  <a:cubicBezTo>
                    <a:pt x="0" y="425521"/>
                    <a:pt x="12247" y="439031"/>
                    <a:pt x="28482" y="440626"/>
                  </a:cubicBezTo>
                  <a:lnTo>
                    <a:pt x="131168" y="450724"/>
                  </a:lnTo>
                  <a:cubicBezTo>
                    <a:pt x="133131" y="450910"/>
                    <a:pt x="134761" y="452325"/>
                    <a:pt x="135329" y="454322"/>
                  </a:cubicBezTo>
                  <a:cubicBezTo>
                    <a:pt x="142292" y="478769"/>
                    <a:pt x="152105" y="502431"/>
                    <a:pt x="164484" y="524637"/>
                  </a:cubicBezTo>
                  <a:cubicBezTo>
                    <a:pt x="165420" y="526301"/>
                    <a:pt x="165184" y="528465"/>
                    <a:pt x="163908" y="530018"/>
                  </a:cubicBezTo>
                  <a:lnTo>
                    <a:pt x="98504" y="609680"/>
                  </a:lnTo>
                  <a:cubicBezTo>
                    <a:pt x="88157" y="622289"/>
                    <a:pt x="89045" y="640491"/>
                    <a:pt x="100585" y="652031"/>
                  </a:cubicBezTo>
                  <a:lnTo>
                    <a:pt x="165656" y="717103"/>
                  </a:lnTo>
                  <a:cubicBezTo>
                    <a:pt x="171814" y="723262"/>
                    <a:pt x="179872" y="726388"/>
                    <a:pt x="187973" y="726388"/>
                  </a:cubicBezTo>
                  <a:cubicBezTo>
                    <a:pt x="195031" y="726388"/>
                    <a:pt x="202133" y="724002"/>
                    <a:pt x="208008" y="719184"/>
                  </a:cubicBezTo>
                  <a:lnTo>
                    <a:pt x="228722" y="702172"/>
                  </a:lnTo>
                  <a:cubicBezTo>
                    <a:pt x="234402" y="697512"/>
                    <a:pt x="235227" y="689120"/>
                    <a:pt x="230560" y="683434"/>
                  </a:cubicBezTo>
                  <a:cubicBezTo>
                    <a:pt x="225892" y="677754"/>
                    <a:pt x="217502" y="676929"/>
                    <a:pt x="211823" y="681596"/>
                  </a:cubicBezTo>
                  <a:close/>
                </a:path>
              </a:pathLst>
            </a:custGeom>
            <a:grpFill/>
            <a:ln w="1767" cap="flat">
              <a:noFill/>
              <a:prstDash val="solid"/>
              <a:miter/>
            </a:ln>
          </p:spPr>
          <p:txBody>
            <a:bodyPr rtlCol="0" anchor="ctr"/>
            <a:lstStyle/>
            <a:p>
              <a:endParaRPr lang="zh-CN" altLang="en-US"/>
            </a:p>
          </p:txBody>
        </p:sp>
        <p:sp>
          <p:nvSpPr>
            <p:cNvPr id="53" name="任意多边形: 形状 52"/>
            <p:cNvSpPr/>
            <p:nvPr/>
          </p:nvSpPr>
          <p:spPr>
            <a:xfrm>
              <a:off x="9443373" y="3505661"/>
              <a:ext cx="662624" cy="908988"/>
            </a:xfrm>
            <a:custGeom>
              <a:avLst/>
              <a:gdLst>
                <a:gd name="connsiteX0" fmla="*/ 634149 w 662624"/>
                <a:gd name="connsiteY0" fmla="*/ 377062 h 908988"/>
                <a:gd name="connsiteX1" fmla="*/ 531456 w 662624"/>
                <a:gd name="connsiteY1" fmla="*/ 366964 h 908988"/>
                <a:gd name="connsiteX2" fmla="*/ 527302 w 662624"/>
                <a:gd name="connsiteY2" fmla="*/ 363365 h 908988"/>
                <a:gd name="connsiteX3" fmla="*/ 498141 w 662624"/>
                <a:gd name="connsiteY3" fmla="*/ 293051 h 908988"/>
                <a:gd name="connsiteX4" fmla="*/ 498724 w 662624"/>
                <a:gd name="connsiteY4" fmla="*/ 287669 h 908988"/>
                <a:gd name="connsiteX5" fmla="*/ 564121 w 662624"/>
                <a:gd name="connsiteY5" fmla="*/ 208008 h 908988"/>
                <a:gd name="connsiteX6" fmla="*/ 562047 w 662624"/>
                <a:gd name="connsiteY6" fmla="*/ 165656 h 908988"/>
                <a:gd name="connsiteX7" fmla="*/ 496968 w 662624"/>
                <a:gd name="connsiteY7" fmla="*/ 100585 h 908988"/>
                <a:gd name="connsiteX8" fmla="*/ 454624 w 662624"/>
                <a:gd name="connsiteY8" fmla="*/ 98504 h 908988"/>
                <a:gd name="connsiteX9" fmla="*/ 374962 w 662624"/>
                <a:gd name="connsiteY9" fmla="*/ 163908 h 908988"/>
                <a:gd name="connsiteX10" fmla="*/ 369574 w 662624"/>
                <a:gd name="connsiteY10" fmla="*/ 164491 h 908988"/>
                <a:gd name="connsiteX11" fmla="*/ 299259 w 662624"/>
                <a:gd name="connsiteY11" fmla="*/ 135329 h 908988"/>
                <a:gd name="connsiteX12" fmla="*/ 295660 w 662624"/>
                <a:gd name="connsiteY12" fmla="*/ 131175 h 908988"/>
                <a:gd name="connsiteX13" fmla="*/ 285562 w 662624"/>
                <a:gd name="connsiteY13" fmla="*/ 28482 h 908988"/>
                <a:gd name="connsiteX14" fmla="*/ 254154 w 662624"/>
                <a:gd name="connsiteY14" fmla="*/ 0 h 908988"/>
                <a:gd name="connsiteX15" fmla="*/ 162120 w 662624"/>
                <a:gd name="connsiteY15" fmla="*/ 0 h 908988"/>
                <a:gd name="connsiteX16" fmla="*/ 130705 w 662624"/>
                <a:gd name="connsiteY16" fmla="*/ 28475 h 908988"/>
                <a:gd name="connsiteX17" fmla="*/ 120614 w 662624"/>
                <a:gd name="connsiteY17" fmla="*/ 131168 h 908988"/>
                <a:gd name="connsiteX18" fmla="*/ 117016 w 662624"/>
                <a:gd name="connsiteY18" fmla="*/ 135329 h 908988"/>
                <a:gd name="connsiteX19" fmla="*/ 46701 w 662624"/>
                <a:gd name="connsiteY19" fmla="*/ 164484 h 908988"/>
                <a:gd name="connsiteX20" fmla="*/ 41313 w 662624"/>
                <a:gd name="connsiteY20" fmla="*/ 163908 h 908988"/>
                <a:gd name="connsiteX21" fmla="*/ 21762 w 662624"/>
                <a:gd name="connsiteY21" fmla="*/ 147854 h 908988"/>
                <a:gd name="connsiteX22" fmla="*/ 3025 w 662624"/>
                <a:gd name="connsiteY22" fmla="*/ 149698 h 908988"/>
                <a:gd name="connsiteX23" fmla="*/ 4863 w 662624"/>
                <a:gd name="connsiteY23" fmla="*/ 168444 h 908988"/>
                <a:gd name="connsiteX24" fmla="*/ 24420 w 662624"/>
                <a:gd name="connsiteY24" fmla="*/ 184491 h 908988"/>
                <a:gd name="connsiteX25" fmla="*/ 59670 w 662624"/>
                <a:gd name="connsiteY25" fmla="*/ 187744 h 908988"/>
                <a:gd name="connsiteX26" fmla="*/ 124303 w 662624"/>
                <a:gd name="connsiteY26" fmla="*/ 160940 h 908988"/>
                <a:gd name="connsiteX27" fmla="*/ 147113 w 662624"/>
                <a:gd name="connsiteY27" fmla="*/ 133776 h 908988"/>
                <a:gd name="connsiteX28" fmla="*/ 157210 w 662624"/>
                <a:gd name="connsiteY28" fmla="*/ 31083 h 908988"/>
                <a:gd name="connsiteX29" fmla="*/ 162120 w 662624"/>
                <a:gd name="connsiteY29" fmla="*/ 26630 h 908988"/>
                <a:gd name="connsiteX30" fmla="*/ 254154 w 662624"/>
                <a:gd name="connsiteY30" fmla="*/ 26630 h 908988"/>
                <a:gd name="connsiteX31" fmla="*/ 259065 w 662624"/>
                <a:gd name="connsiteY31" fmla="*/ 31083 h 908988"/>
                <a:gd name="connsiteX32" fmla="*/ 269162 w 662624"/>
                <a:gd name="connsiteY32" fmla="*/ 133776 h 908988"/>
                <a:gd name="connsiteX33" fmla="*/ 291971 w 662624"/>
                <a:gd name="connsiteY33" fmla="*/ 160940 h 908988"/>
                <a:gd name="connsiteX34" fmla="*/ 356612 w 662624"/>
                <a:gd name="connsiteY34" fmla="*/ 187744 h 908988"/>
                <a:gd name="connsiteX35" fmla="*/ 391862 w 662624"/>
                <a:gd name="connsiteY35" fmla="*/ 184491 h 908988"/>
                <a:gd name="connsiteX36" fmla="*/ 471523 w 662624"/>
                <a:gd name="connsiteY36" fmla="*/ 119087 h 908988"/>
                <a:gd name="connsiteX37" fmla="*/ 478140 w 662624"/>
                <a:gd name="connsiteY37" fmla="*/ 119413 h 908988"/>
                <a:gd name="connsiteX38" fmla="*/ 543218 w 662624"/>
                <a:gd name="connsiteY38" fmla="*/ 184484 h 908988"/>
                <a:gd name="connsiteX39" fmla="*/ 543544 w 662624"/>
                <a:gd name="connsiteY39" fmla="*/ 191108 h 908988"/>
                <a:gd name="connsiteX40" fmla="*/ 478140 w 662624"/>
                <a:gd name="connsiteY40" fmla="*/ 270770 h 908988"/>
                <a:gd name="connsiteX41" fmla="*/ 474888 w 662624"/>
                <a:gd name="connsiteY41" fmla="*/ 306019 h 908988"/>
                <a:gd name="connsiteX42" fmla="*/ 501692 w 662624"/>
                <a:gd name="connsiteY42" fmla="*/ 370660 h 908988"/>
                <a:gd name="connsiteX43" fmla="*/ 528855 w 662624"/>
                <a:gd name="connsiteY43" fmla="*/ 393470 h 908988"/>
                <a:gd name="connsiteX44" fmla="*/ 631549 w 662624"/>
                <a:gd name="connsiteY44" fmla="*/ 403566 h 908988"/>
                <a:gd name="connsiteX45" fmla="*/ 636001 w 662624"/>
                <a:gd name="connsiteY45" fmla="*/ 408477 h 908988"/>
                <a:gd name="connsiteX46" fmla="*/ 636001 w 662624"/>
                <a:gd name="connsiteY46" fmla="*/ 500511 h 908988"/>
                <a:gd name="connsiteX47" fmla="*/ 631549 w 662624"/>
                <a:gd name="connsiteY47" fmla="*/ 505422 h 908988"/>
                <a:gd name="connsiteX48" fmla="*/ 528855 w 662624"/>
                <a:gd name="connsiteY48" fmla="*/ 515511 h 908988"/>
                <a:gd name="connsiteX49" fmla="*/ 501692 w 662624"/>
                <a:gd name="connsiteY49" fmla="*/ 538321 h 908988"/>
                <a:gd name="connsiteX50" fmla="*/ 474888 w 662624"/>
                <a:gd name="connsiteY50" fmla="*/ 602962 h 908988"/>
                <a:gd name="connsiteX51" fmla="*/ 478140 w 662624"/>
                <a:gd name="connsiteY51" fmla="*/ 638211 h 908988"/>
                <a:gd name="connsiteX52" fmla="*/ 543544 w 662624"/>
                <a:gd name="connsiteY52" fmla="*/ 717873 h 908988"/>
                <a:gd name="connsiteX53" fmla="*/ 543218 w 662624"/>
                <a:gd name="connsiteY53" fmla="*/ 724497 h 908988"/>
                <a:gd name="connsiteX54" fmla="*/ 478140 w 662624"/>
                <a:gd name="connsiteY54" fmla="*/ 789574 h 908988"/>
                <a:gd name="connsiteX55" fmla="*/ 471523 w 662624"/>
                <a:gd name="connsiteY55" fmla="*/ 789901 h 908988"/>
                <a:gd name="connsiteX56" fmla="*/ 391862 w 662624"/>
                <a:gd name="connsiteY56" fmla="*/ 724497 h 908988"/>
                <a:gd name="connsiteX57" fmla="*/ 356612 w 662624"/>
                <a:gd name="connsiteY57" fmla="*/ 721244 h 908988"/>
                <a:gd name="connsiteX58" fmla="*/ 291971 w 662624"/>
                <a:gd name="connsiteY58" fmla="*/ 748049 h 908988"/>
                <a:gd name="connsiteX59" fmla="*/ 269162 w 662624"/>
                <a:gd name="connsiteY59" fmla="*/ 775212 h 908988"/>
                <a:gd name="connsiteX60" fmla="*/ 259065 w 662624"/>
                <a:gd name="connsiteY60" fmla="*/ 877905 h 908988"/>
                <a:gd name="connsiteX61" fmla="*/ 254154 w 662624"/>
                <a:gd name="connsiteY61" fmla="*/ 882358 h 908988"/>
                <a:gd name="connsiteX62" fmla="*/ 162120 w 662624"/>
                <a:gd name="connsiteY62" fmla="*/ 882358 h 908988"/>
                <a:gd name="connsiteX63" fmla="*/ 157210 w 662624"/>
                <a:gd name="connsiteY63" fmla="*/ 877905 h 908988"/>
                <a:gd name="connsiteX64" fmla="*/ 147113 w 662624"/>
                <a:gd name="connsiteY64" fmla="*/ 775205 h 908988"/>
                <a:gd name="connsiteX65" fmla="*/ 124303 w 662624"/>
                <a:gd name="connsiteY65" fmla="*/ 748049 h 908988"/>
                <a:gd name="connsiteX66" fmla="*/ 59670 w 662624"/>
                <a:gd name="connsiteY66" fmla="*/ 721244 h 908988"/>
                <a:gd name="connsiteX67" fmla="*/ 24413 w 662624"/>
                <a:gd name="connsiteY67" fmla="*/ 724497 h 908988"/>
                <a:gd name="connsiteX68" fmla="*/ 10001 w 662624"/>
                <a:gd name="connsiteY68" fmla="*/ 736328 h 908988"/>
                <a:gd name="connsiteX69" fmla="*/ 8156 w 662624"/>
                <a:gd name="connsiteY69" fmla="*/ 755074 h 908988"/>
                <a:gd name="connsiteX70" fmla="*/ 26895 w 662624"/>
                <a:gd name="connsiteY70" fmla="*/ 756911 h 908988"/>
                <a:gd name="connsiteX71" fmla="*/ 41313 w 662624"/>
                <a:gd name="connsiteY71" fmla="*/ 745080 h 908988"/>
                <a:gd name="connsiteX72" fmla="*/ 46701 w 662624"/>
                <a:gd name="connsiteY72" fmla="*/ 744503 h 908988"/>
                <a:gd name="connsiteX73" fmla="*/ 117016 w 662624"/>
                <a:gd name="connsiteY73" fmla="*/ 773658 h 908988"/>
                <a:gd name="connsiteX74" fmla="*/ 120614 w 662624"/>
                <a:gd name="connsiteY74" fmla="*/ 777813 h 908988"/>
                <a:gd name="connsiteX75" fmla="*/ 130705 w 662624"/>
                <a:gd name="connsiteY75" fmla="*/ 880513 h 908988"/>
                <a:gd name="connsiteX76" fmla="*/ 162120 w 662624"/>
                <a:gd name="connsiteY76" fmla="*/ 908988 h 908988"/>
                <a:gd name="connsiteX77" fmla="*/ 254154 w 662624"/>
                <a:gd name="connsiteY77" fmla="*/ 908988 h 908988"/>
                <a:gd name="connsiteX78" fmla="*/ 285562 w 662624"/>
                <a:gd name="connsiteY78" fmla="*/ 880506 h 908988"/>
                <a:gd name="connsiteX79" fmla="*/ 295660 w 662624"/>
                <a:gd name="connsiteY79" fmla="*/ 777813 h 908988"/>
                <a:gd name="connsiteX80" fmla="*/ 299259 w 662624"/>
                <a:gd name="connsiteY80" fmla="*/ 773658 h 908988"/>
                <a:gd name="connsiteX81" fmla="*/ 369574 w 662624"/>
                <a:gd name="connsiteY81" fmla="*/ 744498 h 908988"/>
                <a:gd name="connsiteX82" fmla="*/ 374962 w 662624"/>
                <a:gd name="connsiteY82" fmla="*/ 745080 h 908988"/>
                <a:gd name="connsiteX83" fmla="*/ 454624 w 662624"/>
                <a:gd name="connsiteY83" fmla="*/ 810484 h 908988"/>
                <a:gd name="connsiteX84" fmla="*/ 496968 w 662624"/>
                <a:gd name="connsiteY84" fmla="*/ 808404 h 908988"/>
                <a:gd name="connsiteX85" fmla="*/ 562040 w 662624"/>
                <a:gd name="connsiteY85" fmla="*/ 743332 h 908988"/>
                <a:gd name="connsiteX86" fmla="*/ 564121 w 662624"/>
                <a:gd name="connsiteY86" fmla="*/ 700981 h 908988"/>
                <a:gd name="connsiteX87" fmla="*/ 498717 w 662624"/>
                <a:gd name="connsiteY87" fmla="*/ 621319 h 908988"/>
                <a:gd name="connsiteX88" fmla="*/ 498141 w 662624"/>
                <a:gd name="connsiteY88" fmla="*/ 615938 h 908988"/>
                <a:gd name="connsiteX89" fmla="*/ 527294 w 662624"/>
                <a:gd name="connsiteY89" fmla="*/ 545616 h 908988"/>
                <a:gd name="connsiteX90" fmla="*/ 531456 w 662624"/>
                <a:gd name="connsiteY90" fmla="*/ 542017 h 908988"/>
                <a:gd name="connsiteX91" fmla="*/ 634149 w 662624"/>
                <a:gd name="connsiteY91" fmla="*/ 531926 h 908988"/>
                <a:gd name="connsiteX92" fmla="*/ 662624 w 662624"/>
                <a:gd name="connsiteY92" fmla="*/ 500511 h 908988"/>
                <a:gd name="connsiteX93" fmla="*/ 662624 w 662624"/>
                <a:gd name="connsiteY93" fmla="*/ 408484 h 908988"/>
                <a:gd name="connsiteX94" fmla="*/ 634149 w 662624"/>
                <a:gd name="connsiteY94" fmla="*/ 377062 h 90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62624" h="908988">
                  <a:moveTo>
                    <a:pt x="634149" y="377062"/>
                  </a:moveTo>
                  <a:lnTo>
                    <a:pt x="531456" y="366964"/>
                  </a:lnTo>
                  <a:cubicBezTo>
                    <a:pt x="529501" y="366777"/>
                    <a:pt x="527871" y="365362"/>
                    <a:pt x="527302" y="363365"/>
                  </a:cubicBezTo>
                  <a:cubicBezTo>
                    <a:pt x="520333" y="338919"/>
                    <a:pt x="510526" y="315257"/>
                    <a:pt x="498141" y="293051"/>
                  </a:cubicBezTo>
                  <a:cubicBezTo>
                    <a:pt x="497211" y="291387"/>
                    <a:pt x="497447" y="289223"/>
                    <a:pt x="498724" y="287669"/>
                  </a:cubicBezTo>
                  <a:lnTo>
                    <a:pt x="564121" y="208008"/>
                  </a:lnTo>
                  <a:cubicBezTo>
                    <a:pt x="574474" y="195394"/>
                    <a:pt x="573580" y="177189"/>
                    <a:pt x="562047" y="165656"/>
                  </a:cubicBezTo>
                  <a:lnTo>
                    <a:pt x="496968" y="100585"/>
                  </a:lnTo>
                  <a:cubicBezTo>
                    <a:pt x="485435" y="89052"/>
                    <a:pt x="467231" y="88157"/>
                    <a:pt x="454624" y="98504"/>
                  </a:cubicBezTo>
                  <a:lnTo>
                    <a:pt x="374962" y="163908"/>
                  </a:lnTo>
                  <a:cubicBezTo>
                    <a:pt x="373409" y="165184"/>
                    <a:pt x="371237" y="165413"/>
                    <a:pt x="369574" y="164491"/>
                  </a:cubicBezTo>
                  <a:cubicBezTo>
                    <a:pt x="347368" y="152105"/>
                    <a:pt x="323713" y="142292"/>
                    <a:pt x="299259" y="135329"/>
                  </a:cubicBezTo>
                  <a:cubicBezTo>
                    <a:pt x="297262" y="134761"/>
                    <a:pt x="295854" y="133131"/>
                    <a:pt x="295660" y="131175"/>
                  </a:cubicBezTo>
                  <a:lnTo>
                    <a:pt x="285562" y="28482"/>
                  </a:lnTo>
                  <a:cubicBezTo>
                    <a:pt x="283975" y="12240"/>
                    <a:pt x="270465" y="0"/>
                    <a:pt x="254154" y="0"/>
                  </a:cubicBezTo>
                  <a:lnTo>
                    <a:pt x="162120" y="0"/>
                  </a:lnTo>
                  <a:cubicBezTo>
                    <a:pt x="145810" y="0"/>
                    <a:pt x="132300" y="12240"/>
                    <a:pt x="130705" y="28475"/>
                  </a:cubicBezTo>
                  <a:lnTo>
                    <a:pt x="120614" y="131168"/>
                  </a:lnTo>
                  <a:cubicBezTo>
                    <a:pt x="120421" y="133124"/>
                    <a:pt x="119006" y="134753"/>
                    <a:pt x="117016" y="135329"/>
                  </a:cubicBezTo>
                  <a:cubicBezTo>
                    <a:pt x="92562" y="142292"/>
                    <a:pt x="68900" y="152105"/>
                    <a:pt x="46701" y="164484"/>
                  </a:cubicBezTo>
                  <a:cubicBezTo>
                    <a:pt x="45030" y="165413"/>
                    <a:pt x="42866" y="165184"/>
                    <a:pt x="41313" y="163908"/>
                  </a:cubicBezTo>
                  <a:lnTo>
                    <a:pt x="21762" y="147854"/>
                  </a:lnTo>
                  <a:cubicBezTo>
                    <a:pt x="16083" y="143193"/>
                    <a:pt x="7693" y="144012"/>
                    <a:pt x="3025" y="149698"/>
                  </a:cubicBezTo>
                  <a:cubicBezTo>
                    <a:pt x="-1642" y="155385"/>
                    <a:pt x="-816" y="163769"/>
                    <a:pt x="4863" y="168444"/>
                  </a:cubicBezTo>
                  <a:lnTo>
                    <a:pt x="24420" y="184491"/>
                  </a:lnTo>
                  <a:cubicBezTo>
                    <a:pt x="34510" y="192779"/>
                    <a:pt x="48345" y="194055"/>
                    <a:pt x="59670" y="187744"/>
                  </a:cubicBezTo>
                  <a:cubicBezTo>
                    <a:pt x="80079" y="176363"/>
                    <a:pt x="101827" y="167341"/>
                    <a:pt x="124303" y="160940"/>
                  </a:cubicBezTo>
                  <a:cubicBezTo>
                    <a:pt x="136891" y="157355"/>
                    <a:pt x="145844" y="146696"/>
                    <a:pt x="147113" y="133776"/>
                  </a:cubicBezTo>
                  <a:lnTo>
                    <a:pt x="157210" y="31083"/>
                  </a:lnTo>
                  <a:cubicBezTo>
                    <a:pt x="157460" y="28544"/>
                    <a:pt x="159569" y="26630"/>
                    <a:pt x="162120" y="26630"/>
                  </a:cubicBezTo>
                  <a:lnTo>
                    <a:pt x="254154" y="26630"/>
                  </a:lnTo>
                  <a:cubicBezTo>
                    <a:pt x="256706" y="26630"/>
                    <a:pt x="258815" y="28544"/>
                    <a:pt x="259065" y="31083"/>
                  </a:cubicBezTo>
                  <a:lnTo>
                    <a:pt x="269162" y="133776"/>
                  </a:lnTo>
                  <a:cubicBezTo>
                    <a:pt x="270431" y="146689"/>
                    <a:pt x="279384" y="157355"/>
                    <a:pt x="291971" y="160940"/>
                  </a:cubicBezTo>
                  <a:cubicBezTo>
                    <a:pt x="314447" y="167341"/>
                    <a:pt x="336195" y="176363"/>
                    <a:pt x="356612" y="187744"/>
                  </a:cubicBezTo>
                  <a:cubicBezTo>
                    <a:pt x="367923" y="194055"/>
                    <a:pt x="381758" y="192779"/>
                    <a:pt x="391862" y="184491"/>
                  </a:cubicBezTo>
                  <a:lnTo>
                    <a:pt x="471523" y="119087"/>
                  </a:lnTo>
                  <a:cubicBezTo>
                    <a:pt x="473494" y="117472"/>
                    <a:pt x="476336" y="117603"/>
                    <a:pt x="478140" y="119413"/>
                  </a:cubicBezTo>
                  <a:lnTo>
                    <a:pt x="543218" y="184484"/>
                  </a:lnTo>
                  <a:cubicBezTo>
                    <a:pt x="545021" y="186295"/>
                    <a:pt x="545160" y="189137"/>
                    <a:pt x="543544" y="191108"/>
                  </a:cubicBezTo>
                  <a:lnTo>
                    <a:pt x="478140" y="270770"/>
                  </a:lnTo>
                  <a:cubicBezTo>
                    <a:pt x="469853" y="280866"/>
                    <a:pt x="468569" y="294702"/>
                    <a:pt x="474888" y="306019"/>
                  </a:cubicBezTo>
                  <a:cubicBezTo>
                    <a:pt x="486268" y="326436"/>
                    <a:pt x="495290" y="348184"/>
                    <a:pt x="501692" y="370660"/>
                  </a:cubicBezTo>
                  <a:cubicBezTo>
                    <a:pt x="505276" y="383247"/>
                    <a:pt x="515936" y="392200"/>
                    <a:pt x="528855" y="393470"/>
                  </a:cubicBezTo>
                  <a:lnTo>
                    <a:pt x="631549" y="403566"/>
                  </a:lnTo>
                  <a:cubicBezTo>
                    <a:pt x="634087" y="403817"/>
                    <a:pt x="636001" y="405926"/>
                    <a:pt x="636001" y="408477"/>
                  </a:cubicBezTo>
                  <a:lnTo>
                    <a:pt x="636001" y="500511"/>
                  </a:lnTo>
                  <a:cubicBezTo>
                    <a:pt x="636001" y="503055"/>
                    <a:pt x="634087" y="505172"/>
                    <a:pt x="631549" y="505422"/>
                  </a:cubicBezTo>
                  <a:lnTo>
                    <a:pt x="528855" y="515511"/>
                  </a:lnTo>
                  <a:cubicBezTo>
                    <a:pt x="515943" y="516788"/>
                    <a:pt x="505276" y="525741"/>
                    <a:pt x="501692" y="538321"/>
                  </a:cubicBezTo>
                  <a:cubicBezTo>
                    <a:pt x="495290" y="560804"/>
                    <a:pt x="486268" y="582552"/>
                    <a:pt x="474888" y="602962"/>
                  </a:cubicBezTo>
                  <a:cubicBezTo>
                    <a:pt x="468569" y="614287"/>
                    <a:pt x="469853" y="628122"/>
                    <a:pt x="478140" y="638211"/>
                  </a:cubicBezTo>
                  <a:lnTo>
                    <a:pt x="543544" y="717873"/>
                  </a:lnTo>
                  <a:cubicBezTo>
                    <a:pt x="545160" y="719851"/>
                    <a:pt x="545021" y="722693"/>
                    <a:pt x="543218" y="724497"/>
                  </a:cubicBezTo>
                  <a:lnTo>
                    <a:pt x="478140" y="789574"/>
                  </a:lnTo>
                  <a:cubicBezTo>
                    <a:pt x="476336" y="791378"/>
                    <a:pt x="473494" y="791517"/>
                    <a:pt x="471523" y="789901"/>
                  </a:cubicBezTo>
                  <a:lnTo>
                    <a:pt x="391862" y="724497"/>
                  </a:lnTo>
                  <a:cubicBezTo>
                    <a:pt x="381765" y="716202"/>
                    <a:pt x="367923" y="714926"/>
                    <a:pt x="356612" y="721244"/>
                  </a:cubicBezTo>
                  <a:cubicBezTo>
                    <a:pt x="336195" y="732625"/>
                    <a:pt x="314447" y="741640"/>
                    <a:pt x="291971" y="748049"/>
                  </a:cubicBezTo>
                  <a:cubicBezTo>
                    <a:pt x="279384" y="751633"/>
                    <a:pt x="270431" y="762292"/>
                    <a:pt x="269162" y="775212"/>
                  </a:cubicBezTo>
                  <a:lnTo>
                    <a:pt x="259065" y="877905"/>
                  </a:lnTo>
                  <a:cubicBezTo>
                    <a:pt x="258815" y="880444"/>
                    <a:pt x="256706" y="882358"/>
                    <a:pt x="254154" y="882358"/>
                  </a:cubicBezTo>
                  <a:lnTo>
                    <a:pt x="162120" y="882358"/>
                  </a:lnTo>
                  <a:cubicBezTo>
                    <a:pt x="159569" y="882358"/>
                    <a:pt x="157460" y="880444"/>
                    <a:pt x="157210" y="877905"/>
                  </a:cubicBezTo>
                  <a:lnTo>
                    <a:pt x="147113" y="775205"/>
                  </a:lnTo>
                  <a:cubicBezTo>
                    <a:pt x="145844" y="762292"/>
                    <a:pt x="136891" y="751633"/>
                    <a:pt x="124303" y="748049"/>
                  </a:cubicBezTo>
                  <a:cubicBezTo>
                    <a:pt x="101827" y="741647"/>
                    <a:pt x="80079" y="732625"/>
                    <a:pt x="59670" y="721244"/>
                  </a:cubicBezTo>
                  <a:cubicBezTo>
                    <a:pt x="48345" y="714926"/>
                    <a:pt x="34510" y="716210"/>
                    <a:pt x="24413" y="724497"/>
                  </a:cubicBezTo>
                  <a:lnTo>
                    <a:pt x="10001" y="736328"/>
                  </a:lnTo>
                  <a:cubicBezTo>
                    <a:pt x="4314" y="740995"/>
                    <a:pt x="3489" y="749386"/>
                    <a:pt x="8156" y="755074"/>
                  </a:cubicBezTo>
                  <a:cubicBezTo>
                    <a:pt x="12824" y="760760"/>
                    <a:pt x="21216" y="761579"/>
                    <a:pt x="26895" y="756911"/>
                  </a:cubicBezTo>
                  <a:lnTo>
                    <a:pt x="41313" y="745080"/>
                  </a:lnTo>
                  <a:cubicBezTo>
                    <a:pt x="42866" y="743804"/>
                    <a:pt x="45037" y="743568"/>
                    <a:pt x="46701" y="744503"/>
                  </a:cubicBezTo>
                  <a:cubicBezTo>
                    <a:pt x="68907" y="756883"/>
                    <a:pt x="92562" y="766695"/>
                    <a:pt x="117016" y="773658"/>
                  </a:cubicBezTo>
                  <a:cubicBezTo>
                    <a:pt x="119006" y="774228"/>
                    <a:pt x="120421" y="775858"/>
                    <a:pt x="120614" y="777813"/>
                  </a:cubicBezTo>
                  <a:lnTo>
                    <a:pt x="130705" y="880513"/>
                  </a:lnTo>
                  <a:cubicBezTo>
                    <a:pt x="132300" y="896740"/>
                    <a:pt x="145810" y="908988"/>
                    <a:pt x="162120" y="908988"/>
                  </a:cubicBezTo>
                  <a:lnTo>
                    <a:pt x="254154" y="908988"/>
                  </a:lnTo>
                  <a:cubicBezTo>
                    <a:pt x="270465" y="908988"/>
                    <a:pt x="283975" y="896740"/>
                    <a:pt x="285562" y="880506"/>
                  </a:cubicBezTo>
                  <a:lnTo>
                    <a:pt x="295660" y="777813"/>
                  </a:lnTo>
                  <a:cubicBezTo>
                    <a:pt x="295847" y="775858"/>
                    <a:pt x="297262" y="774228"/>
                    <a:pt x="299259" y="773658"/>
                  </a:cubicBezTo>
                  <a:cubicBezTo>
                    <a:pt x="323706" y="766695"/>
                    <a:pt x="347368" y="756883"/>
                    <a:pt x="369574" y="744498"/>
                  </a:cubicBezTo>
                  <a:cubicBezTo>
                    <a:pt x="371237" y="743568"/>
                    <a:pt x="373401" y="743804"/>
                    <a:pt x="374962" y="745080"/>
                  </a:cubicBezTo>
                  <a:lnTo>
                    <a:pt x="454624" y="810484"/>
                  </a:lnTo>
                  <a:cubicBezTo>
                    <a:pt x="467231" y="820831"/>
                    <a:pt x="485435" y="819936"/>
                    <a:pt x="496968" y="808404"/>
                  </a:cubicBezTo>
                  <a:lnTo>
                    <a:pt x="562040" y="743332"/>
                  </a:lnTo>
                  <a:cubicBezTo>
                    <a:pt x="573580" y="731792"/>
                    <a:pt x="574474" y="713587"/>
                    <a:pt x="564121" y="700981"/>
                  </a:cubicBezTo>
                  <a:lnTo>
                    <a:pt x="498717" y="621319"/>
                  </a:lnTo>
                  <a:cubicBezTo>
                    <a:pt x="497440" y="619765"/>
                    <a:pt x="497211" y="617601"/>
                    <a:pt x="498141" y="615938"/>
                  </a:cubicBezTo>
                  <a:cubicBezTo>
                    <a:pt x="510519" y="593731"/>
                    <a:pt x="520333" y="570070"/>
                    <a:pt x="527294" y="545616"/>
                  </a:cubicBezTo>
                  <a:cubicBezTo>
                    <a:pt x="527864" y="543626"/>
                    <a:pt x="529501" y="542211"/>
                    <a:pt x="531456" y="542017"/>
                  </a:cubicBezTo>
                  <a:lnTo>
                    <a:pt x="634149" y="531926"/>
                  </a:lnTo>
                  <a:cubicBezTo>
                    <a:pt x="650383" y="530332"/>
                    <a:pt x="662624" y="516821"/>
                    <a:pt x="662624" y="500511"/>
                  </a:cubicBezTo>
                  <a:lnTo>
                    <a:pt x="662624" y="408484"/>
                  </a:lnTo>
                  <a:cubicBezTo>
                    <a:pt x="662624" y="392167"/>
                    <a:pt x="650383" y="378656"/>
                    <a:pt x="634149" y="377062"/>
                  </a:cubicBezTo>
                  <a:close/>
                </a:path>
              </a:pathLst>
            </a:custGeom>
            <a:grpFill/>
            <a:ln w="1767" cap="flat">
              <a:noFill/>
              <a:prstDash val="solid"/>
              <a:miter/>
            </a:ln>
          </p:spPr>
          <p:txBody>
            <a:bodyPr rtlCol="0" anchor="ctr"/>
            <a:lstStyle/>
            <a:p>
              <a:endParaRPr lang="zh-CN" altLang="en-US"/>
            </a:p>
          </p:txBody>
        </p:sp>
        <p:sp>
          <p:nvSpPr>
            <p:cNvPr id="54" name="任意多边形: 形状 53"/>
            <p:cNvSpPr/>
            <p:nvPr/>
          </p:nvSpPr>
          <p:spPr>
            <a:xfrm>
              <a:off x="9387867" y="3696511"/>
              <a:ext cx="527279" cy="527279"/>
            </a:xfrm>
            <a:custGeom>
              <a:avLst/>
              <a:gdLst>
                <a:gd name="connsiteX0" fmla="*/ 0 w 527279"/>
                <a:gd name="connsiteY0" fmla="*/ 263640 h 527279"/>
                <a:gd name="connsiteX1" fmla="*/ 263640 w 527279"/>
                <a:gd name="connsiteY1" fmla="*/ 527280 h 527279"/>
                <a:gd name="connsiteX2" fmla="*/ 431370 w 527279"/>
                <a:gd name="connsiteY2" fmla="*/ 467056 h 527279"/>
                <a:gd name="connsiteX3" fmla="*/ 433158 w 527279"/>
                <a:gd name="connsiteY3" fmla="*/ 448312 h 527279"/>
                <a:gd name="connsiteX4" fmla="*/ 414414 w 527279"/>
                <a:gd name="connsiteY4" fmla="*/ 446516 h 527279"/>
                <a:gd name="connsiteX5" fmla="*/ 263640 w 527279"/>
                <a:gd name="connsiteY5" fmla="*/ 500650 h 527279"/>
                <a:gd name="connsiteX6" fmla="*/ 26630 w 527279"/>
                <a:gd name="connsiteY6" fmla="*/ 263640 h 527279"/>
                <a:gd name="connsiteX7" fmla="*/ 263640 w 527279"/>
                <a:gd name="connsiteY7" fmla="*/ 26630 h 527279"/>
                <a:gd name="connsiteX8" fmla="*/ 500650 w 527279"/>
                <a:gd name="connsiteY8" fmla="*/ 263640 h 527279"/>
                <a:gd name="connsiteX9" fmla="*/ 452458 w 527279"/>
                <a:gd name="connsiteY9" fmla="*/ 406895 h 527279"/>
                <a:gd name="connsiteX10" fmla="*/ 455004 w 527279"/>
                <a:gd name="connsiteY10" fmla="*/ 425550 h 527279"/>
                <a:gd name="connsiteX11" fmla="*/ 473659 w 527279"/>
                <a:gd name="connsiteY11" fmla="*/ 423006 h 527279"/>
                <a:gd name="connsiteX12" fmla="*/ 527280 w 527279"/>
                <a:gd name="connsiteY12" fmla="*/ 263640 h 527279"/>
                <a:gd name="connsiteX13" fmla="*/ 263640 w 527279"/>
                <a:gd name="connsiteY13" fmla="*/ 0 h 527279"/>
                <a:gd name="connsiteX14" fmla="*/ 0 w 527279"/>
                <a:gd name="connsiteY14" fmla="*/ 263640 h 5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7279" h="527279">
                  <a:moveTo>
                    <a:pt x="0" y="263640"/>
                  </a:moveTo>
                  <a:cubicBezTo>
                    <a:pt x="0" y="409011"/>
                    <a:pt x="118269" y="527280"/>
                    <a:pt x="263640" y="527280"/>
                  </a:cubicBezTo>
                  <a:cubicBezTo>
                    <a:pt x="324751" y="527280"/>
                    <a:pt x="384316" y="505892"/>
                    <a:pt x="431370" y="467056"/>
                  </a:cubicBezTo>
                  <a:cubicBezTo>
                    <a:pt x="437035" y="462375"/>
                    <a:pt x="437839" y="453985"/>
                    <a:pt x="433158" y="448312"/>
                  </a:cubicBezTo>
                  <a:cubicBezTo>
                    <a:pt x="428478" y="442638"/>
                    <a:pt x="420086" y="441841"/>
                    <a:pt x="414414" y="446516"/>
                  </a:cubicBezTo>
                  <a:cubicBezTo>
                    <a:pt x="372123" y="481426"/>
                    <a:pt x="318578" y="500650"/>
                    <a:pt x="263640" y="500650"/>
                  </a:cubicBezTo>
                  <a:cubicBezTo>
                    <a:pt x="132958" y="500650"/>
                    <a:pt x="26630" y="394329"/>
                    <a:pt x="26630" y="263640"/>
                  </a:cubicBezTo>
                  <a:cubicBezTo>
                    <a:pt x="26630" y="132951"/>
                    <a:pt x="132958" y="26630"/>
                    <a:pt x="263640" y="26630"/>
                  </a:cubicBezTo>
                  <a:cubicBezTo>
                    <a:pt x="394329" y="26630"/>
                    <a:pt x="500650" y="132951"/>
                    <a:pt x="500650" y="263640"/>
                  </a:cubicBezTo>
                  <a:cubicBezTo>
                    <a:pt x="500650" y="315867"/>
                    <a:pt x="483984" y="365403"/>
                    <a:pt x="452458" y="406895"/>
                  </a:cubicBezTo>
                  <a:cubicBezTo>
                    <a:pt x="448007" y="412748"/>
                    <a:pt x="449143" y="421105"/>
                    <a:pt x="455004" y="425550"/>
                  </a:cubicBezTo>
                  <a:cubicBezTo>
                    <a:pt x="460857" y="430003"/>
                    <a:pt x="469206" y="428860"/>
                    <a:pt x="473659" y="423006"/>
                  </a:cubicBezTo>
                  <a:cubicBezTo>
                    <a:pt x="508744" y="376847"/>
                    <a:pt x="527280" y="321735"/>
                    <a:pt x="527280" y="263640"/>
                  </a:cubicBezTo>
                  <a:cubicBezTo>
                    <a:pt x="527280" y="118269"/>
                    <a:pt x="409011" y="0"/>
                    <a:pt x="263640" y="0"/>
                  </a:cubicBezTo>
                  <a:cubicBezTo>
                    <a:pt x="118269" y="0"/>
                    <a:pt x="0" y="118269"/>
                    <a:pt x="0" y="263640"/>
                  </a:cubicBezTo>
                  <a:close/>
                </a:path>
              </a:pathLst>
            </a:custGeom>
            <a:grpFill/>
            <a:ln w="1767" cap="flat">
              <a:noFill/>
              <a:prstDash val="solid"/>
              <a:miter/>
            </a:ln>
          </p:spPr>
          <p:txBody>
            <a:bodyPr rtlCol="0" anchor="ctr"/>
            <a:lstStyle/>
            <a:p>
              <a:endParaRPr lang="zh-CN" altLang="en-US"/>
            </a:p>
          </p:txBody>
        </p:sp>
        <p:sp>
          <p:nvSpPr>
            <p:cNvPr id="55" name="任意多边形: 形状 54"/>
            <p:cNvSpPr/>
            <p:nvPr/>
          </p:nvSpPr>
          <p:spPr>
            <a:xfrm>
              <a:off x="9447869" y="3756513"/>
              <a:ext cx="407276" cy="407276"/>
            </a:xfrm>
            <a:custGeom>
              <a:avLst/>
              <a:gdLst>
                <a:gd name="connsiteX0" fmla="*/ 203638 w 407276"/>
                <a:gd name="connsiteY0" fmla="*/ 0 h 407276"/>
                <a:gd name="connsiteX1" fmla="*/ 0 w 407276"/>
                <a:gd name="connsiteY1" fmla="*/ 203638 h 407276"/>
                <a:gd name="connsiteX2" fmla="*/ 203638 w 407276"/>
                <a:gd name="connsiteY2" fmla="*/ 407277 h 407276"/>
                <a:gd name="connsiteX3" fmla="*/ 407277 w 407276"/>
                <a:gd name="connsiteY3" fmla="*/ 203638 h 407276"/>
                <a:gd name="connsiteX4" fmla="*/ 203638 w 407276"/>
                <a:gd name="connsiteY4" fmla="*/ 0 h 407276"/>
                <a:gd name="connsiteX5" fmla="*/ 203638 w 407276"/>
                <a:gd name="connsiteY5" fmla="*/ 380646 h 407276"/>
                <a:gd name="connsiteX6" fmla="*/ 26630 w 407276"/>
                <a:gd name="connsiteY6" fmla="*/ 203638 h 407276"/>
                <a:gd name="connsiteX7" fmla="*/ 203638 w 407276"/>
                <a:gd name="connsiteY7" fmla="*/ 26630 h 407276"/>
                <a:gd name="connsiteX8" fmla="*/ 380646 w 407276"/>
                <a:gd name="connsiteY8" fmla="*/ 203638 h 407276"/>
                <a:gd name="connsiteX9" fmla="*/ 203638 w 407276"/>
                <a:gd name="connsiteY9" fmla="*/ 380646 h 40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76" h="407276">
                  <a:moveTo>
                    <a:pt x="203638" y="0"/>
                  </a:moveTo>
                  <a:cubicBezTo>
                    <a:pt x="91354" y="0"/>
                    <a:pt x="0" y="91354"/>
                    <a:pt x="0" y="203638"/>
                  </a:cubicBezTo>
                  <a:cubicBezTo>
                    <a:pt x="0" y="315922"/>
                    <a:pt x="91354" y="407277"/>
                    <a:pt x="203638" y="407277"/>
                  </a:cubicBezTo>
                  <a:cubicBezTo>
                    <a:pt x="315930" y="407277"/>
                    <a:pt x="407277" y="315922"/>
                    <a:pt x="407277" y="203638"/>
                  </a:cubicBezTo>
                  <a:cubicBezTo>
                    <a:pt x="407277" y="91354"/>
                    <a:pt x="315930" y="0"/>
                    <a:pt x="203638" y="0"/>
                  </a:cubicBezTo>
                  <a:close/>
                  <a:moveTo>
                    <a:pt x="203638" y="380646"/>
                  </a:moveTo>
                  <a:cubicBezTo>
                    <a:pt x="106035" y="380646"/>
                    <a:pt x="26630" y="301242"/>
                    <a:pt x="26630" y="203638"/>
                  </a:cubicBezTo>
                  <a:cubicBezTo>
                    <a:pt x="26630" y="106035"/>
                    <a:pt x="106035" y="26630"/>
                    <a:pt x="203638" y="26630"/>
                  </a:cubicBezTo>
                  <a:cubicBezTo>
                    <a:pt x="301242" y="26630"/>
                    <a:pt x="380646" y="106035"/>
                    <a:pt x="380646" y="203638"/>
                  </a:cubicBezTo>
                  <a:cubicBezTo>
                    <a:pt x="380646" y="301242"/>
                    <a:pt x="301242" y="380646"/>
                    <a:pt x="203638" y="380646"/>
                  </a:cubicBezTo>
                  <a:close/>
                </a:path>
              </a:pathLst>
            </a:custGeom>
            <a:grpFill/>
            <a:ln w="1767" cap="flat">
              <a:noFill/>
              <a:prstDash val="solid"/>
              <a:miter/>
            </a:ln>
          </p:spPr>
          <p:txBody>
            <a:bodyPr rtlCol="0" anchor="ctr"/>
            <a:lstStyle/>
            <a:p>
              <a:endParaRPr lang="zh-CN" altLang="en-US"/>
            </a:p>
          </p:txBody>
        </p:sp>
        <p:sp>
          <p:nvSpPr>
            <p:cNvPr id="56" name="任意多边形: 形状 55"/>
            <p:cNvSpPr/>
            <p:nvPr/>
          </p:nvSpPr>
          <p:spPr>
            <a:xfrm>
              <a:off x="9556554" y="4010104"/>
              <a:ext cx="189913" cy="53857"/>
            </a:xfrm>
            <a:custGeom>
              <a:avLst/>
              <a:gdLst>
                <a:gd name="connsiteX0" fmla="*/ 176598 w 189913"/>
                <a:gd name="connsiteY0" fmla="*/ 13613 h 53857"/>
                <a:gd name="connsiteX1" fmla="*/ 113518 w 189913"/>
                <a:gd name="connsiteY1" fmla="*/ 13613 h 53857"/>
                <a:gd name="connsiteX2" fmla="*/ 113518 w 189913"/>
                <a:gd name="connsiteY2" fmla="*/ 13315 h 53857"/>
                <a:gd name="connsiteX3" fmla="*/ 100203 w 189913"/>
                <a:gd name="connsiteY3" fmla="*/ 0 h 53857"/>
                <a:gd name="connsiteX4" fmla="*/ 86888 w 189913"/>
                <a:gd name="connsiteY4" fmla="*/ 13315 h 53857"/>
                <a:gd name="connsiteX5" fmla="*/ 86888 w 189913"/>
                <a:gd name="connsiteY5" fmla="*/ 13613 h 53857"/>
                <a:gd name="connsiteX6" fmla="*/ 13315 w 189913"/>
                <a:gd name="connsiteY6" fmla="*/ 13613 h 53857"/>
                <a:gd name="connsiteX7" fmla="*/ 0 w 189913"/>
                <a:gd name="connsiteY7" fmla="*/ 26929 h 53857"/>
                <a:gd name="connsiteX8" fmla="*/ 13315 w 189913"/>
                <a:gd name="connsiteY8" fmla="*/ 40244 h 53857"/>
                <a:gd name="connsiteX9" fmla="*/ 86888 w 189913"/>
                <a:gd name="connsiteY9" fmla="*/ 40244 h 53857"/>
                <a:gd name="connsiteX10" fmla="*/ 86888 w 189913"/>
                <a:gd name="connsiteY10" fmla="*/ 40542 h 53857"/>
                <a:gd name="connsiteX11" fmla="*/ 100203 w 189913"/>
                <a:gd name="connsiteY11" fmla="*/ 53857 h 53857"/>
                <a:gd name="connsiteX12" fmla="*/ 113518 w 189913"/>
                <a:gd name="connsiteY12" fmla="*/ 40542 h 53857"/>
                <a:gd name="connsiteX13" fmla="*/ 113518 w 189913"/>
                <a:gd name="connsiteY13" fmla="*/ 40244 h 53857"/>
                <a:gd name="connsiteX14" fmla="*/ 176598 w 189913"/>
                <a:gd name="connsiteY14" fmla="*/ 40244 h 53857"/>
                <a:gd name="connsiteX15" fmla="*/ 189913 w 189913"/>
                <a:gd name="connsiteY15" fmla="*/ 26929 h 53857"/>
                <a:gd name="connsiteX16" fmla="*/ 176598 w 189913"/>
                <a:gd name="connsiteY16" fmla="*/ 13613 h 5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9913" h="53857">
                  <a:moveTo>
                    <a:pt x="176598" y="13613"/>
                  </a:moveTo>
                  <a:lnTo>
                    <a:pt x="113518" y="13613"/>
                  </a:lnTo>
                  <a:lnTo>
                    <a:pt x="113518" y="13315"/>
                  </a:lnTo>
                  <a:cubicBezTo>
                    <a:pt x="113518" y="5963"/>
                    <a:pt x="107554" y="0"/>
                    <a:pt x="100203" y="0"/>
                  </a:cubicBezTo>
                  <a:cubicBezTo>
                    <a:pt x="92846" y="0"/>
                    <a:pt x="86888" y="5963"/>
                    <a:pt x="86888" y="13315"/>
                  </a:cubicBezTo>
                  <a:lnTo>
                    <a:pt x="86888" y="13613"/>
                  </a:lnTo>
                  <a:lnTo>
                    <a:pt x="13315" y="13613"/>
                  </a:lnTo>
                  <a:cubicBezTo>
                    <a:pt x="5956" y="13613"/>
                    <a:pt x="0" y="19570"/>
                    <a:pt x="0" y="26929"/>
                  </a:cubicBezTo>
                  <a:cubicBezTo>
                    <a:pt x="0" y="34286"/>
                    <a:pt x="5956" y="40244"/>
                    <a:pt x="13315" y="40244"/>
                  </a:cubicBezTo>
                  <a:lnTo>
                    <a:pt x="86888" y="40244"/>
                  </a:lnTo>
                  <a:lnTo>
                    <a:pt x="86888" y="40542"/>
                  </a:lnTo>
                  <a:cubicBezTo>
                    <a:pt x="86888" y="47892"/>
                    <a:pt x="92846" y="53857"/>
                    <a:pt x="100203" y="53857"/>
                  </a:cubicBezTo>
                  <a:cubicBezTo>
                    <a:pt x="107554" y="53857"/>
                    <a:pt x="113518" y="47892"/>
                    <a:pt x="113518" y="40542"/>
                  </a:cubicBezTo>
                  <a:lnTo>
                    <a:pt x="113518" y="40244"/>
                  </a:lnTo>
                  <a:lnTo>
                    <a:pt x="176598" y="40244"/>
                  </a:lnTo>
                  <a:cubicBezTo>
                    <a:pt x="183950" y="40244"/>
                    <a:pt x="189913" y="34286"/>
                    <a:pt x="189913" y="26929"/>
                  </a:cubicBezTo>
                  <a:cubicBezTo>
                    <a:pt x="189913" y="19570"/>
                    <a:pt x="183950" y="13613"/>
                    <a:pt x="176598" y="13613"/>
                  </a:cubicBezTo>
                  <a:close/>
                </a:path>
              </a:pathLst>
            </a:custGeom>
            <a:grpFill/>
            <a:ln w="1767" cap="flat">
              <a:noFill/>
              <a:prstDash val="solid"/>
              <a:miter/>
            </a:ln>
          </p:spPr>
          <p:txBody>
            <a:bodyPr rtlCol="0" anchor="ctr"/>
            <a:lstStyle/>
            <a:p>
              <a:endParaRPr lang="zh-CN" altLang="en-US"/>
            </a:p>
          </p:txBody>
        </p:sp>
        <p:sp>
          <p:nvSpPr>
            <p:cNvPr id="57" name="任意多边形: 形状 56"/>
            <p:cNvSpPr/>
            <p:nvPr/>
          </p:nvSpPr>
          <p:spPr>
            <a:xfrm>
              <a:off x="9556554" y="3933222"/>
              <a:ext cx="189913" cy="53857"/>
            </a:xfrm>
            <a:custGeom>
              <a:avLst/>
              <a:gdLst>
                <a:gd name="connsiteX0" fmla="*/ 176598 w 189913"/>
                <a:gd name="connsiteY0" fmla="*/ 13613 h 53857"/>
                <a:gd name="connsiteX1" fmla="*/ 165003 w 189913"/>
                <a:gd name="connsiteY1" fmla="*/ 13613 h 53857"/>
                <a:gd name="connsiteX2" fmla="*/ 165003 w 189913"/>
                <a:gd name="connsiteY2" fmla="*/ 13315 h 53857"/>
                <a:gd name="connsiteX3" fmla="*/ 151688 w 189913"/>
                <a:gd name="connsiteY3" fmla="*/ 0 h 53857"/>
                <a:gd name="connsiteX4" fmla="*/ 138373 w 189913"/>
                <a:gd name="connsiteY4" fmla="*/ 13315 h 53857"/>
                <a:gd name="connsiteX5" fmla="*/ 138373 w 189913"/>
                <a:gd name="connsiteY5" fmla="*/ 13613 h 53857"/>
                <a:gd name="connsiteX6" fmla="*/ 13315 w 189913"/>
                <a:gd name="connsiteY6" fmla="*/ 13613 h 53857"/>
                <a:gd name="connsiteX7" fmla="*/ 0 w 189913"/>
                <a:gd name="connsiteY7" fmla="*/ 26929 h 53857"/>
                <a:gd name="connsiteX8" fmla="*/ 13315 w 189913"/>
                <a:gd name="connsiteY8" fmla="*/ 40244 h 53857"/>
                <a:gd name="connsiteX9" fmla="*/ 138373 w 189913"/>
                <a:gd name="connsiteY9" fmla="*/ 40244 h 53857"/>
                <a:gd name="connsiteX10" fmla="*/ 138373 w 189913"/>
                <a:gd name="connsiteY10" fmla="*/ 40542 h 53857"/>
                <a:gd name="connsiteX11" fmla="*/ 151688 w 189913"/>
                <a:gd name="connsiteY11" fmla="*/ 53857 h 53857"/>
                <a:gd name="connsiteX12" fmla="*/ 165003 w 189913"/>
                <a:gd name="connsiteY12" fmla="*/ 40542 h 53857"/>
                <a:gd name="connsiteX13" fmla="*/ 165003 w 189913"/>
                <a:gd name="connsiteY13" fmla="*/ 40244 h 53857"/>
                <a:gd name="connsiteX14" fmla="*/ 176598 w 189913"/>
                <a:gd name="connsiteY14" fmla="*/ 40244 h 53857"/>
                <a:gd name="connsiteX15" fmla="*/ 189913 w 189913"/>
                <a:gd name="connsiteY15" fmla="*/ 26929 h 53857"/>
                <a:gd name="connsiteX16" fmla="*/ 176598 w 189913"/>
                <a:gd name="connsiteY16" fmla="*/ 13613 h 5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9913" h="53857">
                  <a:moveTo>
                    <a:pt x="176598" y="13613"/>
                  </a:moveTo>
                  <a:lnTo>
                    <a:pt x="165003" y="13613"/>
                  </a:lnTo>
                  <a:lnTo>
                    <a:pt x="165003" y="13315"/>
                  </a:lnTo>
                  <a:cubicBezTo>
                    <a:pt x="165003" y="5963"/>
                    <a:pt x="159040" y="0"/>
                    <a:pt x="151688" y="0"/>
                  </a:cubicBezTo>
                  <a:cubicBezTo>
                    <a:pt x="144331" y="0"/>
                    <a:pt x="138373" y="5963"/>
                    <a:pt x="138373" y="13315"/>
                  </a:cubicBezTo>
                  <a:lnTo>
                    <a:pt x="138373" y="13613"/>
                  </a:lnTo>
                  <a:lnTo>
                    <a:pt x="13315" y="13613"/>
                  </a:lnTo>
                  <a:cubicBezTo>
                    <a:pt x="5956" y="13613"/>
                    <a:pt x="0" y="19570"/>
                    <a:pt x="0" y="26929"/>
                  </a:cubicBezTo>
                  <a:cubicBezTo>
                    <a:pt x="0" y="34287"/>
                    <a:pt x="5956" y="40244"/>
                    <a:pt x="13315" y="40244"/>
                  </a:cubicBezTo>
                  <a:lnTo>
                    <a:pt x="138373" y="40244"/>
                  </a:lnTo>
                  <a:lnTo>
                    <a:pt x="138373" y="40542"/>
                  </a:lnTo>
                  <a:cubicBezTo>
                    <a:pt x="138373" y="47894"/>
                    <a:pt x="144331" y="53857"/>
                    <a:pt x="151688" y="53857"/>
                  </a:cubicBezTo>
                  <a:cubicBezTo>
                    <a:pt x="159040" y="53857"/>
                    <a:pt x="165003" y="47894"/>
                    <a:pt x="165003" y="40542"/>
                  </a:cubicBezTo>
                  <a:lnTo>
                    <a:pt x="165003" y="40244"/>
                  </a:lnTo>
                  <a:lnTo>
                    <a:pt x="176598" y="40244"/>
                  </a:lnTo>
                  <a:cubicBezTo>
                    <a:pt x="183950" y="40244"/>
                    <a:pt x="189913" y="34287"/>
                    <a:pt x="189913" y="26929"/>
                  </a:cubicBezTo>
                  <a:cubicBezTo>
                    <a:pt x="189913" y="19570"/>
                    <a:pt x="183950" y="13613"/>
                    <a:pt x="176598" y="13613"/>
                  </a:cubicBezTo>
                  <a:close/>
                </a:path>
              </a:pathLst>
            </a:custGeom>
            <a:grpFill/>
            <a:ln w="1767" cap="flat">
              <a:noFill/>
              <a:prstDash val="solid"/>
              <a:miter/>
            </a:ln>
          </p:spPr>
          <p:txBody>
            <a:bodyPr rtlCol="0" anchor="ctr"/>
            <a:lstStyle/>
            <a:p>
              <a:endParaRPr lang="zh-CN" altLang="en-US"/>
            </a:p>
          </p:txBody>
        </p:sp>
        <p:sp>
          <p:nvSpPr>
            <p:cNvPr id="58" name="任意多边形: 形状 57"/>
            <p:cNvSpPr/>
            <p:nvPr/>
          </p:nvSpPr>
          <p:spPr>
            <a:xfrm>
              <a:off x="9556554" y="3856341"/>
              <a:ext cx="189913" cy="53857"/>
            </a:xfrm>
            <a:custGeom>
              <a:avLst/>
              <a:gdLst>
                <a:gd name="connsiteX0" fmla="*/ 176598 w 189913"/>
                <a:gd name="connsiteY0" fmla="*/ 13613 h 53857"/>
                <a:gd name="connsiteX1" fmla="*/ 69807 w 189913"/>
                <a:gd name="connsiteY1" fmla="*/ 13613 h 53857"/>
                <a:gd name="connsiteX2" fmla="*/ 69807 w 189913"/>
                <a:gd name="connsiteY2" fmla="*/ 13315 h 53857"/>
                <a:gd name="connsiteX3" fmla="*/ 56492 w 189913"/>
                <a:gd name="connsiteY3" fmla="*/ 0 h 53857"/>
                <a:gd name="connsiteX4" fmla="*/ 43177 w 189913"/>
                <a:gd name="connsiteY4" fmla="*/ 13315 h 53857"/>
                <a:gd name="connsiteX5" fmla="*/ 43177 w 189913"/>
                <a:gd name="connsiteY5" fmla="*/ 13613 h 53857"/>
                <a:gd name="connsiteX6" fmla="*/ 13315 w 189913"/>
                <a:gd name="connsiteY6" fmla="*/ 13613 h 53857"/>
                <a:gd name="connsiteX7" fmla="*/ 0 w 189913"/>
                <a:gd name="connsiteY7" fmla="*/ 26929 h 53857"/>
                <a:gd name="connsiteX8" fmla="*/ 13315 w 189913"/>
                <a:gd name="connsiteY8" fmla="*/ 40244 h 53857"/>
                <a:gd name="connsiteX9" fmla="*/ 43177 w 189913"/>
                <a:gd name="connsiteY9" fmla="*/ 40244 h 53857"/>
                <a:gd name="connsiteX10" fmla="*/ 43177 w 189913"/>
                <a:gd name="connsiteY10" fmla="*/ 40542 h 53857"/>
                <a:gd name="connsiteX11" fmla="*/ 56492 w 189913"/>
                <a:gd name="connsiteY11" fmla="*/ 53857 h 53857"/>
                <a:gd name="connsiteX12" fmla="*/ 69807 w 189913"/>
                <a:gd name="connsiteY12" fmla="*/ 40542 h 53857"/>
                <a:gd name="connsiteX13" fmla="*/ 69807 w 189913"/>
                <a:gd name="connsiteY13" fmla="*/ 40244 h 53857"/>
                <a:gd name="connsiteX14" fmla="*/ 176598 w 189913"/>
                <a:gd name="connsiteY14" fmla="*/ 40244 h 53857"/>
                <a:gd name="connsiteX15" fmla="*/ 189913 w 189913"/>
                <a:gd name="connsiteY15" fmla="*/ 26929 h 53857"/>
                <a:gd name="connsiteX16" fmla="*/ 176598 w 189913"/>
                <a:gd name="connsiteY16" fmla="*/ 13613 h 5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9913" h="53857">
                  <a:moveTo>
                    <a:pt x="176598" y="13613"/>
                  </a:moveTo>
                  <a:lnTo>
                    <a:pt x="69807" y="13613"/>
                  </a:lnTo>
                  <a:lnTo>
                    <a:pt x="69807" y="13315"/>
                  </a:lnTo>
                  <a:cubicBezTo>
                    <a:pt x="69807" y="5965"/>
                    <a:pt x="63843" y="0"/>
                    <a:pt x="56492" y="0"/>
                  </a:cubicBezTo>
                  <a:cubicBezTo>
                    <a:pt x="49133" y="0"/>
                    <a:pt x="43177" y="5965"/>
                    <a:pt x="43177" y="13315"/>
                  </a:cubicBezTo>
                  <a:lnTo>
                    <a:pt x="43177" y="13613"/>
                  </a:lnTo>
                  <a:lnTo>
                    <a:pt x="13315" y="13613"/>
                  </a:lnTo>
                  <a:cubicBezTo>
                    <a:pt x="5956" y="13613"/>
                    <a:pt x="0" y="19572"/>
                    <a:pt x="0" y="26929"/>
                  </a:cubicBezTo>
                  <a:cubicBezTo>
                    <a:pt x="0" y="34287"/>
                    <a:pt x="5956" y="40244"/>
                    <a:pt x="13315" y="40244"/>
                  </a:cubicBezTo>
                  <a:lnTo>
                    <a:pt x="43177" y="40244"/>
                  </a:lnTo>
                  <a:lnTo>
                    <a:pt x="43177" y="40542"/>
                  </a:lnTo>
                  <a:cubicBezTo>
                    <a:pt x="43177" y="47894"/>
                    <a:pt x="49133" y="53857"/>
                    <a:pt x="56492" y="53857"/>
                  </a:cubicBezTo>
                  <a:cubicBezTo>
                    <a:pt x="63843" y="53857"/>
                    <a:pt x="69807" y="47894"/>
                    <a:pt x="69807" y="40542"/>
                  </a:cubicBezTo>
                  <a:lnTo>
                    <a:pt x="69807" y="40244"/>
                  </a:lnTo>
                  <a:lnTo>
                    <a:pt x="176598" y="40244"/>
                  </a:lnTo>
                  <a:cubicBezTo>
                    <a:pt x="183950" y="40244"/>
                    <a:pt x="189913" y="34287"/>
                    <a:pt x="189913" y="26929"/>
                  </a:cubicBezTo>
                  <a:cubicBezTo>
                    <a:pt x="189913" y="19572"/>
                    <a:pt x="183950" y="13613"/>
                    <a:pt x="176598" y="13613"/>
                  </a:cubicBezTo>
                  <a:close/>
                </a:path>
              </a:pathLst>
            </a:custGeom>
            <a:grpFill/>
            <a:ln w="1767" cap="flat">
              <a:noFill/>
              <a:prstDash val="solid"/>
              <a:miter/>
            </a:ln>
          </p:spPr>
          <p:txBody>
            <a:bodyPr rtlCol="0" anchor="ctr"/>
            <a:lstStyle/>
            <a:p>
              <a:endParaRPr lang="zh-CN" altLang="en-US"/>
            </a:p>
          </p:txBody>
        </p:sp>
        <p:sp>
          <p:nvSpPr>
            <p:cNvPr id="59" name="任意多边形: 形状 58"/>
            <p:cNvSpPr/>
            <p:nvPr/>
          </p:nvSpPr>
          <p:spPr>
            <a:xfrm>
              <a:off x="9638094" y="3616502"/>
              <a:ext cx="26826" cy="26630"/>
            </a:xfrm>
            <a:custGeom>
              <a:avLst/>
              <a:gdLst>
                <a:gd name="connsiteX0" fmla="*/ 13392 w 26826"/>
                <a:gd name="connsiteY0" fmla="*/ 26630 h 26630"/>
                <a:gd name="connsiteX1" fmla="*/ 13511 w 26826"/>
                <a:gd name="connsiteY1" fmla="*/ 26630 h 26630"/>
                <a:gd name="connsiteX2" fmla="*/ 26826 w 26826"/>
                <a:gd name="connsiteY2" fmla="*/ 13440 h 26630"/>
                <a:gd name="connsiteX3" fmla="*/ 13628 w 26826"/>
                <a:gd name="connsiteY3" fmla="*/ 0 h 26630"/>
                <a:gd name="connsiteX4" fmla="*/ 13435 w 26826"/>
                <a:gd name="connsiteY4" fmla="*/ 0 h 26630"/>
                <a:gd name="connsiteX5" fmla="*/ 13316 w 26826"/>
                <a:gd name="connsiteY5" fmla="*/ 0 h 26630"/>
                <a:gd name="connsiteX6" fmla="*/ 0 w 26826"/>
                <a:gd name="connsiteY6" fmla="*/ 13197 h 26630"/>
                <a:gd name="connsiteX7" fmla="*/ 13198 w 26826"/>
                <a:gd name="connsiteY7" fmla="*/ 26630 h 2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26" h="26630">
                  <a:moveTo>
                    <a:pt x="13392" y="26630"/>
                  </a:moveTo>
                  <a:lnTo>
                    <a:pt x="13511" y="26630"/>
                  </a:lnTo>
                  <a:cubicBezTo>
                    <a:pt x="20813" y="26630"/>
                    <a:pt x="26764" y="20749"/>
                    <a:pt x="26826" y="13440"/>
                  </a:cubicBezTo>
                  <a:cubicBezTo>
                    <a:pt x="26895" y="6082"/>
                    <a:pt x="20987" y="69"/>
                    <a:pt x="13628" y="0"/>
                  </a:cubicBezTo>
                  <a:lnTo>
                    <a:pt x="13435" y="0"/>
                  </a:lnTo>
                  <a:cubicBezTo>
                    <a:pt x="13392" y="0"/>
                    <a:pt x="13358" y="0"/>
                    <a:pt x="13316" y="0"/>
                  </a:cubicBezTo>
                  <a:cubicBezTo>
                    <a:pt x="6021" y="0"/>
                    <a:pt x="70" y="5881"/>
                    <a:pt x="0" y="13197"/>
                  </a:cubicBezTo>
                  <a:cubicBezTo>
                    <a:pt x="-62" y="20555"/>
                    <a:pt x="5847" y="26568"/>
                    <a:pt x="13198" y="26630"/>
                  </a:cubicBezTo>
                  <a:close/>
                </a:path>
              </a:pathLst>
            </a:custGeom>
            <a:grpFill/>
            <a:ln w="1767" cap="flat">
              <a:noFill/>
              <a:prstDash val="solid"/>
              <a:miter/>
            </a:ln>
          </p:spPr>
          <p:txBody>
            <a:bodyPr rtlCol="0" anchor="ctr"/>
            <a:lstStyle/>
            <a:p>
              <a:endParaRPr lang="zh-CN" altLang="en-US"/>
            </a:p>
          </p:txBody>
        </p:sp>
        <p:sp>
          <p:nvSpPr>
            <p:cNvPr id="60" name="任意多边形: 形状 59"/>
            <p:cNvSpPr/>
            <p:nvPr/>
          </p:nvSpPr>
          <p:spPr>
            <a:xfrm>
              <a:off x="9638094" y="4277169"/>
              <a:ext cx="26826" cy="26630"/>
            </a:xfrm>
            <a:custGeom>
              <a:avLst/>
              <a:gdLst>
                <a:gd name="connsiteX0" fmla="*/ 13442 w 26826"/>
                <a:gd name="connsiteY0" fmla="*/ 0 h 26630"/>
                <a:gd name="connsiteX1" fmla="*/ 13316 w 26826"/>
                <a:gd name="connsiteY1" fmla="*/ 0 h 26630"/>
                <a:gd name="connsiteX2" fmla="*/ 0 w 26826"/>
                <a:gd name="connsiteY2" fmla="*/ 13191 h 26630"/>
                <a:gd name="connsiteX3" fmla="*/ 13198 w 26826"/>
                <a:gd name="connsiteY3" fmla="*/ 26630 h 26630"/>
                <a:gd name="connsiteX4" fmla="*/ 13392 w 26826"/>
                <a:gd name="connsiteY4" fmla="*/ 26630 h 26630"/>
                <a:gd name="connsiteX5" fmla="*/ 13518 w 26826"/>
                <a:gd name="connsiteY5" fmla="*/ 26630 h 26630"/>
                <a:gd name="connsiteX6" fmla="*/ 26826 w 26826"/>
                <a:gd name="connsiteY6" fmla="*/ 13434 h 26630"/>
                <a:gd name="connsiteX7" fmla="*/ 13628 w 26826"/>
                <a:gd name="connsiteY7" fmla="*/ 0 h 2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26" h="26630">
                  <a:moveTo>
                    <a:pt x="13442" y="0"/>
                  </a:moveTo>
                  <a:cubicBezTo>
                    <a:pt x="13399" y="0"/>
                    <a:pt x="13358" y="0"/>
                    <a:pt x="13316" y="0"/>
                  </a:cubicBezTo>
                  <a:cubicBezTo>
                    <a:pt x="6021" y="0"/>
                    <a:pt x="70" y="5882"/>
                    <a:pt x="0" y="13191"/>
                  </a:cubicBezTo>
                  <a:cubicBezTo>
                    <a:pt x="-62" y="20550"/>
                    <a:pt x="5847" y="26561"/>
                    <a:pt x="13198" y="26630"/>
                  </a:cubicBezTo>
                  <a:lnTo>
                    <a:pt x="13392" y="26630"/>
                  </a:lnTo>
                  <a:lnTo>
                    <a:pt x="13518" y="26630"/>
                  </a:lnTo>
                  <a:cubicBezTo>
                    <a:pt x="20813" y="26630"/>
                    <a:pt x="26764" y="20750"/>
                    <a:pt x="26826" y="13434"/>
                  </a:cubicBezTo>
                  <a:cubicBezTo>
                    <a:pt x="26895" y="6075"/>
                    <a:pt x="20987" y="64"/>
                    <a:pt x="13628" y="0"/>
                  </a:cubicBezTo>
                  <a:close/>
                </a:path>
              </a:pathLst>
            </a:custGeom>
            <a:grpFill/>
            <a:ln w="1767" cap="flat">
              <a:noFill/>
              <a:prstDash val="solid"/>
              <a:miter/>
            </a:ln>
          </p:spPr>
          <p:txBody>
            <a:bodyPr rtlCol="0" anchor="ctr"/>
            <a:lstStyle/>
            <a:p>
              <a:endParaRPr lang="zh-CN" altLang="en-US"/>
            </a:p>
          </p:txBody>
        </p:sp>
        <p:sp>
          <p:nvSpPr>
            <p:cNvPr id="61" name="任意多边形: 形状 60"/>
            <p:cNvSpPr/>
            <p:nvPr/>
          </p:nvSpPr>
          <p:spPr>
            <a:xfrm>
              <a:off x="9968524" y="3946738"/>
              <a:ext cx="26631" cy="26825"/>
            </a:xfrm>
            <a:custGeom>
              <a:avLst/>
              <a:gdLst>
                <a:gd name="connsiteX0" fmla="*/ 13199 w 26631"/>
                <a:gd name="connsiteY0" fmla="*/ 26826 h 26825"/>
                <a:gd name="connsiteX1" fmla="*/ 13316 w 26631"/>
                <a:gd name="connsiteY1" fmla="*/ 26826 h 26825"/>
                <a:gd name="connsiteX2" fmla="*/ 26631 w 26631"/>
                <a:gd name="connsiteY2" fmla="*/ 13628 h 26825"/>
                <a:gd name="connsiteX3" fmla="*/ 26631 w 26631"/>
                <a:gd name="connsiteY3" fmla="*/ 13434 h 26825"/>
                <a:gd name="connsiteX4" fmla="*/ 13435 w 26631"/>
                <a:gd name="connsiteY4" fmla="*/ 0 h 26825"/>
                <a:gd name="connsiteX5" fmla="*/ 13316 w 26631"/>
                <a:gd name="connsiteY5" fmla="*/ 0 h 26825"/>
                <a:gd name="connsiteX6" fmla="*/ 1 w 26631"/>
                <a:gd name="connsiteY6" fmla="*/ 13198 h 26825"/>
                <a:gd name="connsiteX7" fmla="*/ 1 w 26631"/>
                <a:gd name="connsiteY7" fmla="*/ 13391 h 26825"/>
                <a:gd name="connsiteX8" fmla="*/ 13199 w 26631"/>
                <a:gd name="connsiteY8" fmla="*/ 26826 h 2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31" h="26825">
                  <a:moveTo>
                    <a:pt x="13199" y="26826"/>
                  </a:moveTo>
                  <a:lnTo>
                    <a:pt x="13316" y="26826"/>
                  </a:lnTo>
                  <a:cubicBezTo>
                    <a:pt x="20620" y="26826"/>
                    <a:pt x="26562" y="20944"/>
                    <a:pt x="26631" y="13628"/>
                  </a:cubicBezTo>
                  <a:lnTo>
                    <a:pt x="26631" y="13434"/>
                  </a:lnTo>
                  <a:cubicBezTo>
                    <a:pt x="26700" y="6082"/>
                    <a:pt x="20792" y="69"/>
                    <a:pt x="13435" y="0"/>
                  </a:cubicBezTo>
                  <a:cubicBezTo>
                    <a:pt x="13392" y="0"/>
                    <a:pt x="13358" y="0"/>
                    <a:pt x="13316" y="0"/>
                  </a:cubicBezTo>
                  <a:cubicBezTo>
                    <a:pt x="6014" y="0"/>
                    <a:pt x="70" y="5889"/>
                    <a:pt x="1" y="13198"/>
                  </a:cubicBezTo>
                  <a:lnTo>
                    <a:pt x="1" y="13391"/>
                  </a:lnTo>
                  <a:cubicBezTo>
                    <a:pt x="-69" y="20743"/>
                    <a:pt x="5840" y="26763"/>
                    <a:pt x="13199" y="26826"/>
                  </a:cubicBezTo>
                  <a:close/>
                </a:path>
              </a:pathLst>
            </a:custGeom>
            <a:grpFill/>
            <a:ln w="1767" cap="flat">
              <a:noFill/>
              <a:prstDash val="solid"/>
              <a:miter/>
            </a:ln>
          </p:spPr>
          <p:txBody>
            <a:bodyPr rtlCol="0" anchor="ctr"/>
            <a:lstStyle/>
            <a:p>
              <a:endParaRPr lang="zh-CN" altLang="en-US"/>
            </a:p>
          </p:txBody>
        </p:sp>
        <p:sp>
          <p:nvSpPr>
            <p:cNvPr id="62" name="任意多边形: 形状 61"/>
            <p:cNvSpPr/>
            <p:nvPr/>
          </p:nvSpPr>
          <p:spPr>
            <a:xfrm>
              <a:off x="9307858" y="3946738"/>
              <a:ext cx="26638" cy="26825"/>
            </a:xfrm>
            <a:custGeom>
              <a:avLst/>
              <a:gdLst>
                <a:gd name="connsiteX0" fmla="*/ 13440 w 26638"/>
                <a:gd name="connsiteY0" fmla="*/ 0 h 26825"/>
                <a:gd name="connsiteX1" fmla="*/ 13316 w 26638"/>
                <a:gd name="connsiteY1" fmla="*/ 0 h 26825"/>
                <a:gd name="connsiteX2" fmla="*/ 7 w 26638"/>
                <a:gd name="connsiteY2" fmla="*/ 13198 h 26825"/>
                <a:gd name="connsiteX3" fmla="*/ 0 w 26638"/>
                <a:gd name="connsiteY3" fmla="*/ 13391 h 26825"/>
                <a:gd name="connsiteX4" fmla="*/ 13198 w 26638"/>
                <a:gd name="connsiteY4" fmla="*/ 26826 h 26825"/>
                <a:gd name="connsiteX5" fmla="*/ 13323 w 26638"/>
                <a:gd name="connsiteY5" fmla="*/ 26826 h 26825"/>
                <a:gd name="connsiteX6" fmla="*/ 26631 w 26638"/>
                <a:gd name="connsiteY6" fmla="*/ 13628 h 26825"/>
                <a:gd name="connsiteX7" fmla="*/ 26638 w 26638"/>
                <a:gd name="connsiteY7" fmla="*/ 13434 h 26825"/>
                <a:gd name="connsiteX8" fmla="*/ 13440 w 26638"/>
                <a:gd name="connsiteY8" fmla="*/ 0 h 2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38" h="26825">
                  <a:moveTo>
                    <a:pt x="13440" y="0"/>
                  </a:moveTo>
                  <a:cubicBezTo>
                    <a:pt x="13399" y="0"/>
                    <a:pt x="13357" y="0"/>
                    <a:pt x="13316" y="0"/>
                  </a:cubicBezTo>
                  <a:cubicBezTo>
                    <a:pt x="6020" y="0"/>
                    <a:pt x="70" y="5882"/>
                    <a:pt x="7" y="13198"/>
                  </a:cubicBezTo>
                  <a:lnTo>
                    <a:pt x="0" y="13391"/>
                  </a:lnTo>
                  <a:cubicBezTo>
                    <a:pt x="-62" y="20743"/>
                    <a:pt x="5847" y="26756"/>
                    <a:pt x="13198" y="26826"/>
                  </a:cubicBezTo>
                  <a:lnTo>
                    <a:pt x="13323" y="26826"/>
                  </a:lnTo>
                  <a:cubicBezTo>
                    <a:pt x="20618" y="26826"/>
                    <a:pt x="26568" y="20937"/>
                    <a:pt x="26631" y="13628"/>
                  </a:cubicBezTo>
                  <a:lnTo>
                    <a:pt x="26638" y="13434"/>
                  </a:lnTo>
                  <a:cubicBezTo>
                    <a:pt x="26700" y="6082"/>
                    <a:pt x="20791" y="62"/>
                    <a:pt x="13440" y="0"/>
                  </a:cubicBezTo>
                  <a:close/>
                </a:path>
              </a:pathLst>
            </a:custGeom>
            <a:grpFill/>
            <a:ln w="1767" cap="flat">
              <a:noFill/>
              <a:prstDash val="solid"/>
              <a:miter/>
            </a:ln>
          </p:spPr>
          <p:txBody>
            <a:bodyPr rtlCol="0" anchor="ctr"/>
            <a:lstStyle/>
            <a:p>
              <a:endParaRPr lang="zh-CN" altLang="en-US"/>
            </a:p>
          </p:txBody>
        </p:sp>
      </p:grpSp>
      <p:sp>
        <p:nvSpPr>
          <p:cNvPr id="67" name="弧形 66"/>
          <p:cNvSpPr/>
          <p:nvPr/>
        </p:nvSpPr>
        <p:spPr>
          <a:xfrm>
            <a:off x="3221276" y="5030486"/>
            <a:ext cx="861537" cy="861537"/>
          </a:xfrm>
          <a:prstGeom prst="arc">
            <a:avLst/>
          </a:prstGeom>
          <a:ln w="6350" cap="rnd">
            <a:gradFill>
              <a:gsLst>
                <a:gs pos="85000">
                  <a:schemeClr val="accent1">
                    <a:lumMod val="5000"/>
                    <a:lumOff val="95000"/>
                  </a:schemeClr>
                </a:gs>
                <a:gs pos="3000">
                  <a:schemeClr val="accent1">
                    <a:lumMod val="45000"/>
                    <a:lumOff val="55000"/>
                    <a:alpha val="80000"/>
                  </a:schemeClr>
                </a:gs>
                <a:gs pos="30000">
                  <a:schemeClr val="accent1">
                    <a:lumMod val="45000"/>
                    <a:lumOff val="55000"/>
                    <a:alpha val="60000"/>
                  </a:schemeClr>
                </a:gs>
                <a:gs pos="56000">
                  <a:schemeClr val="accent1">
                    <a:lumMod val="30000"/>
                    <a:lumOff val="70000"/>
                    <a:alpha val="40000"/>
                  </a:schemeClr>
                </a:gs>
              </a:gsLst>
              <a:lin ang="5400000" scaled="1"/>
            </a:gradFill>
            <a:round/>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椭圆 67"/>
          <p:cNvSpPr/>
          <p:nvPr/>
        </p:nvSpPr>
        <p:spPr>
          <a:xfrm>
            <a:off x="3612444" y="5012055"/>
            <a:ext cx="39600" cy="39600"/>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弧形 70"/>
          <p:cNvSpPr/>
          <p:nvPr/>
        </p:nvSpPr>
        <p:spPr>
          <a:xfrm rot="9259040">
            <a:off x="3214185" y="5005304"/>
            <a:ext cx="861537" cy="861537"/>
          </a:xfrm>
          <a:prstGeom prst="arc">
            <a:avLst/>
          </a:prstGeom>
          <a:ln w="6350" cap="rnd">
            <a:gradFill>
              <a:gsLst>
                <a:gs pos="85000">
                  <a:schemeClr val="accent1">
                    <a:lumMod val="5000"/>
                    <a:lumOff val="95000"/>
                  </a:schemeClr>
                </a:gs>
                <a:gs pos="3000">
                  <a:schemeClr val="accent1">
                    <a:lumMod val="45000"/>
                    <a:lumOff val="55000"/>
                    <a:alpha val="80000"/>
                  </a:schemeClr>
                </a:gs>
                <a:gs pos="30000">
                  <a:schemeClr val="accent1">
                    <a:lumMod val="45000"/>
                    <a:lumOff val="55000"/>
                    <a:alpha val="60000"/>
                  </a:schemeClr>
                </a:gs>
                <a:gs pos="56000">
                  <a:schemeClr val="accent1">
                    <a:lumMod val="30000"/>
                    <a:lumOff val="70000"/>
                    <a:alpha val="40000"/>
                  </a:schemeClr>
                </a:gs>
              </a:gsLst>
              <a:lin ang="5400000" scaled="1"/>
            </a:gradFill>
            <a:round/>
            <a:head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rot="9259040">
            <a:off x="3830684" y="5794466"/>
            <a:ext cx="39600" cy="39600"/>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任意多边形: 形状 32"/>
          <p:cNvSpPr/>
          <p:nvPr/>
        </p:nvSpPr>
        <p:spPr>
          <a:xfrm rot="6300745">
            <a:off x="10482503" y="3543295"/>
            <a:ext cx="2881530" cy="1329227"/>
          </a:xfrm>
          <a:custGeom>
            <a:avLst/>
            <a:gdLst>
              <a:gd name="connsiteX0" fmla="*/ 0 w 2881530"/>
              <a:gd name="connsiteY0" fmla="*/ 772774 h 1329227"/>
              <a:gd name="connsiteX1" fmla="*/ 781467 w 2881530"/>
              <a:gd name="connsiteY1" fmla="*/ 563199 h 1329227"/>
              <a:gd name="connsiteX2" fmla="*/ 845551 w 2881530"/>
              <a:gd name="connsiteY2" fmla="*/ 597983 h 1329227"/>
              <a:gd name="connsiteX3" fmla="*/ 1243681 w 2881530"/>
              <a:gd name="connsiteY3" fmla="*/ 678361 h 1329227"/>
              <a:gd name="connsiteX4" fmla="*/ 2091825 w 2881530"/>
              <a:gd name="connsiteY4" fmla="*/ 227407 h 1329227"/>
              <a:gd name="connsiteX5" fmla="*/ 2101748 w 2881530"/>
              <a:gd name="connsiteY5" fmla="*/ 209124 h 1329227"/>
              <a:gd name="connsiteX6" fmla="*/ 2881530 w 2881530"/>
              <a:gd name="connsiteY6" fmla="*/ 0 h 1329227"/>
              <a:gd name="connsiteX7" fmla="*/ 2842128 w 2881530"/>
              <a:gd name="connsiteY7" fmla="*/ 153240 h 1329227"/>
              <a:gd name="connsiteX8" fmla="*/ 1243682 w 2881530"/>
              <a:gd name="connsiteY8" fmla="*/ 1329227 h 1329227"/>
              <a:gd name="connsiteX9" fmla="*/ 60203 w 2881530"/>
              <a:gd name="connsiteY9" fmla="*/ 839014 h 1329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1530" h="1329227">
                <a:moveTo>
                  <a:pt x="0" y="772774"/>
                </a:moveTo>
                <a:lnTo>
                  <a:pt x="781467" y="563199"/>
                </a:lnTo>
                <a:lnTo>
                  <a:pt x="845551" y="597983"/>
                </a:lnTo>
                <a:cubicBezTo>
                  <a:pt x="967920" y="649740"/>
                  <a:pt x="1102458" y="678361"/>
                  <a:pt x="1243681" y="678361"/>
                </a:cubicBezTo>
                <a:cubicBezTo>
                  <a:pt x="1596738" y="678361"/>
                  <a:pt x="1908015" y="499480"/>
                  <a:pt x="2091825" y="227407"/>
                </a:cubicBezTo>
                <a:lnTo>
                  <a:pt x="2101748" y="209124"/>
                </a:lnTo>
                <a:lnTo>
                  <a:pt x="2881530" y="0"/>
                </a:lnTo>
                <a:lnTo>
                  <a:pt x="2842128" y="153240"/>
                </a:lnTo>
                <a:cubicBezTo>
                  <a:pt x="2630220" y="834547"/>
                  <a:pt x="1994721" y="1329227"/>
                  <a:pt x="1243682" y="1329227"/>
                </a:cubicBezTo>
                <a:cubicBezTo>
                  <a:pt x="781504" y="1329227"/>
                  <a:pt x="363082" y="1141893"/>
                  <a:pt x="60203" y="839014"/>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74" name="椭圆 73"/>
          <p:cNvSpPr/>
          <p:nvPr/>
        </p:nvSpPr>
        <p:spPr>
          <a:xfrm>
            <a:off x="604520" y="1146479"/>
            <a:ext cx="550197" cy="550197"/>
          </a:xfrm>
          <a:prstGeom prst="ellipse">
            <a:avLst/>
          </a:prstGeom>
          <a:gradFill>
            <a:gsLst>
              <a:gs pos="86000">
                <a:schemeClr val="accent1"/>
              </a:gs>
              <a:gs pos="21000">
                <a:schemeClr val="accent2"/>
              </a:gs>
              <a:gs pos="52000">
                <a:schemeClr val="accent1"/>
              </a:gs>
            </a:gsLst>
            <a:lin ang="18900000" scaled="1"/>
          </a:gradFill>
          <a:ln>
            <a:noFill/>
          </a:ln>
          <a:effectLst>
            <a:outerShdw blurRad="762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Text Placeholder 2"/>
          <p:cNvSpPr>
            <a:spLocks noGrp="1"/>
          </p:cNvSpPr>
          <p:nvPr>
            <p:ph type="body" sz="quarter" idx="15"/>
          </p:nvPr>
        </p:nvSpPr>
        <p:spPr/>
        <p:txBody>
          <a:bodyPr/>
          <a:lstStyle/>
          <a:p>
            <a:r>
              <a:rPr lang="en-US" altLang="zh-CN"/>
              <a:t>.</a:t>
            </a:r>
            <a:endParaRPr lang="en-US" altLang="zh-CN"/>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任意多边形: 形状 47"/>
          <p:cNvSpPr/>
          <p:nvPr/>
        </p:nvSpPr>
        <p:spPr>
          <a:xfrm rot="16200000" flipH="1">
            <a:off x="9289734" y="1968130"/>
            <a:ext cx="1190857" cy="2200656"/>
          </a:xfrm>
          <a:custGeom>
            <a:avLst/>
            <a:gdLst>
              <a:gd name="connsiteX0" fmla="*/ 0 w 1190857"/>
              <a:gd name="connsiteY0" fmla="*/ 70201 h 2200656"/>
              <a:gd name="connsiteX1" fmla="*/ 0 w 1190857"/>
              <a:gd name="connsiteY1" fmla="*/ 2130455 h 2200656"/>
              <a:gd name="connsiteX2" fmla="*/ 70201 w 1190857"/>
              <a:gd name="connsiteY2" fmla="*/ 2200656 h 2200656"/>
              <a:gd name="connsiteX3" fmla="*/ 732744 w 1190857"/>
              <a:gd name="connsiteY3" fmla="*/ 2200656 h 2200656"/>
              <a:gd name="connsiteX4" fmla="*/ 959290 w 1190857"/>
              <a:gd name="connsiteY4" fmla="*/ 2200656 h 2200656"/>
              <a:gd name="connsiteX5" fmla="*/ 1190857 w 1190857"/>
              <a:gd name="connsiteY5" fmla="*/ 2200656 h 2200656"/>
              <a:gd name="connsiteX6" fmla="*/ 1029491 w 1190857"/>
              <a:gd name="connsiteY6" fmla="*/ 2032454 h 2200656"/>
              <a:gd name="connsiteX7" fmla="*/ 1029490 w 1190857"/>
              <a:gd name="connsiteY7" fmla="*/ 70201 h 2200656"/>
              <a:gd name="connsiteX8" fmla="*/ 959289 w 1190857"/>
              <a:gd name="connsiteY8" fmla="*/ 0 h 2200656"/>
              <a:gd name="connsiteX9" fmla="*/ 70201 w 1190857"/>
              <a:gd name="connsiteY9" fmla="*/ 0 h 2200656"/>
              <a:gd name="connsiteX10" fmla="*/ 0 w 1190857"/>
              <a:gd name="connsiteY10" fmla="*/ 70201 h 220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0857" h="2200656">
                <a:moveTo>
                  <a:pt x="0" y="70201"/>
                </a:moveTo>
                <a:lnTo>
                  <a:pt x="0" y="2130455"/>
                </a:lnTo>
                <a:cubicBezTo>
                  <a:pt x="0" y="2169226"/>
                  <a:pt x="31430" y="2200656"/>
                  <a:pt x="70201" y="2200656"/>
                </a:cubicBezTo>
                <a:lnTo>
                  <a:pt x="732744" y="2200656"/>
                </a:lnTo>
                <a:lnTo>
                  <a:pt x="959290" y="2200656"/>
                </a:lnTo>
                <a:lnTo>
                  <a:pt x="1190857" y="2200656"/>
                </a:lnTo>
                <a:lnTo>
                  <a:pt x="1029491" y="2032454"/>
                </a:lnTo>
                <a:lnTo>
                  <a:pt x="1029490" y="70201"/>
                </a:lnTo>
                <a:cubicBezTo>
                  <a:pt x="1029490" y="31430"/>
                  <a:pt x="998060" y="0"/>
                  <a:pt x="959289" y="0"/>
                </a:cubicBezTo>
                <a:lnTo>
                  <a:pt x="70201" y="0"/>
                </a:lnTo>
                <a:cubicBezTo>
                  <a:pt x="31430" y="0"/>
                  <a:pt x="0" y="31430"/>
                  <a:pt x="0" y="70201"/>
                </a:cubicBezTo>
                <a:close/>
              </a:path>
            </a:pathLst>
          </a:custGeom>
          <a:solidFill>
            <a:schemeClr val="accent2">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圆角 42"/>
          <p:cNvSpPr/>
          <p:nvPr/>
        </p:nvSpPr>
        <p:spPr>
          <a:xfrm>
            <a:off x="7231381" y="1508761"/>
            <a:ext cx="1144758" cy="587436"/>
          </a:xfrm>
          <a:prstGeom prst="roundRect">
            <a:avLst>
              <a:gd name="adj" fmla="val 14772"/>
            </a:avLst>
          </a:prstGeom>
          <a:solidFill>
            <a:schemeClr val="accent1">
              <a:alpha val="13000"/>
            </a:scheme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rot="5400000">
            <a:off x="1854716" y="2919160"/>
            <a:ext cx="711202" cy="2200655"/>
          </a:xfrm>
          <a:custGeom>
            <a:avLst/>
            <a:gdLst>
              <a:gd name="connsiteX0" fmla="*/ 0 w 711202"/>
              <a:gd name="connsiteY0" fmla="*/ 2161066 h 2200655"/>
              <a:gd name="connsiteX1" fmla="*/ 0 w 711202"/>
              <a:gd name="connsiteY1" fmla="*/ 39589 h 2200655"/>
              <a:gd name="connsiteX2" fmla="*/ 39589 w 711202"/>
              <a:gd name="connsiteY2" fmla="*/ 0 h 2200655"/>
              <a:gd name="connsiteX3" fmla="*/ 540980 w 711202"/>
              <a:gd name="connsiteY3" fmla="*/ 0 h 2200655"/>
              <a:gd name="connsiteX4" fmla="*/ 580569 w 711202"/>
              <a:gd name="connsiteY4" fmla="*/ 39589 h 2200655"/>
              <a:gd name="connsiteX5" fmla="*/ 580569 w 711202"/>
              <a:gd name="connsiteY5" fmla="*/ 2051183 h 2200655"/>
              <a:gd name="connsiteX6" fmla="*/ 711202 w 711202"/>
              <a:gd name="connsiteY6" fmla="*/ 2200655 h 2200655"/>
              <a:gd name="connsiteX7" fmla="*/ 540980 w 711202"/>
              <a:gd name="connsiteY7" fmla="*/ 2200655 h 2200655"/>
              <a:gd name="connsiteX8" fmla="*/ 506641 w 711202"/>
              <a:gd name="connsiteY8" fmla="*/ 2200655 h 2200655"/>
              <a:gd name="connsiteX9" fmla="*/ 39589 w 711202"/>
              <a:gd name="connsiteY9" fmla="*/ 2200655 h 2200655"/>
              <a:gd name="connsiteX10" fmla="*/ 0 w 711202"/>
              <a:gd name="connsiteY10" fmla="*/ 2161066 h 220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202" h="2200655">
                <a:moveTo>
                  <a:pt x="0" y="2161066"/>
                </a:moveTo>
                <a:lnTo>
                  <a:pt x="0" y="39589"/>
                </a:lnTo>
                <a:cubicBezTo>
                  <a:pt x="0" y="17725"/>
                  <a:pt x="17725" y="0"/>
                  <a:pt x="39589" y="0"/>
                </a:cubicBezTo>
                <a:lnTo>
                  <a:pt x="540980" y="0"/>
                </a:lnTo>
                <a:cubicBezTo>
                  <a:pt x="562844" y="0"/>
                  <a:pt x="580569" y="17725"/>
                  <a:pt x="580569" y="39589"/>
                </a:cubicBezTo>
                <a:lnTo>
                  <a:pt x="580569" y="2051183"/>
                </a:lnTo>
                <a:lnTo>
                  <a:pt x="711202" y="2200655"/>
                </a:lnTo>
                <a:lnTo>
                  <a:pt x="540980" y="2200655"/>
                </a:lnTo>
                <a:lnTo>
                  <a:pt x="506641" y="2200655"/>
                </a:lnTo>
                <a:lnTo>
                  <a:pt x="39589" y="2200655"/>
                </a:lnTo>
                <a:cubicBezTo>
                  <a:pt x="17725" y="2200655"/>
                  <a:pt x="0" y="2182930"/>
                  <a:pt x="0" y="2161066"/>
                </a:cubicBezTo>
                <a:close/>
              </a:path>
            </a:pathLst>
          </a:custGeom>
          <a:solidFill>
            <a:schemeClr val="accent2">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p:cNvSpPr/>
          <p:nvPr/>
        </p:nvSpPr>
        <p:spPr>
          <a:xfrm>
            <a:off x="1469136" y="2778420"/>
            <a:ext cx="1841508" cy="621236"/>
          </a:xfrm>
          <a:custGeom>
            <a:avLst/>
            <a:gdLst>
              <a:gd name="connsiteX0" fmla="*/ 49161 w 2201143"/>
              <a:gd name="connsiteY0" fmla="*/ 0 h 834252"/>
              <a:gd name="connsiteX1" fmla="*/ 2152470 w 2201143"/>
              <a:gd name="connsiteY1" fmla="*/ 0 h 834252"/>
              <a:gd name="connsiteX2" fmla="*/ 2201143 w 2201143"/>
              <a:gd name="connsiteY2" fmla="*/ 48673 h 834252"/>
              <a:gd name="connsiteX3" fmla="*/ 2201143 w 2201143"/>
              <a:gd name="connsiteY3" fmla="*/ 665107 h 834252"/>
              <a:gd name="connsiteX4" fmla="*/ 2152470 w 2201143"/>
              <a:gd name="connsiteY4" fmla="*/ 713780 h 834252"/>
              <a:gd name="connsiteX5" fmla="*/ 125575 w 2201143"/>
              <a:gd name="connsiteY5" fmla="*/ 713780 h 834252"/>
              <a:gd name="connsiteX6" fmla="*/ 0 w 2201143"/>
              <a:gd name="connsiteY6" fmla="*/ 834252 h 834252"/>
              <a:gd name="connsiteX7" fmla="*/ 0 w 2201143"/>
              <a:gd name="connsiteY7" fmla="*/ 376139 h 834252"/>
              <a:gd name="connsiteX8" fmla="*/ 488 w 2201143"/>
              <a:gd name="connsiteY8" fmla="*/ 376139 h 834252"/>
              <a:gd name="connsiteX9" fmla="*/ 488 w 2201143"/>
              <a:gd name="connsiteY9" fmla="*/ 48673 h 834252"/>
              <a:gd name="connsiteX10" fmla="*/ 49161 w 2201143"/>
              <a:gd name="connsiteY10" fmla="*/ 0 h 8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1143" h="834252">
                <a:moveTo>
                  <a:pt x="49161" y="0"/>
                </a:moveTo>
                <a:lnTo>
                  <a:pt x="2152470" y="0"/>
                </a:lnTo>
                <a:cubicBezTo>
                  <a:pt x="2179351" y="0"/>
                  <a:pt x="2201143" y="21792"/>
                  <a:pt x="2201143" y="48673"/>
                </a:cubicBezTo>
                <a:lnTo>
                  <a:pt x="2201143" y="665107"/>
                </a:lnTo>
                <a:cubicBezTo>
                  <a:pt x="2201143" y="691988"/>
                  <a:pt x="2179351" y="713780"/>
                  <a:pt x="2152470" y="713780"/>
                </a:cubicBezTo>
                <a:lnTo>
                  <a:pt x="125575" y="713780"/>
                </a:lnTo>
                <a:lnTo>
                  <a:pt x="0" y="834252"/>
                </a:lnTo>
                <a:lnTo>
                  <a:pt x="0" y="376139"/>
                </a:lnTo>
                <a:lnTo>
                  <a:pt x="488" y="376139"/>
                </a:lnTo>
                <a:lnTo>
                  <a:pt x="488" y="48673"/>
                </a:lnTo>
                <a:cubicBezTo>
                  <a:pt x="488" y="21792"/>
                  <a:pt x="22280" y="0"/>
                  <a:pt x="49161" y="0"/>
                </a:cubicBezTo>
                <a:close/>
              </a:path>
            </a:pathLst>
          </a:custGeom>
          <a:solidFill>
            <a:schemeClr val="accent1">
              <a:alpha val="17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42261" y="401049"/>
            <a:ext cx="1792939" cy="373579"/>
          </a:xfrm>
        </p:spPr>
        <p:txBody>
          <a:bodyPr>
            <a:normAutofit fontScale="90000"/>
          </a:bodyPr>
          <a:lstStyle/>
          <a:p>
            <a:r>
              <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t>用户特点</a:t>
            </a:r>
            <a:br>
              <a:rPr lang="zh-CN" altLang="zh-CN"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mj-ea"/>
              </a:rPr>
            </a:br>
            <a:endParaRPr lang="zh-CN" altLang="en-US" dirty="0"/>
          </a:p>
        </p:txBody>
      </p:sp>
      <p:sp>
        <p:nvSpPr>
          <p:cNvPr id="25" name="任意多边形: 形状 24"/>
          <p:cNvSpPr/>
          <p:nvPr/>
        </p:nvSpPr>
        <p:spPr>
          <a:xfrm rot="5400000">
            <a:off x="3862705" y="-550545"/>
            <a:ext cx="4625340" cy="7881620"/>
          </a:xfrm>
          <a:custGeom>
            <a:avLst/>
            <a:gdLst>
              <a:gd name="connsiteX0" fmla="*/ 0 w 2981808"/>
              <a:gd name="connsiteY0" fmla="*/ 5676520 h 5861539"/>
              <a:gd name="connsiteX1" fmla="*/ 1 w 2981808"/>
              <a:gd name="connsiteY1" fmla="*/ 185018 h 5861539"/>
              <a:gd name="connsiteX2" fmla="*/ 185019 w 2981808"/>
              <a:gd name="connsiteY2" fmla="*/ 0 h 5861539"/>
              <a:gd name="connsiteX3" fmla="*/ 2528249 w 2981808"/>
              <a:gd name="connsiteY3" fmla="*/ 0 h 5861539"/>
              <a:gd name="connsiteX4" fmla="*/ 2713267 w 2981808"/>
              <a:gd name="connsiteY4" fmla="*/ 185018 h 5861539"/>
              <a:gd name="connsiteX5" fmla="*/ 2713267 w 2981808"/>
              <a:gd name="connsiteY5" fmla="*/ 5581621 h 5861539"/>
              <a:gd name="connsiteX6" fmla="*/ 2981808 w 2981808"/>
              <a:gd name="connsiteY6" fmla="*/ 5861539 h 5861539"/>
              <a:gd name="connsiteX7" fmla="*/ 2523695 w 2981808"/>
              <a:gd name="connsiteY7" fmla="*/ 5861539 h 5861539"/>
              <a:gd name="connsiteX8" fmla="*/ 2523695 w 2981808"/>
              <a:gd name="connsiteY8" fmla="*/ 5861539 h 5861539"/>
              <a:gd name="connsiteX9" fmla="*/ 185018 w 2981808"/>
              <a:gd name="connsiteY9" fmla="*/ 5861538 h 5861539"/>
              <a:gd name="connsiteX10" fmla="*/ 0 w 2981808"/>
              <a:gd name="connsiteY10" fmla="*/ 5676520 h 586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1808" h="5861539">
                <a:moveTo>
                  <a:pt x="0" y="5676520"/>
                </a:moveTo>
                <a:lnTo>
                  <a:pt x="1" y="185018"/>
                </a:lnTo>
                <a:cubicBezTo>
                  <a:pt x="1" y="82835"/>
                  <a:pt x="82836" y="0"/>
                  <a:pt x="185019" y="0"/>
                </a:cubicBezTo>
                <a:lnTo>
                  <a:pt x="2528249" y="0"/>
                </a:lnTo>
                <a:cubicBezTo>
                  <a:pt x="2630432" y="0"/>
                  <a:pt x="2713267" y="82835"/>
                  <a:pt x="2713267" y="185018"/>
                </a:cubicBezTo>
                <a:lnTo>
                  <a:pt x="2713267" y="5581621"/>
                </a:lnTo>
                <a:lnTo>
                  <a:pt x="2981808" y="5861539"/>
                </a:lnTo>
                <a:lnTo>
                  <a:pt x="2523695" y="5861539"/>
                </a:lnTo>
                <a:lnTo>
                  <a:pt x="2523695" y="5861539"/>
                </a:lnTo>
                <a:lnTo>
                  <a:pt x="185018" y="5861538"/>
                </a:lnTo>
                <a:cubicBezTo>
                  <a:pt x="82835" y="5861538"/>
                  <a:pt x="0" y="5778703"/>
                  <a:pt x="0" y="5676520"/>
                </a:cubicBezTo>
                <a:close/>
              </a:path>
            </a:pathLst>
          </a:custGeom>
          <a:gradFill>
            <a:gsLst>
              <a:gs pos="86000">
                <a:schemeClr val="accent1"/>
              </a:gs>
              <a:gs pos="21000">
                <a:schemeClr val="accent2"/>
              </a:gs>
              <a:gs pos="52000">
                <a:schemeClr val="accent1"/>
              </a:gs>
            </a:gsLst>
            <a:lin ang="18900000" scaled="1"/>
          </a:gradFill>
          <a:ln>
            <a:noFill/>
          </a:ln>
          <a:effectLst>
            <a:outerShdw blurRad="279400" sx="101000" sy="101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339975" y="1077595"/>
            <a:ext cx="7948295" cy="3830955"/>
          </a:xfrm>
          <a:prstGeom prst="rect">
            <a:avLst/>
          </a:prstGeom>
          <a:noFill/>
        </p:spPr>
        <p:txBody>
          <a:bodyPr wrap="square" rtlCol="0">
            <a:spAutoFit/>
          </a:bodyPr>
          <a:lstStyle/>
          <a:p>
            <a:pPr>
              <a:lnSpc>
                <a:spcPct val="150000"/>
              </a:lnSpc>
            </a:pPr>
            <a:r>
              <a:rPr lang="zh-CN" altLang="en-US" dirty="0">
                <a:solidFill>
                  <a:schemeClr val="bg1"/>
                </a:solidFill>
              </a:rPr>
              <a:t>管理员：管理员就是该系统的系统管理员，主要职能是负责整个小程序系统的正常运行使用，该角色能使用本系统全部功能，包括管理系统管理员还有用户管理员还有所有用户，管理所有管理员信息，管理打卡信息，管理用户信息。</a:t>
            </a:r>
            <a:endParaRPr lang="zh-CN" altLang="en-US" dirty="0">
              <a:solidFill>
                <a:schemeClr val="bg1"/>
              </a:solidFill>
            </a:endParaRPr>
          </a:p>
          <a:p>
            <a:pPr>
              <a:lnSpc>
                <a:spcPct val="150000"/>
              </a:lnSpc>
            </a:pPr>
            <a:r>
              <a:rPr lang="zh-CN" altLang="en-US" dirty="0">
                <a:solidFill>
                  <a:schemeClr val="bg1"/>
                </a:solidFill>
              </a:rPr>
              <a:t>用户：用户就是本校的注册师生。所有该角色只能使用部分功能，包括自习打卡，阅读打卡。所有注册用户都有一张具有自己信息的学生证，借书打卡时通过扫描学生证上的注册信息，能在系统数据库中找到该用户为合法注册用户时，可以借书完成打卡；数据库中产生一条该用户的借书打卡记录，读者可以进入小程序，查看自己的信息修改登录密码以及打卡信息。</a:t>
            </a:r>
            <a:endParaRPr lang="zh-CN" altLang="en-US" dirty="0">
              <a:solidFill>
                <a:schemeClr val="bg1"/>
              </a:solidFill>
            </a:endParaRPr>
          </a:p>
        </p:txBody>
      </p:sp>
      <p:sp>
        <p:nvSpPr>
          <p:cNvPr id="18" name="矩形: 圆角 17"/>
          <p:cNvSpPr/>
          <p:nvPr/>
        </p:nvSpPr>
        <p:spPr>
          <a:xfrm>
            <a:off x="604794" y="5123594"/>
            <a:ext cx="941181" cy="430017"/>
          </a:xfrm>
          <a:prstGeom prst="roundRect">
            <a:avLst>
              <a:gd name="adj" fmla="val 14772"/>
            </a:avLst>
          </a:prstGeom>
          <a:solidFill>
            <a:schemeClr val="accent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p:cNvSpPr/>
          <p:nvPr/>
        </p:nvSpPr>
        <p:spPr>
          <a:xfrm>
            <a:off x="8970725" y="4800217"/>
            <a:ext cx="1144758" cy="587436"/>
          </a:xfrm>
          <a:prstGeom prst="roundRect">
            <a:avLst>
              <a:gd name="adj" fmla="val 14772"/>
            </a:avLst>
          </a:pr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305990" y="5091301"/>
            <a:ext cx="713780" cy="713780"/>
          </a:xfrm>
          <a:prstGeom prst="ellipse">
            <a:avLst/>
          </a:prstGeom>
          <a:solidFill>
            <a:schemeClr val="accent1">
              <a:alpha val="2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图形 70"/>
          <p:cNvGrpSpPr/>
          <p:nvPr/>
        </p:nvGrpSpPr>
        <p:grpSpPr>
          <a:xfrm>
            <a:off x="3407019" y="5190233"/>
            <a:ext cx="511724" cy="511724"/>
            <a:chOff x="9197017" y="3505661"/>
            <a:chExt cx="908981" cy="908981"/>
          </a:xfrm>
          <a:solidFill>
            <a:schemeClr val="bg1">
              <a:alpha val="28000"/>
            </a:schemeClr>
          </a:solidFill>
        </p:grpSpPr>
        <p:sp>
          <p:nvSpPr>
            <p:cNvPr id="52" name="任意多边形: 形状 51"/>
            <p:cNvSpPr/>
            <p:nvPr/>
          </p:nvSpPr>
          <p:spPr>
            <a:xfrm>
              <a:off x="9197017" y="3596954"/>
              <a:ext cx="233585" cy="726388"/>
            </a:xfrm>
            <a:custGeom>
              <a:avLst/>
              <a:gdLst>
                <a:gd name="connsiteX0" fmla="*/ 211823 w 233585"/>
                <a:gd name="connsiteY0" fmla="*/ 681596 h 726388"/>
                <a:gd name="connsiteX1" fmla="*/ 191108 w 233585"/>
                <a:gd name="connsiteY1" fmla="*/ 698600 h 726388"/>
                <a:gd name="connsiteX2" fmla="*/ 184491 w 233585"/>
                <a:gd name="connsiteY2" fmla="*/ 698274 h 726388"/>
                <a:gd name="connsiteX3" fmla="*/ 119413 w 233585"/>
                <a:gd name="connsiteY3" fmla="*/ 633204 h 726388"/>
                <a:gd name="connsiteX4" fmla="*/ 119087 w 233585"/>
                <a:gd name="connsiteY4" fmla="*/ 626580 h 726388"/>
                <a:gd name="connsiteX5" fmla="*/ 184491 w 233585"/>
                <a:gd name="connsiteY5" fmla="*/ 546918 h 726388"/>
                <a:gd name="connsiteX6" fmla="*/ 187744 w 233585"/>
                <a:gd name="connsiteY6" fmla="*/ 511668 h 726388"/>
                <a:gd name="connsiteX7" fmla="*/ 160940 w 233585"/>
                <a:gd name="connsiteY7" fmla="*/ 447027 h 726388"/>
                <a:gd name="connsiteX8" fmla="*/ 133776 w 233585"/>
                <a:gd name="connsiteY8" fmla="*/ 424218 h 726388"/>
                <a:gd name="connsiteX9" fmla="*/ 31089 w 233585"/>
                <a:gd name="connsiteY9" fmla="*/ 414128 h 726388"/>
                <a:gd name="connsiteX10" fmla="*/ 26630 w 233585"/>
                <a:gd name="connsiteY10" fmla="*/ 409211 h 726388"/>
                <a:gd name="connsiteX11" fmla="*/ 26630 w 233585"/>
                <a:gd name="connsiteY11" fmla="*/ 317183 h 726388"/>
                <a:gd name="connsiteX12" fmla="*/ 31083 w 233585"/>
                <a:gd name="connsiteY12" fmla="*/ 312268 h 726388"/>
                <a:gd name="connsiteX13" fmla="*/ 133776 w 233585"/>
                <a:gd name="connsiteY13" fmla="*/ 302176 h 726388"/>
                <a:gd name="connsiteX14" fmla="*/ 160940 w 233585"/>
                <a:gd name="connsiteY14" fmla="*/ 279367 h 726388"/>
                <a:gd name="connsiteX15" fmla="*/ 187751 w 233585"/>
                <a:gd name="connsiteY15" fmla="*/ 214726 h 726388"/>
                <a:gd name="connsiteX16" fmla="*/ 184491 w 233585"/>
                <a:gd name="connsiteY16" fmla="*/ 179476 h 726388"/>
                <a:gd name="connsiteX17" fmla="*/ 119087 w 233585"/>
                <a:gd name="connsiteY17" fmla="*/ 99814 h 726388"/>
                <a:gd name="connsiteX18" fmla="*/ 119413 w 233585"/>
                <a:gd name="connsiteY18" fmla="*/ 93191 h 726388"/>
                <a:gd name="connsiteX19" fmla="*/ 184484 w 233585"/>
                <a:gd name="connsiteY19" fmla="*/ 28120 h 726388"/>
                <a:gd name="connsiteX20" fmla="*/ 191108 w 233585"/>
                <a:gd name="connsiteY20" fmla="*/ 27794 h 726388"/>
                <a:gd name="connsiteX21" fmla="*/ 206690 w 233585"/>
                <a:gd name="connsiteY21" fmla="*/ 40582 h 726388"/>
                <a:gd name="connsiteX22" fmla="*/ 225429 w 233585"/>
                <a:gd name="connsiteY22" fmla="*/ 38737 h 726388"/>
                <a:gd name="connsiteX23" fmla="*/ 223584 w 233585"/>
                <a:gd name="connsiteY23" fmla="*/ 19999 h 726388"/>
                <a:gd name="connsiteX24" fmla="*/ 208008 w 233585"/>
                <a:gd name="connsiteY24" fmla="*/ 7211 h 726388"/>
                <a:gd name="connsiteX25" fmla="*/ 165656 w 233585"/>
                <a:gd name="connsiteY25" fmla="*/ 9284 h 726388"/>
                <a:gd name="connsiteX26" fmla="*/ 100578 w 233585"/>
                <a:gd name="connsiteY26" fmla="*/ 74362 h 726388"/>
                <a:gd name="connsiteX27" fmla="*/ 98504 w 233585"/>
                <a:gd name="connsiteY27" fmla="*/ 116707 h 726388"/>
                <a:gd name="connsiteX28" fmla="*/ 163908 w 233585"/>
                <a:gd name="connsiteY28" fmla="*/ 196369 h 726388"/>
                <a:gd name="connsiteX29" fmla="*/ 164484 w 233585"/>
                <a:gd name="connsiteY29" fmla="*/ 201757 h 726388"/>
                <a:gd name="connsiteX30" fmla="*/ 135329 w 233585"/>
                <a:gd name="connsiteY30" fmla="*/ 272072 h 726388"/>
                <a:gd name="connsiteX31" fmla="*/ 131168 w 233585"/>
                <a:gd name="connsiteY31" fmla="*/ 275670 h 726388"/>
                <a:gd name="connsiteX32" fmla="*/ 28475 w 233585"/>
                <a:gd name="connsiteY32" fmla="*/ 285769 h 726388"/>
                <a:gd name="connsiteX33" fmla="*/ 0 w 233585"/>
                <a:gd name="connsiteY33" fmla="*/ 317183 h 726388"/>
                <a:gd name="connsiteX34" fmla="*/ 0 w 233585"/>
                <a:gd name="connsiteY34" fmla="*/ 409211 h 726388"/>
                <a:gd name="connsiteX35" fmla="*/ 28482 w 233585"/>
                <a:gd name="connsiteY35" fmla="*/ 440626 h 726388"/>
                <a:gd name="connsiteX36" fmla="*/ 131168 w 233585"/>
                <a:gd name="connsiteY36" fmla="*/ 450724 h 726388"/>
                <a:gd name="connsiteX37" fmla="*/ 135329 w 233585"/>
                <a:gd name="connsiteY37" fmla="*/ 454322 h 726388"/>
                <a:gd name="connsiteX38" fmla="*/ 164484 w 233585"/>
                <a:gd name="connsiteY38" fmla="*/ 524637 h 726388"/>
                <a:gd name="connsiteX39" fmla="*/ 163908 w 233585"/>
                <a:gd name="connsiteY39" fmla="*/ 530018 h 726388"/>
                <a:gd name="connsiteX40" fmla="*/ 98504 w 233585"/>
                <a:gd name="connsiteY40" fmla="*/ 609680 h 726388"/>
                <a:gd name="connsiteX41" fmla="*/ 100585 w 233585"/>
                <a:gd name="connsiteY41" fmla="*/ 652031 h 726388"/>
                <a:gd name="connsiteX42" fmla="*/ 165656 w 233585"/>
                <a:gd name="connsiteY42" fmla="*/ 717103 h 726388"/>
                <a:gd name="connsiteX43" fmla="*/ 187973 w 233585"/>
                <a:gd name="connsiteY43" fmla="*/ 726388 h 726388"/>
                <a:gd name="connsiteX44" fmla="*/ 208008 w 233585"/>
                <a:gd name="connsiteY44" fmla="*/ 719184 h 726388"/>
                <a:gd name="connsiteX45" fmla="*/ 228722 w 233585"/>
                <a:gd name="connsiteY45" fmla="*/ 702172 h 726388"/>
                <a:gd name="connsiteX46" fmla="*/ 230560 w 233585"/>
                <a:gd name="connsiteY46" fmla="*/ 683434 h 726388"/>
                <a:gd name="connsiteX47" fmla="*/ 211823 w 233585"/>
                <a:gd name="connsiteY47" fmla="*/ 681596 h 72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33585" h="726388">
                  <a:moveTo>
                    <a:pt x="211823" y="681596"/>
                  </a:moveTo>
                  <a:lnTo>
                    <a:pt x="191108" y="698600"/>
                  </a:lnTo>
                  <a:cubicBezTo>
                    <a:pt x="189137" y="700223"/>
                    <a:pt x="186288" y="700085"/>
                    <a:pt x="184491" y="698274"/>
                  </a:cubicBezTo>
                  <a:lnTo>
                    <a:pt x="119413" y="633204"/>
                  </a:lnTo>
                  <a:cubicBezTo>
                    <a:pt x="117610" y="631400"/>
                    <a:pt x="117472" y="628550"/>
                    <a:pt x="119087" y="626580"/>
                  </a:cubicBezTo>
                  <a:lnTo>
                    <a:pt x="184491" y="546918"/>
                  </a:lnTo>
                  <a:cubicBezTo>
                    <a:pt x="192779" y="536821"/>
                    <a:pt x="194062" y="522986"/>
                    <a:pt x="187744" y="511668"/>
                  </a:cubicBezTo>
                  <a:cubicBezTo>
                    <a:pt x="176363" y="491252"/>
                    <a:pt x="167341" y="469503"/>
                    <a:pt x="160940" y="447027"/>
                  </a:cubicBezTo>
                  <a:cubicBezTo>
                    <a:pt x="157355" y="434447"/>
                    <a:pt x="146696" y="425494"/>
                    <a:pt x="133776" y="424218"/>
                  </a:cubicBezTo>
                  <a:lnTo>
                    <a:pt x="31089" y="414128"/>
                  </a:lnTo>
                  <a:cubicBezTo>
                    <a:pt x="28544" y="413878"/>
                    <a:pt x="26630" y="411762"/>
                    <a:pt x="26630" y="409211"/>
                  </a:cubicBezTo>
                  <a:lnTo>
                    <a:pt x="26630" y="317183"/>
                  </a:lnTo>
                  <a:cubicBezTo>
                    <a:pt x="26630" y="314632"/>
                    <a:pt x="28544" y="312516"/>
                    <a:pt x="31083" y="312268"/>
                  </a:cubicBezTo>
                  <a:lnTo>
                    <a:pt x="133776" y="302176"/>
                  </a:lnTo>
                  <a:cubicBezTo>
                    <a:pt x="146696" y="300900"/>
                    <a:pt x="157355" y="291947"/>
                    <a:pt x="160940" y="279367"/>
                  </a:cubicBezTo>
                  <a:cubicBezTo>
                    <a:pt x="167341" y="256891"/>
                    <a:pt x="176363" y="235143"/>
                    <a:pt x="187751" y="214726"/>
                  </a:cubicBezTo>
                  <a:cubicBezTo>
                    <a:pt x="194055" y="203408"/>
                    <a:pt x="192779" y="189573"/>
                    <a:pt x="184491" y="179476"/>
                  </a:cubicBezTo>
                  <a:lnTo>
                    <a:pt x="119087" y="99814"/>
                  </a:lnTo>
                  <a:cubicBezTo>
                    <a:pt x="117472" y="97844"/>
                    <a:pt x="117610" y="94994"/>
                    <a:pt x="119413" y="93191"/>
                  </a:cubicBezTo>
                  <a:lnTo>
                    <a:pt x="184484" y="28120"/>
                  </a:lnTo>
                  <a:cubicBezTo>
                    <a:pt x="186295" y="26317"/>
                    <a:pt x="189137" y="26178"/>
                    <a:pt x="191108" y="27794"/>
                  </a:cubicBezTo>
                  <a:lnTo>
                    <a:pt x="206690" y="40582"/>
                  </a:lnTo>
                  <a:cubicBezTo>
                    <a:pt x="212362" y="45249"/>
                    <a:pt x="220762" y="44424"/>
                    <a:pt x="225429" y="38737"/>
                  </a:cubicBezTo>
                  <a:cubicBezTo>
                    <a:pt x="230095" y="33058"/>
                    <a:pt x="229271" y="24666"/>
                    <a:pt x="223584" y="19999"/>
                  </a:cubicBezTo>
                  <a:lnTo>
                    <a:pt x="208008" y="7211"/>
                  </a:lnTo>
                  <a:cubicBezTo>
                    <a:pt x="195401" y="-3143"/>
                    <a:pt x="177196" y="-2255"/>
                    <a:pt x="165656" y="9284"/>
                  </a:cubicBezTo>
                  <a:lnTo>
                    <a:pt x="100578" y="74362"/>
                  </a:lnTo>
                  <a:cubicBezTo>
                    <a:pt x="89045" y="85895"/>
                    <a:pt x="88150" y="104107"/>
                    <a:pt x="98504" y="116707"/>
                  </a:cubicBezTo>
                  <a:lnTo>
                    <a:pt x="163908" y="196369"/>
                  </a:lnTo>
                  <a:cubicBezTo>
                    <a:pt x="165184" y="197922"/>
                    <a:pt x="165413" y="200094"/>
                    <a:pt x="164484" y="201757"/>
                  </a:cubicBezTo>
                  <a:cubicBezTo>
                    <a:pt x="152105" y="223963"/>
                    <a:pt x="142292" y="247618"/>
                    <a:pt x="135329" y="272072"/>
                  </a:cubicBezTo>
                  <a:cubicBezTo>
                    <a:pt x="134761" y="274069"/>
                    <a:pt x="133124" y="275484"/>
                    <a:pt x="131168" y="275670"/>
                  </a:cubicBezTo>
                  <a:lnTo>
                    <a:pt x="28475" y="285769"/>
                  </a:lnTo>
                  <a:cubicBezTo>
                    <a:pt x="12247" y="287363"/>
                    <a:pt x="0" y="300873"/>
                    <a:pt x="0" y="317183"/>
                  </a:cubicBezTo>
                  <a:lnTo>
                    <a:pt x="0" y="409211"/>
                  </a:lnTo>
                  <a:cubicBezTo>
                    <a:pt x="0" y="425521"/>
                    <a:pt x="12247" y="439031"/>
                    <a:pt x="28482" y="440626"/>
                  </a:cubicBezTo>
                  <a:lnTo>
                    <a:pt x="131168" y="450724"/>
                  </a:lnTo>
                  <a:cubicBezTo>
                    <a:pt x="133131" y="450910"/>
                    <a:pt x="134761" y="452325"/>
                    <a:pt x="135329" y="454322"/>
                  </a:cubicBezTo>
                  <a:cubicBezTo>
                    <a:pt x="142292" y="478769"/>
                    <a:pt x="152105" y="502431"/>
                    <a:pt x="164484" y="524637"/>
                  </a:cubicBezTo>
                  <a:cubicBezTo>
                    <a:pt x="165420" y="526301"/>
                    <a:pt x="165184" y="528465"/>
                    <a:pt x="163908" y="530018"/>
                  </a:cubicBezTo>
                  <a:lnTo>
                    <a:pt x="98504" y="609680"/>
                  </a:lnTo>
                  <a:cubicBezTo>
                    <a:pt x="88157" y="622289"/>
                    <a:pt x="89045" y="640491"/>
                    <a:pt x="100585" y="652031"/>
                  </a:cubicBezTo>
                  <a:lnTo>
                    <a:pt x="165656" y="717103"/>
                  </a:lnTo>
                  <a:cubicBezTo>
                    <a:pt x="171814" y="723262"/>
                    <a:pt x="179872" y="726388"/>
                    <a:pt x="187973" y="726388"/>
                  </a:cubicBezTo>
                  <a:cubicBezTo>
                    <a:pt x="195031" y="726388"/>
                    <a:pt x="202133" y="724002"/>
                    <a:pt x="208008" y="719184"/>
                  </a:cubicBezTo>
                  <a:lnTo>
                    <a:pt x="228722" y="702172"/>
                  </a:lnTo>
                  <a:cubicBezTo>
                    <a:pt x="234402" y="697512"/>
                    <a:pt x="235227" y="689120"/>
                    <a:pt x="230560" y="683434"/>
                  </a:cubicBezTo>
                  <a:cubicBezTo>
                    <a:pt x="225892" y="677754"/>
                    <a:pt x="217502" y="676929"/>
                    <a:pt x="211823" y="681596"/>
                  </a:cubicBezTo>
                  <a:close/>
                </a:path>
              </a:pathLst>
            </a:custGeom>
            <a:grpFill/>
            <a:ln w="1767" cap="flat">
              <a:noFill/>
              <a:prstDash val="solid"/>
              <a:miter/>
            </a:ln>
          </p:spPr>
          <p:txBody>
            <a:bodyPr rtlCol="0" anchor="ctr"/>
            <a:lstStyle/>
            <a:p>
              <a:endParaRPr lang="zh-CN" altLang="en-US"/>
            </a:p>
          </p:txBody>
        </p:sp>
        <p:sp>
          <p:nvSpPr>
            <p:cNvPr id="53" name="任意多边形: 形状 52"/>
            <p:cNvSpPr/>
            <p:nvPr/>
          </p:nvSpPr>
          <p:spPr>
            <a:xfrm>
              <a:off x="9443373" y="3505661"/>
              <a:ext cx="662624" cy="908988"/>
            </a:xfrm>
            <a:custGeom>
              <a:avLst/>
              <a:gdLst>
                <a:gd name="connsiteX0" fmla="*/ 634149 w 662624"/>
                <a:gd name="connsiteY0" fmla="*/ 377062 h 908988"/>
                <a:gd name="connsiteX1" fmla="*/ 531456 w 662624"/>
                <a:gd name="connsiteY1" fmla="*/ 366964 h 908988"/>
                <a:gd name="connsiteX2" fmla="*/ 527302 w 662624"/>
                <a:gd name="connsiteY2" fmla="*/ 363365 h 908988"/>
                <a:gd name="connsiteX3" fmla="*/ 498141 w 662624"/>
                <a:gd name="connsiteY3" fmla="*/ 293051 h 908988"/>
                <a:gd name="connsiteX4" fmla="*/ 498724 w 662624"/>
                <a:gd name="connsiteY4" fmla="*/ 287669 h 908988"/>
                <a:gd name="connsiteX5" fmla="*/ 564121 w 662624"/>
                <a:gd name="connsiteY5" fmla="*/ 208008 h 908988"/>
                <a:gd name="connsiteX6" fmla="*/ 562047 w 662624"/>
                <a:gd name="connsiteY6" fmla="*/ 165656 h 908988"/>
                <a:gd name="connsiteX7" fmla="*/ 496968 w 662624"/>
                <a:gd name="connsiteY7" fmla="*/ 100585 h 908988"/>
                <a:gd name="connsiteX8" fmla="*/ 454624 w 662624"/>
                <a:gd name="connsiteY8" fmla="*/ 98504 h 908988"/>
                <a:gd name="connsiteX9" fmla="*/ 374962 w 662624"/>
                <a:gd name="connsiteY9" fmla="*/ 163908 h 908988"/>
                <a:gd name="connsiteX10" fmla="*/ 369574 w 662624"/>
                <a:gd name="connsiteY10" fmla="*/ 164491 h 908988"/>
                <a:gd name="connsiteX11" fmla="*/ 299259 w 662624"/>
                <a:gd name="connsiteY11" fmla="*/ 135329 h 908988"/>
                <a:gd name="connsiteX12" fmla="*/ 295660 w 662624"/>
                <a:gd name="connsiteY12" fmla="*/ 131175 h 908988"/>
                <a:gd name="connsiteX13" fmla="*/ 285562 w 662624"/>
                <a:gd name="connsiteY13" fmla="*/ 28482 h 908988"/>
                <a:gd name="connsiteX14" fmla="*/ 254154 w 662624"/>
                <a:gd name="connsiteY14" fmla="*/ 0 h 908988"/>
                <a:gd name="connsiteX15" fmla="*/ 162120 w 662624"/>
                <a:gd name="connsiteY15" fmla="*/ 0 h 908988"/>
                <a:gd name="connsiteX16" fmla="*/ 130705 w 662624"/>
                <a:gd name="connsiteY16" fmla="*/ 28475 h 908988"/>
                <a:gd name="connsiteX17" fmla="*/ 120614 w 662624"/>
                <a:gd name="connsiteY17" fmla="*/ 131168 h 908988"/>
                <a:gd name="connsiteX18" fmla="*/ 117016 w 662624"/>
                <a:gd name="connsiteY18" fmla="*/ 135329 h 908988"/>
                <a:gd name="connsiteX19" fmla="*/ 46701 w 662624"/>
                <a:gd name="connsiteY19" fmla="*/ 164484 h 908988"/>
                <a:gd name="connsiteX20" fmla="*/ 41313 w 662624"/>
                <a:gd name="connsiteY20" fmla="*/ 163908 h 908988"/>
                <a:gd name="connsiteX21" fmla="*/ 21762 w 662624"/>
                <a:gd name="connsiteY21" fmla="*/ 147854 h 908988"/>
                <a:gd name="connsiteX22" fmla="*/ 3025 w 662624"/>
                <a:gd name="connsiteY22" fmla="*/ 149698 h 908988"/>
                <a:gd name="connsiteX23" fmla="*/ 4863 w 662624"/>
                <a:gd name="connsiteY23" fmla="*/ 168444 h 908988"/>
                <a:gd name="connsiteX24" fmla="*/ 24420 w 662624"/>
                <a:gd name="connsiteY24" fmla="*/ 184491 h 908988"/>
                <a:gd name="connsiteX25" fmla="*/ 59670 w 662624"/>
                <a:gd name="connsiteY25" fmla="*/ 187744 h 908988"/>
                <a:gd name="connsiteX26" fmla="*/ 124303 w 662624"/>
                <a:gd name="connsiteY26" fmla="*/ 160940 h 908988"/>
                <a:gd name="connsiteX27" fmla="*/ 147113 w 662624"/>
                <a:gd name="connsiteY27" fmla="*/ 133776 h 908988"/>
                <a:gd name="connsiteX28" fmla="*/ 157210 w 662624"/>
                <a:gd name="connsiteY28" fmla="*/ 31083 h 908988"/>
                <a:gd name="connsiteX29" fmla="*/ 162120 w 662624"/>
                <a:gd name="connsiteY29" fmla="*/ 26630 h 908988"/>
                <a:gd name="connsiteX30" fmla="*/ 254154 w 662624"/>
                <a:gd name="connsiteY30" fmla="*/ 26630 h 908988"/>
                <a:gd name="connsiteX31" fmla="*/ 259065 w 662624"/>
                <a:gd name="connsiteY31" fmla="*/ 31083 h 908988"/>
                <a:gd name="connsiteX32" fmla="*/ 269162 w 662624"/>
                <a:gd name="connsiteY32" fmla="*/ 133776 h 908988"/>
                <a:gd name="connsiteX33" fmla="*/ 291971 w 662624"/>
                <a:gd name="connsiteY33" fmla="*/ 160940 h 908988"/>
                <a:gd name="connsiteX34" fmla="*/ 356612 w 662624"/>
                <a:gd name="connsiteY34" fmla="*/ 187744 h 908988"/>
                <a:gd name="connsiteX35" fmla="*/ 391862 w 662624"/>
                <a:gd name="connsiteY35" fmla="*/ 184491 h 908988"/>
                <a:gd name="connsiteX36" fmla="*/ 471523 w 662624"/>
                <a:gd name="connsiteY36" fmla="*/ 119087 h 908988"/>
                <a:gd name="connsiteX37" fmla="*/ 478140 w 662624"/>
                <a:gd name="connsiteY37" fmla="*/ 119413 h 908988"/>
                <a:gd name="connsiteX38" fmla="*/ 543218 w 662624"/>
                <a:gd name="connsiteY38" fmla="*/ 184484 h 908988"/>
                <a:gd name="connsiteX39" fmla="*/ 543544 w 662624"/>
                <a:gd name="connsiteY39" fmla="*/ 191108 h 908988"/>
                <a:gd name="connsiteX40" fmla="*/ 478140 w 662624"/>
                <a:gd name="connsiteY40" fmla="*/ 270770 h 908988"/>
                <a:gd name="connsiteX41" fmla="*/ 474888 w 662624"/>
                <a:gd name="connsiteY41" fmla="*/ 306019 h 908988"/>
                <a:gd name="connsiteX42" fmla="*/ 501692 w 662624"/>
                <a:gd name="connsiteY42" fmla="*/ 370660 h 908988"/>
                <a:gd name="connsiteX43" fmla="*/ 528855 w 662624"/>
                <a:gd name="connsiteY43" fmla="*/ 393470 h 908988"/>
                <a:gd name="connsiteX44" fmla="*/ 631549 w 662624"/>
                <a:gd name="connsiteY44" fmla="*/ 403566 h 908988"/>
                <a:gd name="connsiteX45" fmla="*/ 636001 w 662624"/>
                <a:gd name="connsiteY45" fmla="*/ 408477 h 908988"/>
                <a:gd name="connsiteX46" fmla="*/ 636001 w 662624"/>
                <a:gd name="connsiteY46" fmla="*/ 500511 h 908988"/>
                <a:gd name="connsiteX47" fmla="*/ 631549 w 662624"/>
                <a:gd name="connsiteY47" fmla="*/ 505422 h 908988"/>
                <a:gd name="connsiteX48" fmla="*/ 528855 w 662624"/>
                <a:gd name="connsiteY48" fmla="*/ 515511 h 908988"/>
                <a:gd name="connsiteX49" fmla="*/ 501692 w 662624"/>
                <a:gd name="connsiteY49" fmla="*/ 538321 h 908988"/>
                <a:gd name="connsiteX50" fmla="*/ 474888 w 662624"/>
                <a:gd name="connsiteY50" fmla="*/ 602962 h 908988"/>
                <a:gd name="connsiteX51" fmla="*/ 478140 w 662624"/>
                <a:gd name="connsiteY51" fmla="*/ 638211 h 908988"/>
                <a:gd name="connsiteX52" fmla="*/ 543544 w 662624"/>
                <a:gd name="connsiteY52" fmla="*/ 717873 h 908988"/>
                <a:gd name="connsiteX53" fmla="*/ 543218 w 662624"/>
                <a:gd name="connsiteY53" fmla="*/ 724497 h 908988"/>
                <a:gd name="connsiteX54" fmla="*/ 478140 w 662624"/>
                <a:gd name="connsiteY54" fmla="*/ 789574 h 908988"/>
                <a:gd name="connsiteX55" fmla="*/ 471523 w 662624"/>
                <a:gd name="connsiteY55" fmla="*/ 789901 h 908988"/>
                <a:gd name="connsiteX56" fmla="*/ 391862 w 662624"/>
                <a:gd name="connsiteY56" fmla="*/ 724497 h 908988"/>
                <a:gd name="connsiteX57" fmla="*/ 356612 w 662624"/>
                <a:gd name="connsiteY57" fmla="*/ 721244 h 908988"/>
                <a:gd name="connsiteX58" fmla="*/ 291971 w 662624"/>
                <a:gd name="connsiteY58" fmla="*/ 748049 h 908988"/>
                <a:gd name="connsiteX59" fmla="*/ 269162 w 662624"/>
                <a:gd name="connsiteY59" fmla="*/ 775212 h 908988"/>
                <a:gd name="connsiteX60" fmla="*/ 259065 w 662624"/>
                <a:gd name="connsiteY60" fmla="*/ 877905 h 908988"/>
                <a:gd name="connsiteX61" fmla="*/ 254154 w 662624"/>
                <a:gd name="connsiteY61" fmla="*/ 882358 h 908988"/>
                <a:gd name="connsiteX62" fmla="*/ 162120 w 662624"/>
                <a:gd name="connsiteY62" fmla="*/ 882358 h 908988"/>
                <a:gd name="connsiteX63" fmla="*/ 157210 w 662624"/>
                <a:gd name="connsiteY63" fmla="*/ 877905 h 908988"/>
                <a:gd name="connsiteX64" fmla="*/ 147113 w 662624"/>
                <a:gd name="connsiteY64" fmla="*/ 775205 h 908988"/>
                <a:gd name="connsiteX65" fmla="*/ 124303 w 662624"/>
                <a:gd name="connsiteY65" fmla="*/ 748049 h 908988"/>
                <a:gd name="connsiteX66" fmla="*/ 59670 w 662624"/>
                <a:gd name="connsiteY66" fmla="*/ 721244 h 908988"/>
                <a:gd name="connsiteX67" fmla="*/ 24413 w 662624"/>
                <a:gd name="connsiteY67" fmla="*/ 724497 h 908988"/>
                <a:gd name="connsiteX68" fmla="*/ 10001 w 662624"/>
                <a:gd name="connsiteY68" fmla="*/ 736328 h 908988"/>
                <a:gd name="connsiteX69" fmla="*/ 8156 w 662624"/>
                <a:gd name="connsiteY69" fmla="*/ 755074 h 908988"/>
                <a:gd name="connsiteX70" fmla="*/ 26895 w 662624"/>
                <a:gd name="connsiteY70" fmla="*/ 756911 h 908988"/>
                <a:gd name="connsiteX71" fmla="*/ 41313 w 662624"/>
                <a:gd name="connsiteY71" fmla="*/ 745080 h 908988"/>
                <a:gd name="connsiteX72" fmla="*/ 46701 w 662624"/>
                <a:gd name="connsiteY72" fmla="*/ 744503 h 908988"/>
                <a:gd name="connsiteX73" fmla="*/ 117016 w 662624"/>
                <a:gd name="connsiteY73" fmla="*/ 773658 h 908988"/>
                <a:gd name="connsiteX74" fmla="*/ 120614 w 662624"/>
                <a:gd name="connsiteY74" fmla="*/ 777813 h 908988"/>
                <a:gd name="connsiteX75" fmla="*/ 130705 w 662624"/>
                <a:gd name="connsiteY75" fmla="*/ 880513 h 908988"/>
                <a:gd name="connsiteX76" fmla="*/ 162120 w 662624"/>
                <a:gd name="connsiteY76" fmla="*/ 908988 h 908988"/>
                <a:gd name="connsiteX77" fmla="*/ 254154 w 662624"/>
                <a:gd name="connsiteY77" fmla="*/ 908988 h 908988"/>
                <a:gd name="connsiteX78" fmla="*/ 285562 w 662624"/>
                <a:gd name="connsiteY78" fmla="*/ 880506 h 908988"/>
                <a:gd name="connsiteX79" fmla="*/ 295660 w 662624"/>
                <a:gd name="connsiteY79" fmla="*/ 777813 h 908988"/>
                <a:gd name="connsiteX80" fmla="*/ 299259 w 662624"/>
                <a:gd name="connsiteY80" fmla="*/ 773658 h 908988"/>
                <a:gd name="connsiteX81" fmla="*/ 369574 w 662624"/>
                <a:gd name="connsiteY81" fmla="*/ 744498 h 908988"/>
                <a:gd name="connsiteX82" fmla="*/ 374962 w 662624"/>
                <a:gd name="connsiteY82" fmla="*/ 745080 h 908988"/>
                <a:gd name="connsiteX83" fmla="*/ 454624 w 662624"/>
                <a:gd name="connsiteY83" fmla="*/ 810484 h 908988"/>
                <a:gd name="connsiteX84" fmla="*/ 496968 w 662624"/>
                <a:gd name="connsiteY84" fmla="*/ 808404 h 908988"/>
                <a:gd name="connsiteX85" fmla="*/ 562040 w 662624"/>
                <a:gd name="connsiteY85" fmla="*/ 743332 h 908988"/>
                <a:gd name="connsiteX86" fmla="*/ 564121 w 662624"/>
                <a:gd name="connsiteY86" fmla="*/ 700981 h 908988"/>
                <a:gd name="connsiteX87" fmla="*/ 498717 w 662624"/>
                <a:gd name="connsiteY87" fmla="*/ 621319 h 908988"/>
                <a:gd name="connsiteX88" fmla="*/ 498141 w 662624"/>
                <a:gd name="connsiteY88" fmla="*/ 615938 h 908988"/>
                <a:gd name="connsiteX89" fmla="*/ 527294 w 662624"/>
                <a:gd name="connsiteY89" fmla="*/ 545616 h 908988"/>
                <a:gd name="connsiteX90" fmla="*/ 531456 w 662624"/>
                <a:gd name="connsiteY90" fmla="*/ 542017 h 908988"/>
                <a:gd name="connsiteX91" fmla="*/ 634149 w 662624"/>
                <a:gd name="connsiteY91" fmla="*/ 531926 h 908988"/>
                <a:gd name="connsiteX92" fmla="*/ 662624 w 662624"/>
                <a:gd name="connsiteY92" fmla="*/ 500511 h 908988"/>
                <a:gd name="connsiteX93" fmla="*/ 662624 w 662624"/>
                <a:gd name="connsiteY93" fmla="*/ 408484 h 908988"/>
                <a:gd name="connsiteX94" fmla="*/ 634149 w 662624"/>
                <a:gd name="connsiteY94" fmla="*/ 377062 h 90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62624" h="908988">
                  <a:moveTo>
                    <a:pt x="634149" y="377062"/>
                  </a:moveTo>
                  <a:lnTo>
                    <a:pt x="531456" y="366964"/>
                  </a:lnTo>
                  <a:cubicBezTo>
                    <a:pt x="529501" y="366777"/>
                    <a:pt x="527871" y="365362"/>
                    <a:pt x="527302" y="363365"/>
                  </a:cubicBezTo>
                  <a:cubicBezTo>
                    <a:pt x="520333" y="338919"/>
                    <a:pt x="510526" y="315257"/>
                    <a:pt x="498141" y="293051"/>
                  </a:cubicBezTo>
                  <a:cubicBezTo>
                    <a:pt x="497211" y="291387"/>
                    <a:pt x="497447" y="289223"/>
                    <a:pt x="498724" y="287669"/>
                  </a:cubicBezTo>
                  <a:lnTo>
                    <a:pt x="564121" y="208008"/>
                  </a:lnTo>
                  <a:cubicBezTo>
                    <a:pt x="574474" y="195394"/>
                    <a:pt x="573580" y="177189"/>
                    <a:pt x="562047" y="165656"/>
                  </a:cubicBezTo>
                  <a:lnTo>
                    <a:pt x="496968" y="100585"/>
                  </a:lnTo>
                  <a:cubicBezTo>
                    <a:pt x="485435" y="89052"/>
                    <a:pt x="467231" y="88157"/>
                    <a:pt x="454624" y="98504"/>
                  </a:cubicBezTo>
                  <a:lnTo>
                    <a:pt x="374962" y="163908"/>
                  </a:lnTo>
                  <a:cubicBezTo>
                    <a:pt x="373409" y="165184"/>
                    <a:pt x="371237" y="165413"/>
                    <a:pt x="369574" y="164491"/>
                  </a:cubicBezTo>
                  <a:cubicBezTo>
                    <a:pt x="347368" y="152105"/>
                    <a:pt x="323713" y="142292"/>
                    <a:pt x="299259" y="135329"/>
                  </a:cubicBezTo>
                  <a:cubicBezTo>
                    <a:pt x="297262" y="134761"/>
                    <a:pt x="295854" y="133131"/>
                    <a:pt x="295660" y="131175"/>
                  </a:cubicBezTo>
                  <a:lnTo>
                    <a:pt x="285562" y="28482"/>
                  </a:lnTo>
                  <a:cubicBezTo>
                    <a:pt x="283975" y="12240"/>
                    <a:pt x="270465" y="0"/>
                    <a:pt x="254154" y="0"/>
                  </a:cubicBezTo>
                  <a:lnTo>
                    <a:pt x="162120" y="0"/>
                  </a:lnTo>
                  <a:cubicBezTo>
                    <a:pt x="145810" y="0"/>
                    <a:pt x="132300" y="12240"/>
                    <a:pt x="130705" y="28475"/>
                  </a:cubicBezTo>
                  <a:lnTo>
                    <a:pt x="120614" y="131168"/>
                  </a:lnTo>
                  <a:cubicBezTo>
                    <a:pt x="120421" y="133124"/>
                    <a:pt x="119006" y="134753"/>
                    <a:pt x="117016" y="135329"/>
                  </a:cubicBezTo>
                  <a:cubicBezTo>
                    <a:pt x="92562" y="142292"/>
                    <a:pt x="68900" y="152105"/>
                    <a:pt x="46701" y="164484"/>
                  </a:cubicBezTo>
                  <a:cubicBezTo>
                    <a:pt x="45030" y="165413"/>
                    <a:pt x="42866" y="165184"/>
                    <a:pt x="41313" y="163908"/>
                  </a:cubicBezTo>
                  <a:lnTo>
                    <a:pt x="21762" y="147854"/>
                  </a:lnTo>
                  <a:cubicBezTo>
                    <a:pt x="16083" y="143193"/>
                    <a:pt x="7693" y="144012"/>
                    <a:pt x="3025" y="149698"/>
                  </a:cubicBezTo>
                  <a:cubicBezTo>
                    <a:pt x="-1642" y="155385"/>
                    <a:pt x="-816" y="163769"/>
                    <a:pt x="4863" y="168444"/>
                  </a:cubicBezTo>
                  <a:lnTo>
                    <a:pt x="24420" y="184491"/>
                  </a:lnTo>
                  <a:cubicBezTo>
                    <a:pt x="34510" y="192779"/>
                    <a:pt x="48345" y="194055"/>
                    <a:pt x="59670" y="187744"/>
                  </a:cubicBezTo>
                  <a:cubicBezTo>
                    <a:pt x="80079" y="176363"/>
                    <a:pt x="101827" y="167341"/>
                    <a:pt x="124303" y="160940"/>
                  </a:cubicBezTo>
                  <a:cubicBezTo>
                    <a:pt x="136891" y="157355"/>
                    <a:pt x="145844" y="146696"/>
                    <a:pt x="147113" y="133776"/>
                  </a:cubicBezTo>
                  <a:lnTo>
                    <a:pt x="157210" y="31083"/>
                  </a:lnTo>
                  <a:cubicBezTo>
                    <a:pt x="157460" y="28544"/>
                    <a:pt x="159569" y="26630"/>
                    <a:pt x="162120" y="26630"/>
                  </a:cubicBezTo>
                  <a:lnTo>
                    <a:pt x="254154" y="26630"/>
                  </a:lnTo>
                  <a:cubicBezTo>
                    <a:pt x="256706" y="26630"/>
                    <a:pt x="258815" y="28544"/>
                    <a:pt x="259065" y="31083"/>
                  </a:cubicBezTo>
                  <a:lnTo>
                    <a:pt x="269162" y="133776"/>
                  </a:lnTo>
                  <a:cubicBezTo>
                    <a:pt x="270431" y="146689"/>
                    <a:pt x="279384" y="157355"/>
                    <a:pt x="291971" y="160940"/>
                  </a:cubicBezTo>
                  <a:cubicBezTo>
                    <a:pt x="314447" y="167341"/>
                    <a:pt x="336195" y="176363"/>
                    <a:pt x="356612" y="187744"/>
                  </a:cubicBezTo>
                  <a:cubicBezTo>
                    <a:pt x="367923" y="194055"/>
                    <a:pt x="381758" y="192779"/>
                    <a:pt x="391862" y="184491"/>
                  </a:cubicBezTo>
                  <a:lnTo>
                    <a:pt x="471523" y="119087"/>
                  </a:lnTo>
                  <a:cubicBezTo>
                    <a:pt x="473494" y="117472"/>
                    <a:pt x="476336" y="117603"/>
                    <a:pt x="478140" y="119413"/>
                  </a:cubicBezTo>
                  <a:lnTo>
                    <a:pt x="543218" y="184484"/>
                  </a:lnTo>
                  <a:cubicBezTo>
                    <a:pt x="545021" y="186295"/>
                    <a:pt x="545160" y="189137"/>
                    <a:pt x="543544" y="191108"/>
                  </a:cubicBezTo>
                  <a:lnTo>
                    <a:pt x="478140" y="270770"/>
                  </a:lnTo>
                  <a:cubicBezTo>
                    <a:pt x="469853" y="280866"/>
                    <a:pt x="468569" y="294702"/>
                    <a:pt x="474888" y="306019"/>
                  </a:cubicBezTo>
                  <a:cubicBezTo>
                    <a:pt x="486268" y="326436"/>
                    <a:pt x="495290" y="348184"/>
                    <a:pt x="501692" y="370660"/>
                  </a:cubicBezTo>
                  <a:cubicBezTo>
                    <a:pt x="505276" y="383247"/>
                    <a:pt x="515936" y="392200"/>
                    <a:pt x="528855" y="393470"/>
                  </a:cubicBezTo>
                  <a:lnTo>
                    <a:pt x="631549" y="403566"/>
                  </a:lnTo>
                  <a:cubicBezTo>
                    <a:pt x="634087" y="403817"/>
                    <a:pt x="636001" y="405926"/>
                    <a:pt x="636001" y="408477"/>
                  </a:cubicBezTo>
                  <a:lnTo>
                    <a:pt x="636001" y="500511"/>
                  </a:lnTo>
                  <a:cubicBezTo>
                    <a:pt x="636001" y="503055"/>
                    <a:pt x="634087" y="505172"/>
                    <a:pt x="631549" y="505422"/>
                  </a:cubicBezTo>
                  <a:lnTo>
                    <a:pt x="528855" y="515511"/>
                  </a:lnTo>
                  <a:cubicBezTo>
                    <a:pt x="515943" y="516788"/>
                    <a:pt x="505276" y="525741"/>
                    <a:pt x="501692" y="538321"/>
                  </a:cubicBezTo>
                  <a:cubicBezTo>
                    <a:pt x="495290" y="560804"/>
                    <a:pt x="486268" y="582552"/>
                    <a:pt x="474888" y="602962"/>
                  </a:cubicBezTo>
                  <a:cubicBezTo>
                    <a:pt x="468569" y="614287"/>
                    <a:pt x="469853" y="628122"/>
                    <a:pt x="478140" y="638211"/>
                  </a:cubicBezTo>
                  <a:lnTo>
                    <a:pt x="543544" y="717873"/>
                  </a:lnTo>
                  <a:cubicBezTo>
                    <a:pt x="545160" y="719851"/>
                    <a:pt x="545021" y="722693"/>
                    <a:pt x="543218" y="724497"/>
                  </a:cubicBezTo>
                  <a:lnTo>
                    <a:pt x="478140" y="789574"/>
                  </a:lnTo>
                  <a:cubicBezTo>
                    <a:pt x="476336" y="791378"/>
                    <a:pt x="473494" y="791517"/>
                    <a:pt x="471523" y="789901"/>
                  </a:cubicBezTo>
                  <a:lnTo>
                    <a:pt x="391862" y="724497"/>
                  </a:lnTo>
                  <a:cubicBezTo>
                    <a:pt x="381765" y="716202"/>
                    <a:pt x="367923" y="714926"/>
                    <a:pt x="356612" y="721244"/>
                  </a:cubicBezTo>
                  <a:cubicBezTo>
                    <a:pt x="336195" y="732625"/>
                    <a:pt x="314447" y="741640"/>
                    <a:pt x="291971" y="748049"/>
                  </a:cubicBezTo>
                  <a:cubicBezTo>
                    <a:pt x="279384" y="751633"/>
                    <a:pt x="270431" y="762292"/>
                    <a:pt x="269162" y="775212"/>
                  </a:cubicBezTo>
                  <a:lnTo>
                    <a:pt x="259065" y="877905"/>
                  </a:lnTo>
                  <a:cubicBezTo>
                    <a:pt x="258815" y="880444"/>
                    <a:pt x="256706" y="882358"/>
                    <a:pt x="254154" y="882358"/>
                  </a:cubicBezTo>
                  <a:lnTo>
                    <a:pt x="162120" y="882358"/>
                  </a:lnTo>
                  <a:cubicBezTo>
                    <a:pt x="159569" y="882358"/>
                    <a:pt x="157460" y="880444"/>
                    <a:pt x="157210" y="877905"/>
                  </a:cubicBezTo>
                  <a:lnTo>
                    <a:pt x="147113" y="775205"/>
                  </a:lnTo>
                  <a:cubicBezTo>
                    <a:pt x="145844" y="762292"/>
                    <a:pt x="136891" y="751633"/>
                    <a:pt x="124303" y="748049"/>
                  </a:cubicBezTo>
                  <a:cubicBezTo>
                    <a:pt x="101827" y="741647"/>
                    <a:pt x="80079" y="732625"/>
                    <a:pt x="59670" y="721244"/>
                  </a:cubicBezTo>
                  <a:cubicBezTo>
                    <a:pt x="48345" y="714926"/>
                    <a:pt x="34510" y="716210"/>
                    <a:pt x="24413" y="724497"/>
                  </a:cubicBezTo>
                  <a:lnTo>
                    <a:pt x="10001" y="736328"/>
                  </a:lnTo>
                  <a:cubicBezTo>
                    <a:pt x="4314" y="740995"/>
                    <a:pt x="3489" y="749386"/>
                    <a:pt x="8156" y="755074"/>
                  </a:cubicBezTo>
                  <a:cubicBezTo>
                    <a:pt x="12824" y="760760"/>
                    <a:pt x="21216" y="761579"/>
                    <a:pt x="26895" y="756911"/>
                  </a:cubicBezTo>
                  <a:lnTo>
                    <a:pt x="41313" y="745080"/>
                  </a:lnTo>
                  <a:cubicBezTo>
                    <a:pt x="42866" y="743804"/>
                    <a:pt x="45037" y="743568"/>
                    <a:pt x="46701" y="744503"/>
                  </a:cubicBezTo>
                  <a:cubicBezTo>
                    <a:pt x="68907" y="756883"/>
                    <a:pt x="92562" y="766695"/>
                    <a:pt x="117016" y="773658"/>
                  </a:cubicBezTo>
                  <a:cubicBezTo>
                    <a:pt x="119006" y="774228"/>
                    <a:pt x="120421" y="775858"/>
                    <a:pt x="120614" y="777813"/>
                  </a:cubicBezTo>
                  <a:lnTo>
                    <a:pt x="130705" y="880513"/>
                  </a:lnTo>
                  <a:cubicBezTo>
                    <a:pt x="132300" y="896740"/>
                    <a:pt x="145810" y="908988"/>
                    <a:pt x="162120" y="908988"/>
                  </a:cubicBezTo>
                  <a:lnTo>
                    <a:pt x="254154" y="908988"/>
                  </a:lnTo>
                  <a:cubicBezTo>
                    <a:pt x="270465" y="908988"/>
                    <a:pt x="283975" y="896740"/>
                    <a:pt x="285562" y="880506"/>
                  </a:cubicBezTo>
                  <a:lnTo>
                    <a:pt x="295660" y="777813"/>
                  </a:lnTo>
                  <a:cubicBezTo>
                    <a:pt x="295847" y="775858"/>
                    <a:pt x="297262" y="774228"/>
                    <a:pt x="299259" y="773658"/>
                  </a:cubicBezTo>
                  <a:cubicBezTo>
                    <a:pt x="323706" y="766695"/>
                    <a:pt x="347368" y="756883"/>
                    <a:pt x="369574" y="744498"/>
                  </a:cubicBezTo>
                  <a:cubicBezTo>
                    <a:pt x="371237" y="743568"/>
                    <a:pt x="373401" y="743804"/>
                    <a:pt x="374962" y="745080"/>
                  </a:cubicBezTo>
                  <a:lnTo>
                    <a:pt x="454624" y="810484"/>
                  </a:lnTo>
                  <a:cubicBezTo>
                    <a:pt x="467231" y="820831"/>
                    <a:pt x="485435" y="819936"/>
                    <a:pt x="496968" y="808404"/>
                  </a:cubicBezTo>
                  <a:lnTo>
                    <a:pt x="562040" y="743332"/>
                  </a:lnTo>
                  <a:cubicBezTo>
                    <a:pt x="573580" y="731792"/>
                    <a:pt x="574474" y="713587"/>
                    <a:pt x="564121" y="700981"/>
                  </a:cubicBezTo>
                  <a:lnTo>
                    <a:pt x="498717" y="621319"/>
                  </a:lnTo>
                  <a:cubicBezTo>
                    <a:pt x="497440" y="619765"/>
                    <a:pt x="497211" y="617601"/>
                    <a:pt x="498141" y="615938"/>
                  </a:cubicBezTo>
                  <a:cubicBezTo>
                    <a:pt x="510519" y="593731"/>
                    <a:pt x="520333" y="570070"/>
                    <a:pt x="527294" y="545616"/>
                  </a:cubicBezTo>
                  <a:cubicBezTo>
                    <a:pt x="527864" y="543626"/>
                    <a:pt x="529501" y="542211"/>
                    <a:pt x="531456" y="542017"/>
                  </a:cubicBezTo>
                  <a:lnTo>
                    <a:pt x="634149" y="531926"/>
                  </a:lnTo>
                  <a:cubicBezTo>
                    <a:pt x="650383" y="530332"/>
                    <a:pt x="662624" y="516821"/>
                    <a:pt x="662624" y="500511"/>
                  </a:cubicBezTo>
                  <a:lnTo>
                    <a:pt x="662624" y="408484"/>
                  </a:lnTo>
                  <a:cubicBezTo>
                    <a:pt x="662624" y="392167"/>
                    <a:pt x="650383" y="378656"/>
                    <a:pt x="634149" y="377062"/>
                  </a:cubicBezTo>
                  <a:close/>
                </a:path>
              </a:pathLst>
            </a:custGeom>
            <a:grpFill/>
            <a:ln w="1767" cap="flat">
              <a:noFill/>
              <a:prstDash val="solid"/>
              <a:miter/>
            </a:ln>
          </p:spPr>
          <p:txBody>
            <a:bodyPr rtlCol="0" anchor="ctr"/>
            <a:lstStyle/>
            <a:p>
              <a:endParaRPr lang="zh-CN" altLang="en-US"/>
            </a:p>
          </p:txBody>
        </p:sp>
        <p:sp>
          <p:nvSpPr>
            <p:cNvPr id="54" name="任意多边形: 形状 53"/>
            <p:cNvSpPr/>
            <p:nvPr/>
          </p:nvSpPr>
          <p:spPr>
            <a:xfrm>
              <a:off x="9387867" y="3696511"/>
              <a:ext cx="527279" cy="527279"/>
            </a:xfrm>
            <a:custGeom>
              <a:avLst/>
              <a:gdLst>
                <a:gd name="connsiteX0" fmla="*/ 0 w 527279"/>
                <a:gd name="connsiteY0" fmla="*/ 263640 h 527279"/>
                <a:gd name="connsiteX1" fmla="*/ 263640 w 527279"/>
                <a:gd name="connsiteY1" fmla="*/ 527280 h 527279"/>
                <a:gd name="connsiteX2" fmla="*/ 431370 w 527279"/>
                <a:gd name="connsiteY2" fmla="*/ 467056 h 527279"/>
                <a:gd name="connsiteX3" fmla="*/ 433158 w 527279"/>
                <a:gd name="connsiteY3" fmla="*/ 448312 h 527279"/>
                <a:gd name="connsiteX4" fmla="*/ 414414 w 527279"/>
                <a:gd name="connsiteY4" fmla="*/ 446516 h 527279"/>
                <a:gd name="connsiteX5" fmla="*/ 263640 w 527279"/>
                <a:gd name="connsiteY5" fmla="*/ 500650 h 527279"/>
                <a:gd name="connsiteX6" fmla="*/ 26630 w 527279"/>
                <a:gd name="connsiteY6" fmla="*/ 263640 h 527279"/>
                <a:gd name="connsiteX7" fmla="*/ 263640 w 527279"/>
                <a:gd name="connsiteY7" fmla="*/ 26630 h 527279"/>
                <a:gd name="connsiteX8" fmla="*/ 500650 w 527279"/>
                <a:gd name="connsiteY8" fmla="*/ 263640 h 527279"/>
                <a:gd name="connsiteX9" fmla="*/ 452458 w 527279"/>
                <a:gd name="connsiteY9" fmla="*/ 406895 h 527279"/>
                <a:gd name="connsiteX10" fmla="*/ 455004 w 527279"/>
                <a:gd name="connsiteY10" fmla="*/ 425550 h 527279"/>
                <a:gd name="connsiteX11" fmla="*/ 473659 w 527279"/>
                <a:gd name="connsiteY11" fmla="*/ 423006 h 527279"/>
                <a:gd name="connsiteX12" fmla="*/ 527280 w 527279"/>
                <a:gd name="connsiteY12" fmla="*/ 263640 h 527279"/>
                <a:gd name="connsiteX13" fmla="*/ 263640 w 527279"/>
                <a:gd name="connsiteY13" fmla="*/ 0 h 527279"/>
                <a:gd name="connsiteX14" fmla="*/ 0 w 527279"/>
                <a:gd name="connsiteY14" fmla="*/ 263640 h 5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7279" h="527279">
                  <a:moveTo>
                    <a:pt x="0" y="263640"/>
                  </a:moveTo>
                  <a:cubicBezTo>
                    <a:pt x="0" y="409011"/>
                    <a:pt x="118269" y="527280"/>
                    <a:pt x="263640" y="527280"/>
                  </a:cubicBezTo>
                  <a:cubicBezTo>
                    <a:pt x="324751" y="527280"/>
                    <a:pt x="384316" y="505892"/>
                    <a:pt x="431370" y="467056"/>
                  </a:cubicBezTo>
                  <a:cubicBezTo>
                    <a:pt x="437035" y="462375"/>
                    <a:pt x="437839" y="453985"/>
                    <a:pt x="433158" y="448312"/>
                  </a:cubicBezTo>
                  <a:cubicBezTo>
                    <a:pt x="428478" y="442638"/>
                    <a:pt x="420086" y="441841"/>
                    <a:pt x="414414" y="446516"/>
                  </a:cubicBezTo>
                  <a:cubicBezTo>
                    <a:pt x="372123" y="481426"/>
                    <a:pt x="318578" y="500650"/>
                    <a:pt x="263640" y="500650"/>
                  </a:cubicBezTo>
                  <a:cubicBezTo>
                    <a:pt x="132958" y="500650"/>
                    <a:pt x="26630" y="394329"/>
                    <a:pt x="26630" y="263640"/>
                  </a:cubicBezTo>
                  <a:cubicBezTo>
                    <a:pt x="26630" y="132951"/>
                    <a:pt x="132958" y="26630"/>
                    <a:pt x="263640" y="26630"/>
                  </a:cubicBezTo>
                  <a:cubicBezTo>
                    <a:pt x="394329" y="26630"/>
                    <a:pt x="500650" y="132951"/>
                    <a:pt x="500650" y="263640"/>
                  </a:cubicBezTo>
                  <a:cubicBezTo>
                    <a:pt x="500650" y="315867"/>
                    <a:pt x="483984" y="365403"/>
                    <a:pt x="452458" y="406895"/>
                  </a:cubicBezTo>
                  <a:cubicBezTo>
                    <a:pt x="448007" y="412748"/>
                    <a:pt x="449143" y="421105"/>
                    <a:pt x="455004" y="425550"/>
                  </a:cubicBezTo>
                  <a:cubicBezTo>
                    <a:pt x="460857" y="430003"/>
                    <a:pt x="469206" y="428860"/>
                    <a:pt x="473659" y="423006"/>
                  </a:cubicBezTo>
                  <a:cubicBezTo>
                    <a:pt x="508744" y="376847"/>
                    <a:pt x="527280" y="321735"/>
                    <a:pt x="527280" y="263640"/>
                  </a:cubicBezTo>
                  <a:cubicBezTo>
                    <a:pt x="527280" y="118269"/>
                    <a:pt x="409011" y="0"/>
                    <a:pt x="263640" y="0"/>
                  </a:cubicBezTo>
                  <a:cubicBezTo>
                    <a:pt x="118269" y="0"/>
                    <a:pt x="0" y="118269"/>
                    <a:pt x="0" y="263640"/>
                  </a:cubicBezTo>
                  <a:close/>
                </a:path>
              </a:pathLst>
            </a:custGeom>
            <a:grpFill/>
            <a:ln w="1767" cap="flat">
              <a:noFill/>
              <a:prstDash val="solid"/>
              <a:miter/>
            </a:ln>
          </p:spPr>
          <p:txBody>
            <a:bodyPr rtlCol="0" anchor="ctr"/>
            <a:lstStyle/>
            <a:p>
              <a:endParaRPr lang="zh-CN" altLang="en-US"/>
            </a:p>
          </p:txBody>
        </p:sp>
        <p:sp>
          <p:nvSpPr>
            <p:cNvPr id="55" name="任意多边形: 形状 54"/>
            <p:cNvSpPr/>
            <p:nvPr/>
          </p:nvSpPr>
          <p:spPr>
            <a:xfrm>
              <a:off x="9447869" y="3756513"/>
              <a:ext cx="407276" cy="407276"/>
            </a:xfrm>
            <a:custGeom>
              <a:avLst/>
              <a:gdLst>
                <a:gd name="connsiteX0" fmla="*/ 203638 w 407276"/>
                <a:gd name="connsiteY0" fmla="*/ 0 h 407276"/>
                <a:gd name="connsiteX1" fmla="*/ 0 w 407276"/>
                <a:gd name="connsiteY1" fmla="*/ 203638 h 407276"/>
                <a:gd name="connsiteX2" fmla="*/ 203638 w 407276"/>
                <a:gd name="connsiteY2" fmla="*/ 407277 h 407276"/>
                <a:gd name="connsiteX3" fmla="*/ 407277 w 407276"/>
                <a:gd name="connsiteY3" fmla="*/ 203638 h 407276"/>
                <a:gd name="connsiteX4" fmla="*/ 203638 w 407276"/>
                <a:gd name="connsiteY4" fmla="*/ 0 h 407276"/>
                <a:gd name="connsiteX5" fmla="*/ 203638 w 407276"/>
                <a:gd name="connsiteY5" fmla="*/ 380646 h 407276"/>
                <a:gd name="connsiteX6" fmla="*/ 26630 w 407276"/>
                <a:gd name="connsiteY6" fmla="*/ 203638 h 407276"/>
                <a:gd name="connsiteX7" fmla="*/ 203638 w 407276"/>
                <a:gd name="connsiteY7" fmla="*/ 26630 h 407276"/>
                <a:gd name="connsiteX8" fmla="*/ 380646 w 407276"/>
                <a:gd name="connsiteY8" fmla="*/ 203638 h 407276"/>
                <a:gd name="connsiteX9" fmla="*/ 203638 w 407276"/>
                <a:gd name="connsiteY9" fmla="*/ 380646 h 40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76" h="407276">
                  <a:moveTo>
                    <a:pt x="203638" y="0"/>
                  </a:moveTo>
                  <a:cubicBezTo>
                    <a:pt x="91354" y="0"/>
                    <a:pt x="0" y="91354"/>
                    <a:pt x="0" y="203638"/>
                  </a:cubicBezTo>
                  <a:cubicBezTo>
                    <a:pt x="0" y="315922"/>
                    <a:pt x="91354" y="407277"/>
                    <a:pt x="203638" y="407277"/>
                  </a:cubicBezTo>
                  <a:cubicBezTo>
                    <a:pt x="315930" y="407277"/>
                    <a:pt x="407277" y="315922"/>
                    <a:pt x="407277" y="203638"/>
                  </a:cubicBezTo>
                  <a:cubicBezTo>
                    <a:pt x="407277" y="91354"/>
                    <a:pt x="315930" y="0"/>
                    <a:pt x="203638" y="0"/>
                  </a:cubicBezTo>
                  <a:close/>
                  <a:moveTo>
                    <a:pt x="203638" y="380646"/>
                  </a:moveTo>
                  <a:cubicBezTo>
                    <a:pt x="106035" y="380646"/>
                    <a:pt x="26630" y="301242"/>
                    <a:pt x="26630" y="203638"/>
                  </a:cubicBezTo>
                  <a:cubicBezTo>
                    <a:pt x="26630" y="106035"/>
                    <a:pt x="106035" y="26630"/>
                    <a:pt x="203638" y="26630"/>
                  </a:cubicBezTo>
                  <a:cubicBezTo>
                    <a:pt x="301242" y="26630"/>
                    <a:pt x="380646" y="106035"/>
                    <a:pt x="380646" y="203638"/>
                  </a:cubicBezTo>
                  <a:cubicBezTo>
                    <a:pt x="380646" y="301242"/>
                    <a:pt x="301242" y="380646"/>
                    <a:pt x="203638" y="380646"/>
                  </a:cubicBezTo>
                  <a:close/>
                </a:path>
              </a:pathLst>
            </a:custGeom>
            <a:grpFill/>
            <a:ln w="1767" cap="flat">
              <a:noFill/>
              <a:prstDash val="solid"/>
              <a:miter/>
            </a:ln>
          </p:spPr>
          <p:txBody>
            <a:bodyPr rtlCol="0" anchor="ctr"/>
            <a:lstStyle/>
            <a:p>
              <a:endParaRPr lang="zh-CN" altLang="en-US"/>
            </a:p>
          </p:txBody>
        </p:sp>
        <p:sp>
          <p:nvSpPr>
            <p:cNvPr id="56" name="任意多边形: 形状 55"/>
            <p:cNvSpPr/>
            <p:nvPr/>
          </p:nvSpPr>
          <p:spPr>
            <a:xfrm>
              <a:off x="9556554" y="4010104"/>
              <a:ext cx="189913" cy="53857"/>
            </a:xfrm>
            <a:custGeom>
              <a:avLst/>
              <a:gdLst>
                <a:gd name="connsiteX0" fmla="*/ 176598 w 189913"/>
                <a:gd name="connsiteY0" fmla="*/ 13613 h 53857"/>
                <a:gd name="connsiteX1" fmla="*/ 113518 w 189913"/>
                <a:gd name="connsiteY1" fmla="*/ 13613 h 53857"/>
                <a:gd name="connsiteX2" fmla="*/ 113518 w 189913"/>
                <a:gd name="connsiteY2" fmla="*/ 13315 h 53857"/>
                <a:gd name="connsiteX3" fmla="*/ 100203 w 189913"/>
                <a:gd name="connsiteY3" fmla="*/ 0 h 53857"/>
                <a:gd name="connsiteX4" fmla="*/ 86888 w 189913"/>
                <a:gd name="connsiteY4" fmla="*/ 13315 h 53857"/>
                <a:gd name="connsiteX5" fmla="*/ 86888 w 189913"/>
                <a:gd name="connsiteY5" fmla="*/ 13613 h 53857"/>
                <a:gd name="connsiteX6" fmla="*/ 13315 w 189913"/>
                <a:gd name="connsiteY6" fmla="*/ 13613 h 53857"/>
                <a:gd name="connsiteX7" fmla="*/ 0 w 189913"/>
                <a:gd name="connsiteY7" fmla="*/ 26929 h 53857"/>
                <a:gd name="connsiteX8" fmla="*/ 13315 w 189913"/>
                <a:gd name="connsiteY8" fmla="*/ 40244 h 53857"/>
                <a:gd name="connsiteX9" fmla="*/ 86888 w 189913"/>
                <a:gd name="connsiteY9" fmla="*/ 40244 h 53857"/>
                <a:gd name="connsiteX10" fmla="*/ 86888 w 189913"/>
                <a:gd name="connsiteY10" fmla="*/ 40542 h 53857"/>
                <a:gd name="connsiteX11" fmla="*/ 100203 w 189913"/>
                <a:gd name="connsiteY11" fmla="*/ 53857 h 53857"/>
                <a:gd name="connsiteX12" fmla="*/ 113518 w 189913"/>
                <a:gd name="connsiteY12" fmla="*/ 40542 h 53857"/>
                <a:gd name="connsiteX13" fmla="*/ 113518 w 189913"/>
                <a:gd name="connsiteY13" fmla="*/ 40244 h 53857"/>
                <a:gd name="connsiteX14" fmla="*/ 176598 w 189913"/>
                <a:gd name="connsiteY14" fmla="*/ 40244 h 53857"/>
                <a:gd name="connsiteX15" fmla="*/ 189913 w 189913"/>
                <a:gd name="connsiteY15" fmla="*/ 26929 h 53857"/>
                <a:gd name="connsiteX16" fmla="*/ 176598 w 189913"/>
                <a:gd name="connsiteY16" fmla="*/ 13613 h 5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9913" h="53857">
                  <a:moveTo>
                    <a:pt x="176598" y="13613"/>
                  </a:moveTo>
                  <a:lnTo>
                    <a:pt x="113518" y="13613"/>
                  </a:lnTo>
                  <a:lnTo>
                    <a:pt x="113518" y="13315"/>
                  </a:lnTo>
                  <a:cubicBezTo>
                    <a:pt x="113518" y="5963"/>
                    <a:pt x="107554" y="0"/>
                    <a:pt x="100203" y="0"/>
                  </a:cubicBezTo>
                  <a:cubicBezTo>
                    <a:pt x="92846" y="0"/>
                    <a:pt x="86888" y="5963"/>
                    <a:pt x="86888" y="13315"/>
                  </a:cubicBezTo>
                  <a:lnTo>
                    <a:pt x="86888" y="13613"/>
                  </a:lnTo>
                  <a:lnTo>
                    <a:pt x="13315" y="13613"/>
                  </a:lnTo>
                  <a:cubicBezTo>
                    <a:pt x="5956" y="13613"/>
                    <a:pt x="0" y="19570"/>
                    <a:pt x="0" y="26929"/>
                  </a:cubicBezTo>
                  <a:cubicBezTo>
                    <a:pt x="0" y="34286"/>
                    <a:pt x="5956" y="40244"/>
                    <a:pt x="13315" y="40244"/>
                  </a:cubicBezTo>
                  <a:lnTo>
                    <a:pt x="86888" y="40244"/>
                  </a:lnTo>
                  <a:lnTo>
                    <a:pt x="86888" y="40542"/>
                  </a:lnTo>
                  <a:cubicBezTo>
                    <a:pt x="86888" y="47892"/>
                    <a:pt x="92846" y="53857"/>
                    <a:pt x="100203" y="53857"/>
                  </a:cubicBezTo>
                  <a:cubicBezTo>
                    <a:pt x="107554" y="53857"/>
                    <a:pt x="113518" y="47892"/>
                    <a:pt x="113518" y="40542"/>
                  </a:cubicBezTo>
                  <a:lnTo>
                    <a:pt x="113518" y="40244"/>
                  </a:lnTo>
                  <a:lnTo>
                    <a:pt x="176598" y="40244"/>
                  </a:lnTo>
                  <a:cubicBezTo>
                    <a:pt x="183950" y="40244"/>
                    <a:pt x="189913" y="34286"/>
                    <a:pt x="189913" y="26929"/>
                  </a:cubicBezTo>
                  <a:cubicBezTo>
                    <a:pt x="189913" y="19570"/>
                    <a:pt x="183950" y="13613"/>
                    <a:pt x="176598" y="13613"/>
                  </a:cubicBezTo>
                  <a:close/>
                </a:path>
              </a:pathLst>
            </a:custGeom>
            <a:grpFill/>
            <a:ln w="1767" cap="flat">
              <a:noFill/>
              <a:prstDash val="solid"/>
              <a:miter/>
            </a:ln>
          </p:spPr>
          <p:txBody>
            <a:bodyPr rtlCol="0" anchor="ctr"/>
            <a:lstStyle/>
            <a:p>
              <a:endParaRPr lang="zh-CN" altLang="en-US"/>
            </a:p>
          </p:txBody>
        </p:sp>
        <p:sp>
          <p:nvSpPr>
            <p:cNvPr id="57" name="任意多边形: 形状 56"/>
            <p:cNvSpPr/>
            <p:nvPr/>
          </p:nvSpPr>
          <p:spPr>
            <a:xfrm>
              <a:off x="9556554" y="3933222"/>
              <a:ext cx="189913" cy="53857"/>
            </a:xfrm>
            <a:custGeom>
              <a:avLst/>
              <a:gdLst>
                <a:gd name="connsiteX0" fmla="*/ 176598 w 189913"/>
                <a:gd name="connsiteY0" fmla="*/ 13613 h 53857"/>
                <a:gd name="connsiteX1" fmla="*/ 165003 w 189913"/>
                <a:gd name="connsiteY1" fmla="*/ 13613 h 53857"/>
                <a:gd name="connsiteX2" fmla="*/ 165003 w 189913"/>
                <a:gd name="connsiteY2" fmla="*/ 13315 h 53857"/>
                <a:gd name="connsiteX3" fmla="*/ 151688 w 189913"/>
                <a:gd name="connsiteY3" fmla="*/ 0 h 53857"/>
                <a:gd name="connsiteX4" fmla="*/ 138373 w 189913"/>
                <a:gd name="connsiteY4" fmla="*/ 13315 h 53857"/>
                <a:gd name="connsiteX5" fmla="*/ 138373 w 189913"/>
                <a:gd name="connsiteY5" fmla="*/ 13613 h 53857"/>
                <a:gd name="connsiteX6" fmla="*/ 13315 w 189913"/>
                <a:gd name="connsiteY6" fmla="*/ 13613 h 53857"/>
                <a:gd name="connsiteX7" fmla="*/ 0 w 189913"/>
                <a:gd name="connsiteY7" fmla="*/ 26929 h 53857"/>
                <a:gd name="connsiteX8" fmla="*/ 13315 w 189913"/>
                <a:gd name="connsiteY8" fmla="*/ 40244 h 53857"/>
                <a:gd name="connsiteX9" fmla="*/ 138373 w 189913"/>
                <a:gd name="connsiteY9" fmla="*/ 40244 h 53857"/>
                <a:gd name="connsiteX10" fmla="*/ 138373 w 189913"/>
                <a:gd name="connsiteY10" fmla="*/ 40542 h 53857"/>
                <a:gd name="connsiteX11" fmla="*/ 151688 w 189913"/>
                <a:gd name="connsiteY11" fmla="*/ 53857 h 53857"/>
                <a:gd name="connsiteX12" fmla="*/ 165003 w 189913"/>
                <a:gd name="connsiteY12" fmla="*/ 40542 h 53857"/>
                <a:gd name="connsiteX13" fmla="*/ 165003 w 189913"/>
                <a:gd name="connsiteY13" fmla="*/ 40244 h 53857"/>
                <a:gd name="connsiteX14" fmla="*/ 176598 w 189913"/>
                <a:gd name="connsiteY14" fmla="*/ 40244 h 53857"/>
                <a:gd name="connsiteX15" fmla="*/ 189913 w 189913"/>
                <a:gd name="connsiteY15" fmla="*/ 26929 h 53857"/>
                <a:gd name="connsiteX16" fmla="*/ 176598 w 189913"/>
                <a:gd name="connsiteY16" fmla="*/ 13613 h 5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9913" h="53857">
                  <a:moveTo>
                    <a:pt x="176598" y="13613"/>
                  </a:moveTo>
                  <a:lnTo>
                    <a:pt x="165003" y="13613"/>
                  </a:lnTo>
                  <a:lnTo>
                    <a:pt x="165003" y="13315"/>
                  </a:lnTo>
                  <a:cubicBezTo>
                    <a:pt x="165003" y="5963"/>
                    <a:pt x="159040" y="0"/>
                    <a:pt x="151688" y="0"/>
                  </a:cubicBezTo>
                  <a:cubicBezTo>
                    <a:pt x="144331" y="0"/>
                    <a:pt x="138373" y="5963"/>
                    <a:pt x="138373" y="13315"/>
                  </a:cubicBezTo>
                  <a:lnTo>
                    <a:pt x="138373" y="13613"/>
                  </a:lnTo>
                  <a:lnTo>
                    <a:pt x="13315" y="13613"/>
                  </a:lnTo>
                  <a:cubicBezTo>
                    <a:pt x="5956" y="13613"/>
                    <a:pt x="0" y="19570"/>
                    <a:pt x="0" y="26929"/>
                  </a:cubicBezTo>
                  <a:cubicBezTo>
                    <a:pt x="0" y="34287"/>
                    <a:pt x="5956" y="40244"/>
                    <a:pt x="13315" y="40244"/>
                  </a:cubicBezTo>
                  <a:lnTo>
                    <a:pt x="138373" y="40244"/>
                  </a:lnTo>
                  <a:lnTo>
                    <a:pt x="138373" y="40542"/>
                  </a:lnTo>
                  <a:cubicBezTo>
                    <a:pt x="138373" y="47894"/>
                    <a:pt x="144331" y="53857"/>
                    <a:pt x="151688" y="53857"/>
                  </a:cubicBezTo>
                  <a:cubicBezTo>
                    <a:pt x="159040" y="53857"/>
                    <a:pt x="165003" y="47894"/>
                    <a:pt x="165003" y="40542"/>
                  </a:cubicBezTo>
                  <a:lnTo>
                    <a:pt x="165003" y="40244"/>
                  </a:lnTo>
                  <a:lnTo>
                    <a:pt x="176598" y="40244"/>
                  </a:lnTo>
                  <a:cubicBezTo>
                    <a:pt x="183950" y="40244"/>
                    <a:pt x="189913" y="34287"/>
                    <a:pt x="189913" y="26929"/>
                  </a:cubicBezTo>
                  <a:cubicBezTo>
                    <a:pt x="189913" y="19570"/>
                    <a:pt x="183950" y="13613"/>
                    <a:pt x="176598" y="13613"/>
                  </a:cubicBezTo>
                  <a:close/>
                </a:path>
              </a:pathLst>
            </a:custGeom>
            <a:grpFill/>
            <a:ln w="1767" cap="flat">
              <a:noFill/>
              <a:prstDash val="solid"/>
              <a:miter/>
            </a:ln>
          </p:spPr>
          <p:txBody>
            <a:bodyPr rtlCol="0" anchor="ctr"/>
            <a:lstStyle/>
            <a:p>
              <a:endParaRPr lang="zh-CN" altLang="en-US"/>
            </a:p>
          </p:txBody>
        </p:sp>
        <p:sp>
          <p:nvSpPr>
            <p:cNvPr id="58" name="任意多边形: 形状 57"/>
            <p:cNvSpPr/>
            <p:nvPr/>
          </p:nvSpPr>
          <p:spPr>
            <a:xfrm>
              <a:off x="9556554" y="3856341"/>
              <a:ext cx="189913" cy="53857"/>
            </a:xfrm>
            <a:custGeom>
              <a:avLst/>
              <a:gdLst>
                <a:gd name="connsiteX0" fmla="*/ 176598 w 189913"/>
                <a:gd name="connsiteY0" fmla="*/ 13613 h 53857"/>
                <a:gd name="connsiteX1" fmla="*/ 69807 w 189913"/>
                <a:gd name="connsiteY1" fmla="*/ 13613 h 53857"/>
                <a:gd name="connsiteX2" fmla="*/ 69807 w 189913"/>
                <a:gd name="connsiteY2" fmla="*/ 13315 h 53857"/>
                <a:gd name="connsiteX3" fmla="*/ 56492 w 189913"/>
                <a:gd name="connsiteY3" fmla="*/ 0 h 53857"/>
                <a:gd name="connsiteX4" fmla="*/ 43177 w 189913"/>
                <a:gd name="connsiteY4" fmla="*/ 13315 h 53857"/>
                <a:gd name="connsiteX5" fmla="*/ 43177 w 189913"/>
                <a:gd name="connsiteY5" fmla="*/ 13613 h 53857"/>
                <a:gd name="connsiteX6" fmla="*/ 13315 w 189913"/>
                <a:gd name="connsiteY6" fmla="*/ 13613 h 53857"/>
                <a:gd name="connsiteX7" fmla="*/ 0 w 189913"/>
                <a:gd name="connsiteY7" fmla="*/ 26929 h 53857"/>
                <a:gd name="connsiteX8" fmla="*/ 13315 w 189913"/>
                <a:gd name="connsiteY8" fmla="*/ 40244 h 53857"/>
                <a:gd name="connsiteX9" fmla="*/ 43177 w 189913"/>
                <a:gd name="connsiteY9" fmla="*/ 40244 h 53857"/>
                <a:gd name="connsiteX10" fmla="*/ 43177 w 189913"/>
                <a:gd name="connsiteY10" fmla="*/ 40542 h 53857"/>
                <a:gd name="connsiteX11" fmla="*/ 56492 w 189913"/>
                <a:gd name="connsiteY11" fmla="*/ 53857 h 53857"/>
                <a:gd name="connsiteX12" fmla="*/ 69807 w 189913"/>
                <a:gd name="connsiteY12" fmla="*/ 40542 h 53857"/>
                <a:gd name="connsiteX13" fmla="*/ 69807 w 189913"/>
                <a:gd name="connsiteY13" fmla="*/ 40244 h 53857"/>
                <a:gd name="connsiteX14" fmla="*/ 176598 w 189913"/>
                <a:gd name="connsiteY14" fmla="*/ 40244 h 53857"/>
                <a:gd name="connsiteX15" fmla="*/ 189913 w 189913"/>
                <a:gd name="connsiteY15" fmla="*/ 26929 h 53857"/>
                <a:gd name="connsiteX16" fmla="*/ 176598 w 189913"/>
                <a:gd name="connsiteY16" fmla="*/ 13613 h 5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9913" h="53857">
                  <a:moveTo>
                    <a:pt x="176598" y="13613"/>
                  </a:moveTo>
                  <a:lnTo>
                    <a:pt x="69807" y="13613"/>
                  </a:lnTo>
                  <a:lnTo>
                    <a:pt x="69807" y="13315"/>
                  </a:lnTo>
                  <a:cubicBezTo>
                    <a:pt x="69807" y="5965"/>
                    <a:pt x="63843" y="0"/>
                    <a:pt x="56492" y="0"/>
                  </a:cubicBezTo>
                  <a:cubicBezTo>
                    <a:pt x="49133" y="0"/>
                    <a:pt x="43177" y="5965"/>
                    <a:pt x="43177" y="13315"/>
                  </a:cubicBezTo>
                  <a:lnTo>
                    <a:pt x="43177" y="13613"/>
                  </a:lnTo>
                  <a:lnTo>
                    <a:pt x="13315" y="13613"/>
                  </a:lnTo>
                  <a:cubicBezTo>
                    <a:pt x="5956" y="13613"/>
                    <a:pt x="0" y="19572"/>
                    <a:pt x="0" y="26929"/>
                  </a:cubicBezTo>
                  <a:cubicBezTo>
                    <a:pt x="0" y="34287"/>
                    <a:pt x="5956" y="40244"/>
                    <a:pt x="13315" y="40244"/>
                  </a:cubicBezTo>
                  <a:lnTo>
                    <a:pt x="43177" y="40244"/>
                  </a:lnTo>
                  <a:lnTo>
                    <a:pt x="43177" y="40542"/>
                  </a:lnTo>
                  <a:cubicBezTo>
                    <a:pt x="43177" y="47894"/>
                    <a:pt x="49133" y="53857"/>
                    <a:pt x="56492" y="53857"/>
                  </a:cubicBezTo>
                  <a:cubicBezTo>
                    <a:pt x="63843" y="53857"/>
                    <a:pt x="69807" y="47894"/>
                    <a:pt x="69807" y="40542"/>
                  </a:cubicBezTo>
                  <a:lnTo>
                    <a:pt x="69807" y="40244"/>
                  </a:lnTo>
                  <a:lnTo>
                    <a:pt x="176598" y="40244"/>
                  </a:lnTo>
                  <a:cubicBezTo>
                    <a:pt x="183950" y="40244"/>
                    <a:pt x="189913" y="34287"/>
                    <a:pt x="189913" y="26929"/>
                  </a:cubicBezTo>
                  <a:cubicBezTo>
                    <a:pt x="189913" y="19572"/>
                    <a:pt x="183950" y="13613"/>
                    <a:pt x="176598" y="13613"/>
                  </a:cubicBezTo>
                  <a:close/>
                </a:path>
              </a:pathLst>
            </a:custGeom>
            <a:grpFill/>
            <a:ln w="1767" cap="flat">
              <a:noFill/>
              <a:prstDash val="solid"/>
              <a:miter/>
            </a:ln>
          </p:spPr>
          <p:txBody>
            <a:bodyPr rtlCol="0" anchor="ctr"/>
            <a:lstStyle/>
            <a:p>
              <a:endParaRPr lang="zh-CN" altLang="en-US"/>
            </a:p>
          </p:txBody>
        </p:sp>
        <p:sp>
          <p:nvSpPr>
            <p:cNvPr id="59" name="任意多边形: 形状 58"/>
            <p:cNvSpPr/>
            <p:nvPr/>
          </p:nvSpPr>
          <p:spPr>
            <a:xfrm>
              <a:off x="9638094" y="3616502"/>
              <a:ext cx="26826" cy="26630"/>
            </a:xfrm>
            <a:custGeom>
              <a:avLst/>
              <a:gdLst>
                <a:gd name="connsiteX0" fmla="*/ 13392 w 26826"/>
                <a:gd name="connsiteY0" fmla="*/ 26630 h 26630"/>
                <a:gd name="connsiteX1" fmla="*/ 13511 w 26826"/>
                <a:gd name="connsiteY1" fmla="*/ 26630 h 26630"/>
                <a:gd name="connsiteX2" fmla="*/ 26826 w 26826"/>
                <a:gd name="connsiteY2" fmla="*/ 13440 h 26630"/>
                <a:gd name="connsiteX3" fmla="*/ 13628 w 26826"/>
                <a:gd name="connsiteY3" fmla="*/ 0 h 26630"/>
                <a:gd name="connsiteX4" fmla="*/ 13435 w 26826"/>
                <a:gd name="connsiteY4" fmla="*/ 0 h 26630"/>
                <a:gd name="connsiteX5" fmla="*/ 13316 w 26826"/>
                <a:gd name="connsiteY5" fmla="*/ 0 h 26630"/>
                <a:gd name="connsiteX6" fmla="*/ 0 w 26826"/>
                <a:gd name="connsiteY6" fmla="*/ 13197 h 26630"/>
                <a:gd name="connsiteX7" fmla="*/ 13198 w 26826"/>
                <a:gd name="connsiteY7" fmla="*/ 26630 h 2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26" h="26630">
                  <a:moveTo>
                    <a:pt x="13392" y="26630"/>
                  </a:moveTo>
                  <a:lnTo>
                    <a:pt x="13511" y="26630"/>
                  </a:lnTo>
                  <a:cubicBezTo>
                    <a:pt x="20813" y="26630"/>
                    <a:pt x="26764" y="20749"/>
                    <a:pt x="26826" y="13440"/>
                  </a:cubicBezTo>
                  <a:cubicBezTo>
                    <a:pt x="26895" y="6082"/>
                    <a:pt x="20987" y="69"/>
                    <a:pt x="13628" y="0"/>
                  </a:cubicBezTo>
                  <a:lnTo>
                    <a:pt x="13435" y="0"/>
                  </a:lnTo>
                  <a:cubicBezTo>
                    <a:pt x="13392" y="0"/>
                    <a:pt x="13358" y="0"/>
                    <a:pt x="13316" y="0"/>
                  </a:cubicBezTo>
                  <a:cubicBezTo>
                    <a:pt x="6021" y="0"/>
                    <a:pt x="70" y="5881"/>
                    <a:pt x="0" y="13197"/>
                  </a:cubicBezTo>
                  <a:cubicBezTo>
                    <a:pt x="-62" y="20555"/>
                    <a:pt x="5847" y="26568"/>
                    <a:pt x="13198" y="26630"/>
                  </a:cubicBezTo>
                  <a:close/>
                </a:path>
              </a:pathLst>
            </a:custGeom>
            <a:grpFill/>
            <a:ln w="1767" cap="flat">
              <a:noFill/>
              <a:prstDash val="solid"/>
              <a:miter/>
            </a:ln>
          </p:spPr>
          <p:txBody>
            <a:bodyPr rtlCol="0" anchor="ctr"/>
            <a:lstStyle/>
            <a:p>
              <a:endParaRPr lang="zh-CN" altLang="en-US"/>
            </a:p>
          </p:txBody>
        </p:sp>
        <p:sp>
          <p:nvSpPr>
            <p:cNvPr id="60" name="任意多边形: 形状 59"/>
            <p:cNvSpPr/>
            <p:nvPr/>
          </p:nvSpPr>
          <p:spPr>
            <a:xfrm>
              <a:off x="9638094" y="4277169"/>
              <a:ext cx="26826" cy="26630"/>
            </a:xfrm>
            <a:custGeom>
              <a:avLst/>
              <a:gdLst>
                <a:gd name="connsiteX0" fmla="*/ 13442 w 26826"/>
                <a:gd name="connsiteY0" fmla="*/ 0 h 26630"/>
                <a:gd name="connsiteX1" fmla="*/ 13316 w 26826"/>
                <a:gd name="connsiteY1" fmla="*/ 0 h 26630"/>
                <a:gd name="connsiteX2" fmla="*/ 0 w 26826"/>
                <a:gd name="connsiteY2" fmla="*/ 13191 h 26630"/>
                <a:gd name="connsiteX3" fmla="*/ 13198 w 26826"/>
                <a:gd name="connsiteY3" fmla="*/ 26630 h 26630"/>
                <a:gd name="connsiteX4" fmla="*/ 13392 w 26826"/>
                <a:gd name="connsiteY4" fmla="*/ 26630 h 26630"/>
                <a:gd name="connsiteX5" fmla="*/ 13518 w 26826"/>
                <a:gd name="connsiteY5" fmla="*/ 26630 h 26630"/>
                <a:gd name="connsiteX6" fmla="*/ 26826 w 26826"/>
                <a:gd name="connsiteY6" fmla="*/ 13434 h 26630"/>
                <a:gd name="connsiteX7" fmla="*/ 13628 w 26826"/>
                <a:gd name="connsiteY7" fmla="*/ 0 h 2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26" h="26630">
                  <a:moveTo>
                    <a:pt x="13442" y="0"/>
                  </a:moveTo>
                  <a:cubicBezTo>
                    <a:pt x="13399" y="0"/>
                    <a:pt x="13358" y="0"/>
                    <a:pt x="13316" y="0"/>
                  </a:cubicBezTo>
                  <a:cubicBezTo>
                    <a:pt x="6021" y="0"/>
                    <a:pt x="70" y="5882"/>
                    <a:pt x="0" y="13191"/>
                  </a:cubicBezTo>
                  <a:cubicBezTo>
                    <a:pt x="-62" y="20550"/>
                    <a:pt x="5847" y="26561"/>
                    <a:pt x="13198" y="26630"/>
                  </a:cubicBezTo>
                  <a:lnTo>
                    <a:pt x="13392" y="26630"/>
                  </a:lnTo>
                  <a:lnTo>
                    <a:pt x="13518" y="26630"/>
                  </a:lnTo>
                  <a:cubicBezTo>
                    <a:pt x="20813" y="26630"/>
                    <a:pt x="26764" y="20750"/>
                    <a:pt x="26826" y="13434"/>
                  </a:cubicBezTo>
                  <a:cubicBezTo>
                    <a:pt x="26895" y="6075"/>
                    <a:pt x="20987" y="64"/>
                    <a:pt x="13628" y="0"/>
                  </a:cubicBezTo>
                  <a:close/>
                </a:path>
              </a:pathLst>
            </a:custGeom>
            <a:grpFill/>
            <a:ln w="1767" cap="flat">
              <a:noFill/>
              <a:prstDash val="solid"/>
              <a:miter/>
            </a:ln>
          </p:spPr>
          <p:txBody>
            <a:bodyPr rtlCol="0" anchor="ctr"/>
            <a:lstStyle/>
            <a:p>
              <a:endParaRPr lang="zh-CN" altLang="en-US"/>
            </a:p>
          </p:txBody>
        </p:sp>
        <p:sp>
          <p:nvSpPr>
            <p:cNvPr id="61" name="任意多边形: 形状 60"/>
            <p:cNvSpPr/>
            <p:nvPr/>
          </p:nvSpPr>
          <p:spPr>
            <a:xfrm>
              <a:off x="9968524" y="3946738"/>
              <a:ext cx="26631" cy="26825"/>
            </a:xfrm>
            <a:custGeom>
              <a:avLst/>
              <a:gdLst>
                <a:gd name="connsiteX0" fmla="*/ 13199 w 26631"/>
                <a:gd name="connsiteY0" fmla="*/ 26826 h 26825"/>
                <a:gd name="connsiteX1" fmla="*/ 13316 w 26631"/>
                <a:gd name="connsiteY1" fmla="*/ 26826 h 26825"/>
                <a:gd name="connsiteX2" fmla="*/ 26631 w 26631"/>
                <a:gd name="connsiteY2" fmla="*/ 13628 h 26825"/>
                <a:gd name="connsiteX3" fmla="*/ 26631 w 26631"/>
                <a:gd name="connsiteY3" fmla="*/ 13434 h 26825"/>
                <a:gd name="connsiteX4" fmla="*/ 13435 w 26631"/>
                <a:gd name="connsiteY4" fmla="*/ 0 h 26825"/>
                <a:gd name="connsiteX5" fmla="*/ 13316 w 26631"/>
                <a:gd name="connsiteY5" fmla="*/ 0 h 26825"/>
                <a:gd name="connsiteX6" fmla="*/ 1 w 26631"/>
                <a:gd name="connsiteY6" fmla="*/ 13198 h 26825"/>
                <a:gd name="connsiteX7" fmla="*/ 1 w 26631"/>
                <a:gd name="connsiteY7" fmla="*/ 13391 h 26825"/>
                <a:gd name="connsiteX8" fmla="*/ 13199 w 26631"/>
                <a:gd name="connsiteY8" fmla="*/ 26826 h 2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31" h="26825">
                  <a:moveTo>
                    <a:pt x="13199" y="26826"/>
                  </a:moveTo>
                  <a:lnTo>
                    <a:pt x="13316" y="26826"/>
                  </a:lnTo>
                  <a:cubicBezTo>
                    <a:pt x="20620" y="26826"/>
                    <a:pt x="26562" y="20944"/>
                    <a:pt x="26631" y="13628"/>
                  </a:cubicBezTo>
                  <a:lnTo>
                    <a:pt x="26631" y="13434"/>
                  </a:lnTo>
                  <a:cubicBezTo>
                    <a:pt x="26700" y="6082"/>
                    <a:pt x="20792" y="69"/>
                    <a:pt x="13435" y="0"/>
                  </a:cubicBezTo>
                  <a:cubicBezTo>
                    <a:pt x="13392" y="0"/>
                    <a:pt x="13358" y="0"/>
                    <a:pt x="13316" y="0"/>
                  </a:cubicBezTo>
                  <a:cubicBezTo>
                    <a:pt x="6014" y="0"/>
                    <a:pt x="70" y="5889"/>
                    <a:pt x="1" y="13198"/>
                  </a:cubicBezTo>
                  <a:lnTo>
                    <a:pt x="1" y="13391"/>
                  </a:lnTo>
                  <a:cubicBezTo>
                    <a:pt x="-69" y="20743"/>
                    <a:pt x="5840" y="26763"/>
                    <a:pt x="13199" y="26826"/>
                  </a:cubicBezTo>
                  <a:close/>
                </a:path>
              </a:pathLst>
            </a:custGeom>
            <a:grpFill/>
            <a:ln w="1767" cap="flat">
              <a:noFill/>
              <a:prstDash val="solid"/>
              <a:miter/>
            </a:ln>
          </p:spPr>
          <p:txBody>
            <a:bodyPr rtlCol="0" anchor="ctr"/>
            <a:lstStyle/>
            <a:p>
              <a:endParaRPr lang="zh-CN" altLang="en-US"/>
            </a:p>
          </p:txBody>
        </p:sp>
        <p:sp>
          <p:nvSpPr>
            <p:cNvPr id="62" name="任意多边形: 形状 61"/>
            <p:cNvSpPr/>
            <p:nvPr/>
          </p:nvSpPr>
          <p:spPr>
            <a:xfrm>
              <a:off x="9307858" y="3946738"/>
              <a:ext cx="26638" cy="26825"/>
            </a:xfrm>
            <a:custGeom>
              <a:avLst/>
              <a:gdLst>
                <a:gd name="connsiteX0" fmla="*/ 13440 w 26638"/>
                <a:gd name="connsiteY0" fmla="*/ 0 h 26825"/>
                <a:gd name="connsiteX1" fmla="*/ 13316 w 26638"/>
                <a:gd name="connsiteY1" fmla="*/ 0 h 26825"/>
                <a:gd name="connsiteX2" fmla="*/ 7 w 26638"/>
                <a:gd name="connsiteY2" fmla="*/ 13198 h 26825"/>
                <a:gd name="connsiteX3" fmla="*/ 0 w 26638"/>
                <a:gd name="connsiteY3" fmla="*/ 13391 h 26825"/>
                <a:gd name="connsiteX4" fmla="*/ 13198 w 26638"/>
                <a:gd name="connsiteY4" fmla="*/ 26826 h 26825"/>
                <a:gd name="connsiteX5" fmla="*/ 13323 w 26638"/>
                <a:gd name="connsiteY5" fmla="*/ 26826 h 26825"/>
                <a:gd name="connsiteX6" fmla="*/ 26631 w 26638"/>
                <a:gd name="connsiteY6" fmla="*/ 13628 h 26825"/>
                <a:gd name="connsiteX7" fmla="*/ 26638 w 26638"/>
                <a:gd name="connsiteY7" fmla="*/ 13434 h 26825"/>
                <a:gd name="connsiteX8" fmla="*/ 13440 w 26638"/>
                <a:gd name="connsiteY8" fmla="*/ 0 h 2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38" h="26825">
                  <a:moveTo>
                    <a:pt x="13440" y="0"/>
                  </a:moveTo>
                  <a:cubicBezTo>
                    <a:pt x="13399" y="0"/>
                    <a:pt x="13357" y="0"/>
                    <a:pt x="13316" y="0"/>
                  </a:cubicBezTo>
                  <a:cubicBezTo>
                    <a:pt x="6020" y="0"/>
                    <a:pt x="70" y="5882"/>
                    <a:pt x="7" y="13198"/>
                  </a:cubicBezTo>
                  <a:lnTo>
                    <a:pt x="0" y="13391"/>
                  </a:lnTo>
                  <a:cubicBezTo>
                    <a:pt x="-62" y="20743"/>
                    <a:pt x="5847" y="26756"/>
                    <a:pt x="13198" y="26826"/>
                  </a:cubicBezTo>
                  <a:lnTo>
                    <a:pt x="13323" y="26826"/>
                  </a:lnTo>
                  <a:cubicBezTo>
                    <a:pt x="20618" y="26826"/>
                    <a:pt x="26568" y="20937"/>
                    <a:pt x="26631" y="13628"/>
                  </a:cubicBezTo>
                  <a:lnTo>
                    <a:pt x="26638" y="13434"/>
                  </a:lnTo>
                  <a:cubicBezTo>
                    <a:pt x="26700" y="6082"/>
                    <a:pt x="20791" y="62"/>
                    <a:pt x="13440" y="0"/>
                  </a:cubicBezTo>
                  <a:close/>
                </a:path>
              </a:pathLst>
            </a:custGeom>
            <a:grpFill/>
            <a:ln w="1767" cap="flat">
              <a:noFill/>
              <a:prstDash val="solid"/>
              <a:miter/>
            </a:ln>
          </p:spPr>
          <p:txBody>
            <a:bodyPr rtlCol="0" anchor="ctr"/>
            <a:lstStyle/>
            <a:p>
              <a:endParaRPr lang="zh-CN" altLang="en-US"/>
            </a:p>
          </p:txBody>
        </p:sp>
      </p:grpSp>
      <p:sp>
        <p:nvSpPr>
          <p:cNvPr id="67" name="弧形 66"/>
          <p:cNvSpPr/>
          <p:nvPr/>
        </p:nvSpPr>
        <p:spPr>
          <a:xfrm>
            <a:off x="3221276" y="5030486"/>
            <a:ext cx="861537" cy="861537"/>
          </a:xfrm>
          <a:prstGeom prst="arc">
            <a:avLst/>
          </a:prstGeom>
          <a:ln w="6350" cap="rnd">
            <a:gradFill>
              <a:gsLst>
                <a:gs pos="85000">
                  <a:schemeClr val="accent1">
                    <a:lumMod val="5000"/>
                    <a:lumOff val="95000"/>
                  </a:schemeClr>
                </a:gs>
                <a:gs pos="3000">
                  <a:schemeClr val="accent1">
                    <a:lumMod val="45000"/>
                    <a:lumOff val="55000"/>
                    <a:alpha val="80000"/>
                  </a:schemeClr>
                </a:gs>
                <a:gs pos="30000">
                  <a:schemeClr val="accent1">
                    <a:lumMod val="45000"/>
                    <a:lumOff val="55000"/>
                    <a:alpha val="60000"/>
                  </a:schemeClr>
                </a:gs>
                <a:gs pos="56000">
                  <a:schemeClr val="accent1">
                    <a:lumMod val="30000"/>
                    <a:lumOff val="70000"/>
                    <a:alpha val="40000"/>
                  </a:schemeClr>
                </a:gs>
              </a:gsLst>
              <a:lin ang="5400000" scaled="1"/>
            </a:gradFill>
            <a:round/>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椭圆 67"/>
          <p:cNvSpPr/>
          <p:nvPr/>
        </p:nvSpPr>
        <p:spPr>
          <a:xfrm>
            <a:off x="3612444" y="5012055"/>
            <a:ext cx="39600" cy="39600"/>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弧形 70"/>
          <p:cNvSpPr/>
          <p:nvPr/>
        </p:nvSpPr>
        <p:spPr>
          <a:xfrm rot="9259040">
            <a:off x="3214185" y="5005304"/>
            <a:ext cx="861537" cy="861537"/>
          </a:xfrm>
          <a:prstGeom prst="arc">
            <a:avLst/>
          </a:prstGeom>
          <a:ln w="6350" cap="rnd">
            <a:gradFill>
              <a:gsLst>
                <a:gs pos="85000">
                  <a:schemeClr val="accent1">
                    <a:lumMod val="5000"/>
                    <a:lumOff val="95000"/>
                  </a:schemeClr>
                </a:gs>
                <a:gs pos="3000">
                  <a:schemeClr val="accent1">
                    <a:lumMod val="45000"/>
                    <a:lumOff val="55000"/>
                    <a:alpha val="80000"/>
                  </a:schemeClr>
                </a:gs>
                <a:gs pos="30000">
                  <a:schemeClr val="accent1">
                    <a:lumMod val="45000"/>
                    <a:lumOff val="55000"/>
                    <a:alpha val="60000"/>
                  </a:schemeClr>
                </a:gs>
                <a:gs pos="56000">
                  <a:schemeClr val="accent1">
                    <a:lumMod val="30000"/>
                    <a:lumOff val="70000"/>
                    <a:alpha val="40000"/>
                  </a:schemeClr>
                </a:gs>
              </a:gsLst>
              <a:lin ang="5400000" scaled="1"/>
            </a:gradFill>
            <a:round/>
            <a:head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rot="9259040">
            <a:off x="3830684" y="5794466"/>
            <a:ext cx="39600" cy="39600"/>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任意多边形: 形状 32"/>
          <p:cNvSpPr/>
          <p:nvPr/>
        </p:nvSpPr>
        <p:spPr>
          <a:xfrm rot="6300745">
            <a:off x="10482503" y="3543295"/>
            <a:ext cx="2881530" cy="1329227"/>
          </a:xfrm>
          <a:custGeom>
            <a:avLst/>
            <a:gdLst>
              <a:gd name="connsiteX0" fmla="*/ 0 w 2881530"/>
              <a:gd name="connsiteY0" fmla="*/ 772774 h 1329227"/>
              <a:gd name="connsiteX1" fmla="*/ 781467 w 2881530"/>
              <a:gd name="connsiteY1" fmla="*/ 563199 h 1329227"/>
              <a:gd name="connsiteX2" fmla="*/ 845551 w 2881530"/>
              <a:gd name="connsiteY2" fmla="*/ 597983 h 1329227"/>
              <a:gd name="connsiteX3" fmla="*/ 1243681 w 2881530"/>
              <a:gd name="connsiteY3" fmla="*/ 678361 h 1329227"/>
              <a:gd name="connsiteX4" fmla="*/ 2091825 w 2881530"/>
              <a:gd name="connsiteY4" fmla="*/ 227407 h 1329227"/>
              <a:gd name="connsiteX5" fmla="*/ 2101748 w 2881530"/>
              <a:gd name="connsiteY5" fmla="*/ 209124 h 1329227"/>
              <a:gd name="connsiteX6" fmla="*/ 2881530 w 2881530"/>
              <a:gd name="connsiteY6" fmla="*/ 0 h 1329227"/>
              <a:gd name="connsiteX7" fmla="*/ 2842128 w 2881530"/>
              <a:gd name="connsiteY7" fmla="*/ 153240 h 1329227"/>
              <a:gd name="connsiteX8" fmla="*/ 1243682 w 2881530"/>
              <a:gd name="connsiteY8" fmla="*/ 1329227 h 1329227"/>
              <a:gd name="connsiteX9" fmla="*/ 60203 w 2881530"/>
              <a:gd name="connsiteY9" fmla="*/ 839014 h 1329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1530" h="1329227">
                <a:moveTo>
                  <a:pt x="0" y="772774"/>
                </a:moveTo>
                <a:lnTo>
                  <a:pt x="781467" y="563199"/>
                </a:lnTo>
                <a:lnTo>
                  <a:pt x="845551" y="597983"/>
                </a:lnTo>
                <a:cubicBezTo>
                  <a:pt x="967920" y="649740"/>
                  <a:pt x="1102458" y="678361"/>
                  <a:pt x="1243681" y="678361"/>
                </a:cubicBezTo>
                <a:cubicBezTo>
                  <a:pt x="1596738" y="678361"/>
                  <a:pt x="1908015" y="499480"/>
                  <a:pt x="2091825" y="227407"/>
                </a:cubicBezTo>
                <a:lnTo>
                  <a:pt x="2101748" y="209124"/>
                </a:lnTo>
                <a:lnTo>
                  <a:pt x="2881530" y="0"/>
                </a:lnTo>
                <a:lnTo>
                  <a:pt x="2842128" y="153240"/>
                </a:lnTo>
                <a:cubicBezTo>
                  <a:pt x="2630220" y="834547"/>
                  <a:pt x="1994721" y="1329227"/>
                  <a:pt x="1243682" y="1329227"/>
                </a:cubicBezTo>
                <a:cubicBezTo>
                  <a:pt x="781504" y="1329227"/>
                  <a:pt x="363082" y="1141893"/>
                  <a:pt x="60203" y="839014"/>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74" name="椭圆 73"/>
          <p:cNvSpPr/>
          <p:nvPr/>
        </p:nvSpPr>
        <p:spPr>
          <a:xfrm>
            <a:off x="604520" y="1146479"/>
            <a:ext cx="550197" cy="550197"/>
          </a:xfrm>
          <a:prstGeom prst="ellipse">
            <a:avLst/>
          </a:prstGeom>
          <a:gradFill>
            <a:gsLst>
              <a:gs pos="86000">
                <a:schemeClr val="accent1"/>
              </a:gs>
              <a:gs pos="21000">
                <a:schemeClr val="accent2"/>
              </a:gs>
              <a:gs pos="52000">
                <a:schemeClr val="accent1"/>
              </a:gs>
            </a:gsLst>
            <a:lin ang="18900000" scaled="1"/>
          </a:gradFill>
          <a:ln>
            <a:noFill/>
          </a:ln>
          <a:effectLst>
            <a:outerShdw blurRad="762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Text Placeholder 2"/>
          <p:cNvSpPr>
            <a:spLocks noGrp="1"/>
          </p:cNvSpPr>
          <p:nvPr>
            <p:ph type="body" sz="quarter" idx="15"/>
          </p:nvPr>
        </p:nvSpPr>
        <p:spPr/>
        <p:txBody>
          <a:bodyPr/>
          <a:lstStyle/>
          <a:p>
            <a:r>
              <a:rPr lang="en-US" altLang="zh-CN"/>
              <a:t>.</a:t>
            </a:r>
            <a:endParaRPr lang="en-US" altLang="zh-CN"/>
          </a:p>
        </p:txBody>
      </p:sp>
    </p:spTree>
    <p:custDataLst>
      <p:tags r:id="rId1"/>
    </p:custDataLst>
  </p:cSld>
  <p:clrMapOvr>
    <a:masterClrMapping/>
  </p:clrMapOvr>
</p:sld>
</file>

<file path=ppt/tags/tag1.xml><?xml version="1.0" encoding="utf-8"?>
<p:tagLst xmlns:p="http://schemas.openxmlformats.org/presentationml/2006/main">
  <p:tag name="ISLIDE.TEMPLATE" val="https://www.islide.cc;"/>
</p:tagLst>
</file>

<file path=ppt/tags/tag10.xml><?xml version="1.0" encoding="utf-8"?>
<p:tagLst xmlns:p="http://schemas.openxmlformats.org/presentationml/2006/main">
  <p:tag name="ISLIDE.TEMPLATE" val="https://www.islide.cc;"/>
</p:tagLst>
</file>

<file path=ppt/tags/tag11.xml><?xml version="1.0" encoding="utf-8"?>
<p:tagLst xmlns:p="http://schemas.openxmlformats.org/presentationml/2006/main">
  <p:tag name="ISLIDE.TEMPLATE" val="https://www.islide.cc;"/>
</p:tagLst>
</file>

<file path=ppt/tags/tag12.xml><?xml version="1.0" encoding="utf-8"?>
<p:tagLst xmlns:p="http://schemas.openxmlformats.org/presentationml/2006/main">
  <p:tag name="ISLIDE.TEMPLATE" val="https://www.islide.cc;"/>
</p:tagLst>
</file>

<file path=ppt/tags/tag13.xml><?xml version="1.0" encoding="utf-8"?>
<p:tagLst xmlns:p="http://schemas.openxmlformats.org/presentationml/2006/main">
  <p:tag name="ISLIDE.TEMPLATE" val="https://www.islide.cc;"/>
</p:tagLst>
</file>

<file path=ppt/tags/tag14.xml><?xml version="1.0" encoding="utf-8"?>
<p:tagLst xmlns:p="http://schemas.openxmlformats.org/presentationml/2006/main">
  <p:tag name="ISLIDE.TEMPLATE" val="https://www.islide.cc;"/>
</p:tagLst>
</file>

<file path=ppt/tags/tag15.xml><?xml version="1.0" encoding="utf-8"?>
<p:tagLst xmlns:p="http://schemas.openxmlformats.org/presentationml/2006/main">
  <p:tag name="ISLIDE.TEMPLATE" val="https://www.islide.cc;"/>
</p:tagLst>
</file>

<file path=ppt/tags/tag16.xml><?xml version="1.0" encoding="utf-8"?>
<p:tagLst xmlns:p="http://schemas.openxmlformats.org/presentationml/2006/main">
  <p:tag name="ISLIDE.TEMPLATE" val="https://www.islide.cc;"/>
</p:tagLst>
</file>

<file path=ppt/tags/tag17.xml><?xml version="1.0" encoding="utf-8"?>
<p:tagLst xmlns:p="http://schemas.openxmlformats.org/presentationml/2006/main">
  <p:tag name="ISLIDE.TEMPLATE" val="https://www.islide.cc;"/>
</p:tagLst>
</file>

<file path=ppt/tags/tag18.xml><?xml version="1.0" encoding="utf-8"?>
<p:tagLst xmlns:p="http://schemas.openxmlformats.org/presentationml/2006/main">
  <p:tag name="ISLIDE.TEMPLATE" val="https://www.islide.cc;"/>
</p:tagLst>
</file>

<file path=ppt/tags/tag19.xml><?xml version="1.0" encoding="utf-8"?>
<p:tagLst xmlns:p="http://schemas.openxmlformats.org/presentationml/2006/main">
  <p:tag name="ISLIDE.TEMPLATE" val="https://www.islide.cc;"/>
</p:tagLst>
</file>

<file path=ppt/tags/tag2.xml><?xml version="1.0" encoding="utf-8"?>
<p:tagLst xmlns:p="http://schemas.openxmlformats.org/presentationml/2006/main">
  <p:tag name="ISLIDE.TEMPLATE" val="https://www.islide.cc;"/>
</p:tagLst>
</file>

<file path=ppt/tags/tag20.xml><?xml version="1.0" encoding="utf-8"?>
<p:tagLst xmlns:p="http://schemas.openxmlformats.org/presentationml/2006/main">
  <p:tag name="ISLIDE.TEMPLATE" val="https://www.islide.cc;"/>
</p:tagLst>
</file>

<file path=ppt/tags/tag21.xml><?xml version="1.0" encoding="utf-8"?>
<p:tagLst xmlns:p="http://schemas.openxmlformats.org/presentationml/2006/main">
  <p:tag name="ISLIDE.TEMPLATE" val="https://www.islide.cc;"/>
</p:tagLst>
</file>

<file path=ppt/tags/tag22.xml><?xml version="1.0" encoding="utf-8"?>
<p:tagLst xmlns:p="http://schemas.openxmlformats.org/presentationml/2006/main">
  <p:tag name="ISLIDE.TEMPLATE" val="https://www.islide.cc;"/>
</p:tagLst>
</file>

<file path=ppt/tags/tag23.xml><?xml version="1.0" encoding="utf-8"?>
<p:tagLst xmlns:p="http://schemas.openxmlformats.org/presentationml/2006/main">
  <p:tag name="ISLIDE.TEMPLATE" val="https://www.islide.cc;"/>
</p:tagLst>
</file>

<file path=ppt/tags/tag24.xml><?xml version="1.0" encoding="utf-8"?>
<p:tagLst xmlns:p="http://schemas.openxmlformats.org/presentationml/2006/main">
  <p:tag name="ISLIDE.TEMPLATE" val="https://www.islide.cc;"/>
</p:tagLst>
</file>

<file path=ppt/tags/tag25.xml><?xml version="1.0" encoding="utf-8"?>
<p:tagLst xmlns:p="http://schemas.openxmlformats.org/presentationml/2006/main">
  <p:tag name="ISLIDE.TEMPLATE" val="https://www.islide.cc;"/>
</p:tagLst>
</file>

<file path=ppt/tags/tag26.xml><?xml version="1.0" encoding="utf-8"?>
<p:tagLst xmlns:p="http://schemas.openxmlformats.org/presentationml/2006/main">
  <p:tag name="ISLIDE.TEMPLATE" val="https://www.islide.cc;"/>
</p:tagLst>
</file>

<file path=ppt/tags/tag27.xml><?xml version="1.0" encoding="utf-8"?>
<p:tagLst xmlns:p="http://schemas.openxmlformats.org/presentationml/2006/main">
  <p:tag name="ISLIDE.TEMPLATE" val="https://www.islide.cc;"/>
</p:tagLst>
</file>

<file path=ppt/tags/tag28.xml><?xml version="1.0" encoding="utf-8"?>
<p:tagLst xmlns:p="http://schemas.openxmlformats.org/presentationml/2006/main">
  <p:tag name="ISLIDE.TEMPLATE" val="https://www.islide.cc;"/>
</p:tagLst>
</file>

<file path=ppt/tags/tag29.xml><?xml version="1.0" encoding="utf-8"?>
<p:tagLst xmlns:p="http://schemas.openxmlformats.org/presentationml/2006/main">
  <p:tag name="ISLIDE.TEMPLATE" val="https://www.islide.cc;"/>
</p:tagLst>
</file>

<file path=ppt/tags/tag3.xml><?xml version="1.0" encoding="utf-8"?>
<p:tagLst xmlns:p="http://schemas.openxmlformats.org/presentationml/2006/main">
  <p:tag name="ISLIDE.TEMPLATE" val="https://www.islide.cc;"/>
</p:tagLst>
</file>

<file path=ppt/tags/tag30.xml><?xml version="1.0" encoding="utf-8"?>
<p:tagLst xmlns:p="http://schemas.openxmlformats.org/presentationml/2006/main">
  <p:tag name="ISLIDE.TEMPLATE" val="https://www.islide.cc;"/>
</p:tagLst>
</file>

<file path=ppt/tags/tag31.xml><?xml version="1.0" encoding="utf-8"?>
<p:tagLst xmlns:p="http://schemas.openxmlformats.org/presentationml/2006/main">
  <p:tag name="ISLIDE.TEMPLATE" val="https://www.islide.cc;"/>
</p:tagLst>
</file>

<file path=ppt/tags/tag32.xml><?xml version="1.0" encoding="utf-8"?>
<p:tagLst xmlns:p="http://schemas.openxmlformats.org/presentationml/2006/main">
  <p:tag name="ISLIDE.TEMPLATE" val="https://www.islide.cc;"/>
</p:tagLst>
</file>

<file path=ppt/tags/tag33.xml><?xml version="1.0" encoding="utf-8"?>
<p:tagLst xmlns:p="http://schemas.openxmlformats.org/presentationml/2006/main">
  <p:tag name="ISLIDE.TEMPLATE" val="https://www.islide.cc;"/>
</p:tagLst>
</file>

<file path=ppt/tags/tag34.xml><?xml version="1.0" encoding="utf-8"?>
<p:tagLst xmlns:p="http://schemas.openxmlformats.org/presentationml/2006/main">
  <p:tag name="ISLIDE.TEMPLATE" val="https://www.islide.cc;"/>
</p:tagLst>
</file>

<file path=ppt/tags/tag35.xml><?xml version="1.0" encoding="utf-8"?>
<p:tagLst xmlns:p="http://schemas.openxmlformats.org/presentationml/2006/main">
  <p:tag name="ISLIDE.TEMPLATE" val="https://www.islide.cc;"/>
</p:tagLst>
</file>

<file path=ppt/tags/tag36.xml><?xml version="1.0" encoding="utf-8"?>
<p:tagLst xmlns:p="http://schemas.openxmlformats.org/presentationml/2006/main">
  <p:tag name="ISLIDE.TEMPLATE" val="https://www.islide.cc;"/>
</p:tagLst>
</file>

<file path=ppt/tags/tag37.xml><?xml version="1.0" encoding="utf-8"?>
<p:tagLst xmlns:p="http://schemas.openxmlformats.org/presentationml/2006/main">
  <p:tag name="ISLIDE.TEMPLATE" val="#427414"/>
</p:tagLst>
</file>

<file path=ppt/tags/tag4.xml><?xml version="1.0" encoding="utf-8"?>
<p:tagLst xmlns:p="http://schemas.openxmlformats.org/presentationml/2006/main">
  <p:tag name="ISLIDE.TEMPLATE" val="https://www.islide.cc;"/>
</p:tagLst>
</file>

<file path=ppt/tags/tag5.xml><?xml version="1.0" encoding="utf-8"?>
<p:tagLst xmlns:p="http://schemas.openxmlformats.org/presentationml/2006/main">
  <p:tag name="ISLIDE.TEMPLATE" val="https://www.islide.cc;"/>
</p:tagLst>
</file>

<file path=ppt/tags/tag6.xml><?xml version="1.0" encoding="utf-8"?>
<p:tagLst xmlns:p="http://schemas.openxmlformats.org/presentationml/2006/main">
  <p:tag name="ISLIDE.TEMPLATE" val="https://www.islide.cc;"/>
</p:tagLst>
</file>

<file path=ppt/tags/tag7.xml><?xml version="1.0" encoding="utf-8"?>
<p:tagLst xmlns:p="http://schemas.openxmlformats.org/presentationml/2006/main">
  <p:tag name="ISLIDE.TEMPLATE" val="https://www.islide.cc;"/>
</p:tagLst>
</file>

<file path=ppt/tags/tag8.xml><?xml version="1.0" encoding="utf-8"?>
<p:tagLst xmlns:p="http://schemas.openxmlformats.org/presentationml/2006/main">
  <p:tag name="ISLIDE.TEMPLATE" val="https://www.islide.cc;"/>
</p:tagLst>
</file>

<file path=ppt/tags/tag9.xml><?xml version="1.0" encoding="utf-8"?>
<p:tagLst xmlns:p="http://schemas.openxmlformats.org/presentationml/2006/main">
  <p:tag name="ISLIDE.TEMPLATE" val="https://www.islide.cc;"/>
</p:tagLst>
</file>

<file path=ppt/theme/theme1.xml><?xml version="1.0" encoding="utf-8"?>
<a:theme xmlns:a="http://schemas.openxmlformats.org/drawingml/2006/main" name="Office Theme">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5648</Words>
  <Application>WPS Presentation</Application>
  <PresentationFormat>宽屏</PresentationFormat>
  <Paragraphs>672</Paragraphs>
  <Slides>36</Slides>
  <Notes>36</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36</vt:i4>
      </vt:variant>
    </vt:vector>
  </HeadingPairs>
  <TitlesOfParts>
    <vt:vector size="57" baseType="lpstr">
      <vt:lpstr>Arial</vt:lpstr>
      <vt:lpstr>宋体</vt:lpstr>
      <vt:lpstr>Wingdings</vt:lpstr>
      <vt:lpstr>OPPOSans R</vt:lpstr>
      <vt:lpstr>演示斜黑体</vt:lpstr>
      <vt:lpstr>黑体</vt:lpstr>
      <vt:lpstr>Open Sans</vt:lpstr>
      <vt:lpstr>OPPOSans B</vt:lpstr>
      <vt:lpstr>OPPOSans M</vt:lpstr>
      <vt:lpstr>微软雅黑 Light</vt:lpstr>
      <vt:lpstr>OPPOSans R</vt:lpstr>
      <vt:lpstr>微软雅黑</vt:lpstr>
      <vt:lpstr>OPPOSans M</vt:lpstr>
      <vt:lpstr>Calibri</vt:lpstr>
      <vt:lpstr>等线</vt:lpstr>
      <vt:lpstr>Arial Unicode MS</vt:lpstr>
      <vt:lpstr>等线 Light</vt:lpstr>
      <vt:lpstr>Calibri Light</vt:lpstr>
      <vt:lpstr>Segoe Print</vt:lpstr>
      <vt:lpstr>Times New Roman</vt:lpstr>
      <vt:lpstr>Office Theme</vt:lpstr>
      <vt:lpstr>图书馆需求说明</vt:lpstr>
      <vt:lpstr>PowerPoint 演示文稿</vt:lpstr>
      <vt:lpstr>PowerPoint 演示文稿</vt:lpstr>
      <vt:lpstr>预期读者</vt:lpstr>
      <vt:lpstr>项目</vt:lpstr>
      <vt:lpstr>参考资料</vt:lpstr>
      <vt:lpstr>PowerPoint 演示文稿</vt:lpstr>
      <vt:lpstr>目标 </vt:lpstr>
      <vt:lpstr>用户特点 </vt:lpstr>
      <vt:lpstr>待开发的功能</vt:lpstr>
      <vt:lpstr>限制与约束</vt:lpstr>
      <vt:lpstr>PowerPoint 演示文稿</vt:lpstr>
      <vt:lpstr>PowerPoint 演示文稿</vt:lpstr>
      <vt:lpstr>业务流程</vt:lpstr>
      <vt:lpstr>市场调研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演示</vt:lpstr>
      <vt:lpstr>演示</vt:lpstr>
      <vt:lpstr>PowerPoint 演示文稿</vt:lpstr>
      <vt:lpstr>数据库概述</vt:lpstr>
      <vt:lpstr>对性能的规定</vt:lpstr>
      <vt:lpstr>安全性</vt:lpstr>
      <vt:lpstr>运行环境规定</vt:lpstr>
      <vt:lpstr>PowerPoint 演示文稿</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97216</cp:lastModifiedBy>
  <cp:revision>14</cp:revision>
  <cp:lastPrinted>2020-05-24T16:00:00Z</cp:lastPrinted>
  <dcterms:created xsi:type="dcterms:W3CDTF">2020-05-24T16:00:00Z</dcterms:created>
  <dcterms:modified xsi:type="dcterms:W3CDTF">2021-04-19T10:49:39Z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18689615</vt:lpwstr>
  </property>
  <property fmtid="{D5CDD505-2E9C-101B-9397-08002B2CF9AE}" pid="3" name="NXPowerLiteSettings">
    <vt:lpwstr>C700052003A000</vt:lpwstr>
  </property>
  <property fmtid="{D5CDD505-2E9C-101B-9397-08002B2CF9AE}" pid="4" name="NXPowerLiteVersion">
    <vt:lpwstr>D8.0.2</vt:lpwstr>
  </property>
  <property fmtid="{D5CDD505-2E9C-101B-9397-08002B2CF9AE}" pid="5" name="iSlide.Theme">
    <vt:lpwstr>0d8e9aa5-9cb9-4589-be70-4ca6a481977b</vt:lpwstr>
  </property>
  <property fmtid="{D5CDD505-2E9C-101B-9397-08002B2CF9AE}" pid="6" name="KSOProductBuildVer">
    <vt:lpwstr>1033-11.2.0.9669</vt:lpwstr>
  </property>
</Properties>
</file>