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6"/>
  </p:handoutMasterIdLst>
  <p:sldIdLst>
    <p:sldId id="256" r:id="rId3"/>
    <p:sldId id="257" r:id="rId5"/>
    <p:sldId id="266" r:id="rId6"/>
    <p:sldId id="265" r:id="rId7"/>
    <p:sldId id="274" r:id="rId8"/>
    <p:sldId id="262" r:id="rId9"/>
    <p:sldId id="275" r:id="rId10"/>
    <p:sldId id="276" r:id="rId11"/>
    <p:sldId id="277" r:id="rId12"/>
    <p:sldId id="264" r:id="rId13"/>
    <p:sldId id="279" r:id="rId14"/>
    <p:sldId id="280" r:id="rId15"/>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showGuides="1">
      <p:cViewPr varScale="1">
        <p:scale>
          <a:sx n="75" d="100"/>
          <a:sy n="75" d="100"/>
        </p:scale>
        <p:origin x="720" y="54"/>
      </p:cViewPr>
      <p:guideLst>
        <p:guide orient="horz" pos="2160"/>
        <p:guide pos="3839"/>
      </p:guideLst>
    </p:cSldViewPr>
  </p:slideViewPr>
  <p:notesTextViewPr>
    <p:cViewPr>
      <p:scale>
        <a:sx n="1" d="1"/>
        <a:sy n="1" d="1"/>
      </p:scale>
      <p:origin x="0" y="0"/>
    </p:cViewPr>
  </p:notesTextViewPr>
  <p:notesViewPr>
    <p:cSldViewPr snapToGrid="0">
      <p:cViewPr varScale="1">
        <p:scale>
          <a:sx n="83" d="100"/>
          <a:sy n="83" d="100"/>
        </p:scale>
        <p:origin x="3918"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F7321D0-B81F-467B-9658-E7DE8B296815}" type="datetime1">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6834459-7356-44BF-850D-8B30C4FB3B6B}" type="slidenum">
              <a:rPr lang="en-US" altLang="zh-CN">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ABCB7F37-D953-4EC1-A5CA-F5CB08D2683B}" type="datetime1">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0A3C37BE-C303-496D-B5CD-85F2937540FC}" type="slidenum">
              <a:rPr lang="en-US" altLang="zh-CN" noProof="0" smtClean="0"/>
            </a:fld>
            <a:endParaRPr lang="zh-CN" altLang="en-US" noProof="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r>
              <a:rPr lang="zh-CN" altLang="en-US" b="1" i="1">
                <a:latin typeface="Microsoft YaHei UI" panose="020B0503020204020204" pitchFamily="34" charset="-122"/>
                <a:ea typeface="Microsoft YaHei UI" panose="020B0503020204020204" pitchFamily="34" charset="-122"/>
                <a:cs typeface="Arial" panose="020B0604020202020204" pitchFamily="34" charset="0"/>
              </a:rPr>
              <a:t>注释：</a:t>
            </a:r>
            <a:endParaRPr lang="zh-CN" altLang="en-US" b="1" i="1">
              <a:latin typeface="Microsoft YaHei UI" panose="020B0503020204020204" pitchFamily="34" charset="-122"/>
              <a:ea typeface="Microsoft YaHei UI" panose="020B0503020204020204" pitchFamily="34" charset="-122"/>
              <a:cs typeface="Arial" panose="020B0604020202020204" pitchFamily="34" charset="0"/>
            </a:endParaRPr>
          </a:p>
          <a:p>
            <a:pPr rtl="0"/>
            <a:r>
              <a:rPr lang="zh-CN" altLang="en-US" i="1">
                <a:latin typeface="Microsoft YaHei UI" panose="020B0503020204020204" pitchFamily="34" charset="-122"/>
                <a:ea typeface="Microsoft YaHei UI" panose="020B0503020204020204" pitchFamily="34" charset="-122"/>
                <a:cs typeface="Arial" panose="020B0604020202020204" pitchFamily="34" charset="0"/>
              </a:rPr>
              <a:t>若要更改此幻灯片上的图像，请选择该图片，并将其删除。然后单击占位符中的“图片”图标，插入自己的图像。</a:t>
            </a:r>
            <a:endParaRPr lang="zh-CN" altLang="en-US" i="1">
              <a:latin typeface="Microsoft YaHei UI" panose="020B0503020204020204" pitchFamily="34" charset="-122"/>
              <a:ea typeface="Microsoft YaHei UI" panose="020B0503020204020204" pitchFamily="34" charset="-122"/>
              <a:cs typeface="Arial" panose="020B0604020202020204" pitchFamily="34" charset="0"/>
            </a:endParaRPr>
          </a:p>
        </p:txBody>
      </p:sp>
      <p:sp>
        <p:nvSpPr>
          <p:cNvPr id="4" name="灯片编号占位符 3"/>
          <p:cNvSpPr>
            <a:spLocks noGrp="1"/>
          </p:cNvSpPr>
          <p:nvPr>
            <p:ph type="sldNum" sz="quarter" idx="10"/>
          </p:nvPr>
        </p:nvSpPr>
        <p:spPr/>
        <p:txBody>
          <a:bodyPr rtlCol="0"/>
          <a:lstStyle/>
          <a:p>
            <a:pPr rtl="0"/>
            <a:fld id="{0A3C37BE-C303-496D-B5CD-85F2937540FC}"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0A3C37BE-C303-496D-B5CD-85F2937540FC}"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0A3C37BE-C303-496D-B5CD-85F2937540FC}"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0A3C37BE-C303-496D-B5CD-85F2937540FC}"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0A3C37BE-C303-496D-B5CD-85F2937540FC}"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rtlCol="0"/>
          <a:lstStyle/>
          <a:p>
            <a:pPr rtl="0"/>
            <a:fld id="{0A3C37BE-C303-496D-B5CD-85F2937540FC}"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0A3C37BE-C303-496D-B5CD-85F2937540FC}"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0A3C37BE-C303-496D-B5CD-85F2937540FC}"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0A3C37BE-C303-496D-B5CD-85F2937540FC}"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0A3C37BE-C303-496D-B5CD-85F2937540FC}"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0A3C37BE-C303-496D-B5CD-85F2937540FC}"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8" name="长方形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pic>
        <p:nvPicPr>
          <p:cNvPr id="11" name="图片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a:fillRect/>
          </a:stretch>
        </p:blipFill>
        <p:spPr>
          <a:xfrm>
            <a:off x="1324445" y="0"/>
            <a:ext cx="1747524" cy="2292094"/>
          </a:xfrm>
          <a:prstGeom prst="rect">
            <a:avLst/>
          </a:prstGeom>
        </p:spPr>
      </p:pic>
      <p:sp>
        <p:nvSpPr>
          <p:cNvPr id="2" name="标题 1"/>
          <p:cNvSpPr>
            <a:spLocks noGrp="1"/>
          </p:cNvSpPr>
          <p:nvPr>
            <p:ph type="ctrTitle"/>
          </p:nvPr>
        </p:nvSpPr>
        <p:spPr>
          <a:xfrm>
            <a:off x="1104900" y="2292094"/>
            <a:ext cx="10096500" cy="2219691"/>
          </a:xfrm>
        </p:spPr>
        <p:txBody>
          <a:bodyPr rtlCol="0" anchor="ctr">
            <a:normAutofit/>
          </a:bodyPr>
          <a:lstStyle>
            <a:lvl1pPr algn="l">
              <a:defRPr sz="4400" cap="all"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副标题 2"/>
          <p:cNvSpPr>
            <a:spLocks noGrp="1"/>
          </p:cNvSpPr>
          <p:nvPr>
            <p:ph type="subTitle" idx="1" hasCustomPrompt="1"/>
          </p:nvPr>
        </p:nvSpPr>
        <p:spPr>
          <a:xfrm>
            <a:off x="1104898" y="4511784"/>
            <a:ext cx="10096501" cy="955565"/>
          </a:xfrm>
        </p:spPr>
        <p:txBody>
          <a:bodyPr rtlCol="0">
            <a:normAutofit/>
          </a:bodyPr>
          <a:lstStyle>
            <a:lvl1pPr marL="0" indent="0" algn="l">
              <a:spcBef>
                <a:spcPts val="0"/>
              </a:spcBef>
              <a:buNone/>
              <a:defRPr sz="1800">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a:p>
        </p:txBody>
      </p:sp>
      <p:sp>
        <p:nvSpPr>
          <p:cNvPr id="7" name="长方形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 name="日期占位符 3"/>
          <p:cNvSpPr>
            <a:spLocks noGrp="1"/>
          </p:cNvSpPr>
          <p:nvPr>
            <p:ph type="dt" sz="half" idx="10"/>
          </p:nvPr>
        </p:nvSpPr>
        <p:spPr/>
        <p:txBody>
          <a:bodyPr rtlCol="0"/>
          <a:lstStyle>
            <a:lvl1pPr>
              <a:defRPr baseline="0">
                <a:solidFill>
                  <a:schemeClr val="tx1">
                    <a:lumMod val="20000"/>
                    <a:lumOff val="80000"/>
                  </a:schemeClr>
                </a:solidFill>
                <a:latin typeface="Microsoft YaHei UI" panose="020B0503020204020204" pitchFamily="34" charset="-122"/>
                <a:ea typeface="Microsoft YaHei UI" panose="020B0503020204020204" pitchFamily="34" charset="-122"/>
              </a:defRPr>
            </a:lvl1pPr>
          </a:lstStyle>
          <a:p>
            <a:fld id="{AFFC6631-6BD7-44EE-B464-086FC74CD162}" type="datetime1">
              <a:rPr lang="zh-CN" altLang="en-US" noProof="0" smtClean="0"/>
            </a:fld>
            <a:endParaRPr lang="zh-CN" altLang="en-US" noProof="0"/>
          </a:p>
        </p:txBody>
      </p:sp>
      <p:sp>
        <p:nvSpPr>
          <p:cNvPr id="5" name="页脚占位符 4"/>
          <p:cNvSpPr>
            <a:spLocks noGrp="1"/>
          </p:cNvSpPr>
          <p:nvPr>
            <p:ph type="ftr" sz="quarter" idx="11"/>
          </p:nvPr>
        </p:nvSpPr>
        <p:spPr/>
        <p:txBody>
          <a:bodyPr rtlCol="0"/>
          <a:lstStyle>
            <a:lvl1pPr>
              <a:defRPr baseline="0">
                <a:solidFill>
                  <a:schemeClr val="tx1">
                    <a:lumMod val="20000"/>
                    <a:lumOff val="80000"/>
                  </a:schemeClr>
                </a:solidFill>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p:cNvSpPr>
            <a:spLocks noGrp="1"/>
          </p:cNvSpPr>
          <p:nvPr>
            <p:ph type="sldNum" sz="quarter" idx="12"/>
          </p:nvPr>
        </p:nvSpPr>
        <p:spPr/>
        <p:txBody>
          <a:bodyPr rtlCol="0"/>
          <a:lstStyle>
            <a:lvl1pPr>
              <a:defRPr baseline="0">
                <a:solidFill>
                  <a:schemeClr val="tx1">
                    <a:lumMod val="20000"/>
                    <a:lumOff val="80000"/>
                  </a:schemeClr>
                </a:solidFill>
                <a:latin typeface="Microsoft YaHei UI" panose="020B0503020204020204" pitchFamily="34" charset="-122"/>
                <a:ea typeface="Microsoft YaHei UI" panose="020B0503020204020204" pitchFamily="34" charset="-122"/>
              </a:defRPr>
            </a:lvl1pPr>
          </a:lstStyle>
          <a:p>
            <a:fld id="{0FF54DE5-C571-48E8-A5BC-B369434E2F44}" type="slidenum">
              <a:rPr lang="en-US" altLang="zh-CN" noProof="0" smtClean="0"/>
            </a:fld>
            <a:endParaRPr lang="zh-CN" altLang="en-US" noProof="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defRPr sz="3200"/>
            </a:lvl1pPr>
          </a:lstStyle>
          <a:p>
            <a:pPr rtl="0"/>
            <a:r>
              <a:rPr lang="zh-CN" altLang="en-US" noProof="0"/>
              <a:t>单击此处编辑母版标题样式</a:t>
            </a:r>
            <a:endParaRPr lang="zh-CN" altLang="en-US" noProof="0"/>
          </a:p>
        </p:txBody>
      </p:sp>
      <p:sp>
        <p:nvSpPr>
          <p:cNvPr id="4" name="文本占位符 3"/>
          <p:cNvSpPr>
            <a:spLocks noGrp="1"/>
          </p:cNvSpPr>
          <p:nvPr>
            <p:ph type="body" sz="half" idx="2"/>
          </p:nvPr>
        </p:nvSpPr>
        <p:spPr>
          <a:xfrm>
            <a:off x="1104900" y="1600200"/>
            <a:ext cx="3396996" cy="4572000"/>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endParaRPr lang="zh-CN" altLang="en-US" noProof="0"/>
          </a:p>
        </p:txBody>
      </p:sp>
      <p:sp>
        <p:nvSpPr>
          <p:cNvPr id="3" name="图片占位符 2" descr="为添加图像预留的空占位符。单击占位符，选择要添加的图像。"/>
          <p:cNvSpPr>
            <a:spLocks noGrp="1"/>
          </p:cNvSpPr>
          <p:nvPr>
            <p:ph type="pic" idx="1"/>
          </p:nvPr>
        </p:nvSpPr>
        <p:spPr>
          <a:xfrm>
            <a:off x="4654671" y="1600199"/>
            <a:ext cx="6430912" cy="4572001"/>
          </a:xfrm>
        </p:spPr>
        <p:txBody>
          <a:bodyPr tIns="118872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a:p>
        </p:txBody>
      </p:sp>
      <p:sp>
        <p:nvSpPr>
          <p:cNvPr id="5" name="日期占位符 4"/>
          <p:cNvSpPr>
            <a:spLocks noGrp="1"/>
          </p:cNvSpPr>
          <p:nvPr>
            <p:ph type="dt" sz="half" idx="10"/>
          </p:nvPr>
        </p:nvSpPr>
        <p:spPr/>
        <p:txBody>
          <a:bodyPr rtlCol="0"/>
          <a:lstStyle/>
          <a:p>
            <a:pPr rtl="0"/>
            <a:fld id="{BA005620-3A5A-4C84-AD6B-2F6EA0573EB9}" type="datetime1">
              <a:rPr lang="zh-CN" altLang="en-US" noProof="0" smtClean="0"/>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0FF54DE5-C571-48E8-A5BC-B369434E2F44}" type="slidenum">
              <a:rPr lang="en-US" altLang="zh-CN" noProof="0" smtClean="0"/>
            </a:fld>
            <a:endParaRPr lang="zh-CN" altLang="en-US" noProof="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a:p>
        </p:txBody>
      </p:sp>
      <p:sp>
        <p:nvSpPr>
          <p:cNvPr id="3" name="垂直文本占位符 2"/>
          <p:cNvSpPr>
            <a:spLocks noGrp="1"/>
          </p:cNvSpPr>
          <p:nvPr>
            <p:ph type="body" orient="vert" idx="1"/>
          </p:nvPr>
        </p:nvSpPr>
        <p:spPr/>
        <p:txBody>
          <a:bodyPr vert="eaVert" rtlCol="0"/>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4" name="日期占位符 3"/>
          <p:cNvSpPr>
            <a:spLocks noGrp="1"/>
          </p:cNvSpPr>
          <p:nvPr>
            <p:ph type="dt" sz="half" idx="10"/>
          </p:nvPr>
        </p:nvSpPr>
        <p:spPr/>
        <p:txBody>
          <a:bodyPr rtlCol="0"/>
          <a:lstStyle/>
          <a:p>
            <a:pPr rtl="0"/>
            <a:fld id="{633EDDFF-04E4-45DC-BBC9-68C28754EE6A}" type="datetime1">
              <a:rPr lang="zh-CN" altLang="en-US" noProof="0" smtClean="0"/>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0FF54DE5-C571-48E8-A5BC-B369434E2F44}" type="slidenum">
              <a:rPr lang="en-US" altLang="zh-CN" noProof="0" smtClean="0"/>
            </a:fld>
            <a:endParaRPr lang="zh-CN" altLang="en-US" noProof="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showMasterSp="0">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372600" y="365125"/>
            <a:ext cx="1714500" cy="5811838"/>
          </a:xfrm>
        </p:spPr>
        <p:txBody>
          <a:bodyPr vert="eaVert" rtlCol="0"/>
          <a:lstStyle/>
          <a:p>
            <a:pPr rtl="0"/>
            <a:r>
              <a:rPr lang="zh-CN" altLang="en-US" noProof="0"/>
              <a:t>单击此处编辑母版标题样式</a:t>
            </a:r>
            <a:endParaRPr lang="zh-CN" altLang="en-US" noProof="0"/>
          </a:p>
        </p:txBody>
      </p:sp>
      <p:sp>
        <p:nvSpPr>
          <p:cNvPr id="3" name="垂直文本占位符 2"/>
          <p:cNvSpPr>
            <a:spLocks noGrp="1"/>
          </p:cNvSpPr>
          <p:nvPr>
            <p:ph type="body" orient="vert" idx="1"/>
          </p:nvPr>
        </p:nvSpPr>
        <p:spPr>
          <a:xfrm>
            <a:off x="1104900" y="365125"/>
            <a:ext cx="8098896" cy="5811838"/>
          </a:xfrm>
        </p:spPr>
        <p:txBody>
          <a:bodyPr vert="eaVert" rtlCol="0"/>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4" name="日期占位符 3"/>
          <p:cNvSpPr>
            <a:spLocks noGrp="1"/>
          </p:cNvSpPr>
          <p:nvPr>
            <p:ph type="dt" sz="half" idx="10"/>
          </p:nvPr>
        </p:nvSpPr>
        <p:spPr/>
        <p:txBody>
          <a:bodyPr rtlCol="0"/>
          <a:lstStyle/>
          <a:p>
            <a:pPr rtl="0"/>
            <a:fld id="{4B76BC7D-2638-4058-A3A3-B5C94C0ECE0E}" type="datetime1">
              <a:rPr lang="zh-CN" altLang="en-US" noProof="0" smtClean="0"/>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0FF54DE5-C571-48E8-A5BC-B369434E2F44}" type="slidenum">
              <a:rPr lang="en-US" altLang="zh-CN" noProof="0" smtClean="0"/>
            </a:fld>
            <a:endParaRPr lang="zh-CN" altLang="en-US" noProof="0"/>
          </a:p>
        </p:txBody>
      </p:sp>
      <p:grpSp>
        <p:nvGrpSpPr>
          <p:cNvPr id="7" name="组 6"/>
          <p:cNvGrpSpPr/>
          <p:nvPr/>
        </p:nvGrpSpPr>
        <p:grpSpPr>
          <a:xfrm rot="5400000">
            <a:off x="6514047" y="3228843"/>
            <a:ext cx="5632704" cy="84403"/>
            <a:chOff x="1073150" y="1219201"/>
            <a:chExt cx="10058400" cy="63125"/>
          </a:xfrm>
        </p:grpSpPr>
        <p:cxnSp>
          <p:nvCxnSpPr>
            <p:cNvPr id="8" name="直接连接符​​(S)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直接连接符​​(S)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a:p>
        </p:txBody>
      </p:sp>
      <p:sp>
        <p:nvSpPr>
          <p:cNvPr id="3" name="内容占位符 2"/>
          <p:cNvSpPr>
            <a:spLocks noGrp="1"/>
          </p:cNvSpPr>
          <p:nvPr>
            <p:ph idx="1"/>
          </p:nvPr>
        </p:nvSpPr>
        <p:spPr/>
        <p:txBody>
          <a:bodyPr rtlCol="0"/>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4" name="日期占位符 3"/>
          <p:cNvSpPr>
            <a:spLocks noGrp="1"/>
          </p:cNvSpPr>
          <p:nvPr>
            <p:ph type="dt" sz="half" idx="10"/>
          </p:nvPr>
        </p:nvSpPr>
        <p:spPr/>
        <p:txBody>
          <a:bodyPr rtlCol="0"/>
          <a:lstStyle/>
          <a:p>
            <a:pPr rtl="0"/>
            <a:fld id="{D8E5DD9C-4D5C-48CD-BB2D-4B81F07F1297}" type="datetime1">
              <a:rPr lang="zh-CN" altLang="en-US" noProof="0" smtClean="0"/>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0FF54DE5-C571-48E8-A5BC-B369434E2F44}" type="slidenum">
              <a:rPr lang="en-US" altLang="zh-CN" noProof="0" smtClean="0"/>
            </a:fld>
            <a:endParaRPr lang="zh-CN" altLang="en-US" noProof="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p:cSld name="包含图片的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04900" y="2292094"/>
            <a:ext cx="5734050" cy="2219691"/>
          </a:xfrm>
        </p:spPr>
        <p:txBody>
          <a:bodyPr rtlCol="0" anchor="ctr">
            <a:normAutofit/>
          </a:bodyPr>
          <a:lstStyle>
            <a:lvl1pPr algn="l">
              <a:defRPr sz="4400" cap="all"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副标题 2"/>
          <p:cNvSpPr>
            <a:spLocks noGrp="1"/>
          </p:cNvSpPr>
          <p:nvPr>
            <p:ph type="subTitle" idx="1" hasCustomPrompt="1"/>
          </p:nvPr>
        </p:nvSpPr>
        <p:spPr>
          <a:xfrm>
            <a:off x="1104900" y="4511784"/>
            <a:ext cx="5734050" cy="955565"/>
          </a:xfrm>
        </p:spPr>
        <p:txBody>
          <a:bodyPr rtlCol="0">
            <a:normAutofit/>
          </a:bodyPr>
          <a:lstStyle>
            <a:lvl1pPr marL="0" indent="0" algn="l">
              <a:spcBef>
                <a:spcPts val="0"/>
              </a:spcBef>
              <a:buNone/>
              <a:defRPr sz="1800">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a:p>
        </p:txBody>
      </p:sp>
      <p:sp>
        <p:nvSpPr>
          <p:cNvPr id="11" name="图片占位符 10" descr="为添加图像预留的空占位符。单击占位符，选择要添加的图像。"/>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a:buNone/>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8" name="长方形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grpSp>
        <p:nvGrpSpPr>
          <p:cNvPr id="14" name="组 13"/>
          <p:cNvGrpSpPr/>
          <p:nvPr/>
        </p:nvGrpSpPr>
        <p:grpSpPr>
          <a:xfrm>
            <a:off x="0" y="1143000"/>
            <a:ext cx="12192000" cy="63125"/>
            <a:chOff x="507492" y="1501519"/>
            <a:chExt cx="8129016" cy="63125"/>
          </a:xfrm>
        </p:grpSpPr>
        <p:cxnSp>
          <p:nvCxnSpPr>
            <p:cNvPr id="15" name="直接连接符​​(S)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直接连接符​​(S)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a:fillRect/>
          </a:stretch>
        </p:blipFill>
        <p:spPr>
          <a:xfrm>
            <a:off x="1325880" y="0"/>
            <a:ext cx="1747524" cy="2292094"/>
          </a:xfrm>
          <a:prstGeom prst="rect">
            <a:avLst/>
          </a:prstGeom>
        </p:spPr>
      </p:pic>
      <p:grpSp>
        <p:nvGrpSpPr>
          <p:cNvPr id="13" name="组 12"/>
          <p:cNvGrpSpPr/>
          <p:nvPr/>
        </p:nvGrpSpPr>
        <p:grpSpPr>
          <a:xfrm rot="10800000">
            <a:off x="0" y="5645510"/>
            <a:ext cx="12192000" cy="63125"/>
            <a:chOff x="507492" y="1501519"/>
            <a:chExt cx="8129016" cy="63125"/>
          </a:xfrm>
        </p:grpSpPr>
        <p:cxnSp>
          <p:nvCxnSpPr>
            <p:cNvPr id="17" name="直接连接符​​(S)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S)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长方形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grpSp>
        <p:nvGrpSpPr>
          <p:cNvPr id="8" name="组 7"/>
          <p:cNvGrpSpPr/>
          <p:nvPr/>
        </p:nvGrpSpPr>
        <p:grpSpPr>
          <a:xfrm>
            <a:off x="0" y="2514600"/>
            <a:ext cx="12192000" cy="3194035"/>
            <a:chOff x="647402" y="2514600"/>
            <a:chExt cx="10838688" cy="3194035"/>
          </a:xfrm>
        </p:grpSpPr>
        <p:grpSp>
          <p:nvGrpSpPr>
            <p:cNvPr id="9" name="组 8"/>
            <p:cNvGrpSpPr/>
            <p:nvPr/>
          </p:nvGrpSpPr>
          <p:grpSpPr>
            <a:xfrm>
              <a:off x="647402" y="2514600"/>
              <a:ext cx="10838688" cy="63125"/>
              <a:chOff x="507492" y="1501519"/>
              <a:chExt cx="8129016" cy="63125"/>
            </a:xfrm>
          </p:grpSpPr>
          <p:cxnSp>
            <p:nvCxnSpPr>
              <p:cNvPr id="14" name="直接连接符​​(S)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直接连接符​​(S)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长方形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grpSp>
          <p:nvGrpSpPr>
            <p:cNvPr id="11" name="组 10"/>
            <p:cNvGrpSpPr/>
            <p:nvPr/>
          </p:nvGrpSpPr>
          <p:grpSpPr>
            <a:xfrm rot="10800000">
              <a:off x="647402" y="5645510"/>
              <a:ext cx="10838688" cy="63125"/>
              <a:chOff x="507492" y="1501519"/>
              <a:chExt cx="8129016" cy="63125"/>
            </a:xfrm>
          </p:grpSpPr>
          <p:cxnSp>
            <p:nvCxnSpPr>
              <p:cNvPr id="12" name="直接连接符​​(S)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直接连接符​​(S)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图片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标题 1"/>
          <p:cNvSpPr>
            <a:spLocks noGrp="1"/>
          </p:cNvSpPr>
          <p:nvPr>
            <p:ph type="title"/>
          </p:nvPr>
        </p:nvSpPr>
        <p:spPr>
          <a:xfrm>
            <a:off x="1104899" y="2971806"/>
            <a:ext cx="10071099" cy="1684150"/>
          </a:xfrm>
        </p:spPr>
        <p:txBody>
          <a:bodyPr rtlCol="0" anchor="ctr">
            <a:normAutofit/>
          </a:bodyPr>
          <a:lstStyle>
            <a:lvl1pPr>
              <a:defRPr sz="4400" cap="all" baseline="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文本占位符 2"/>
          <p:cNvSpPr>
            <a:spLocks noGrp="1"/>
          </p:cNvSpPr>
          <p:nvPr>
            <p:ph type="body" idx="1"/>
          </p:nvPr>
        </p:nvSpPr>
        <p:spPr>
          <a:xfrm>
            <a:off x="1104899" y="4655956"/>
            <a:ext cx="10071099" cy="509750"/>
          </a:xfrm>
        </p:spPr>
        <p:txBody>
          <a:bodyPr rtlCol="0">
            <a:normAutofit/>
          </a:bodyPr>
          <a:lstStyle>
            <a:lvl1pPr marL="0" indent="0">
              <a:spcBef>
                <a:spcPts val="0"/>
              </a:spcBef>
              <a:buNone/>
              <a:defRPr sz="1600">
                <a:solidFill>
                  <a:schemeClr val="bg1"/>
                </a:solidFill>
                <a:latin typeface="Microsoft YaHei UI" panose="020B0503020204020204" pitchFamily="34" charset="-122"/>
                <a:ea typeface="Microsoft YaHei U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单击此处编辑母版文本样式</a:t>
            </a:r>
            <a:endParaRPr lang="zh-CN" altLang="en-US" noProof="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7AED861-F9CD-49B3-9E3D-FB014A3430AB}" type="datetime1">
              <a:rPr lang="zh-CN" altLang="en-US" noProof="0" smtClean="0"/>
            </a:fld>
            <a:endParaRPr lang="zh-CN" altLang="en-US" noProof="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0FF54DE5-C571-48E8-A5BC-B369434E2F44}" type="slidenum">
              <a:rPr lang="en-US" altLang="zh-CN" noProof="0" smtClean="0"/>
            </a:fld>
            <a:endParaRPr lang="zh-CN" altLang="en-US" noProof="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a:p>
        </p:txBody>
      </p:sp>
      <p:sp>
        <p:nvSpPr>
          <p:cNvPr id="3" name="内容占位符 2"/>
          <p:cNvSpPr>
            <a:spLocks noGrp="1"/>
          </p:cNvSpPr>
          <p:nvPr>
            <p:ph sz="half" idx="1"/>
          </p:nvPr>
        </p:nvSpPr>
        <p:spPr>
          <a:xfrm>
            <a:off x="1104900" y="1600200"/>
            <a:ext cx="4914900" cy="4571999"/>
          </a:xfrm>
        </p:spPr>
        <p:txBody>
          <a:bodyPr rtlCol="0"/>
          <a:lstStyle>
            <a:lvl5pPr>
              <a:defRPr/>
            </a:lvl5pPr>
            <a:lvl6pPr>
              <a:defRPr/>
            </a:lvl6pPr>
            <a:lvl7pPr>
              <a:defRPr/>
            </a:lvl7pPr>
            <a:lvl8pPr>
              <a:defRPr/>
            </a:lvl8pPr>
            <a:lvl9pPr>
              <a:defRPr/>
            </a:lvl9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4" name="内容占位符 3"/>
          <p:cNvSpPr>
            <a:spLocks noGrp="1"/>
          </p:cNvSpPr>
          <p:nvPr>
            <p:ph sz="half" idx="2"/>
          </p:nvPr>
        </p:nvSpPr>
        <p:spPr>
          <a:xfrm>
            <a:off x="6172200" y="1600200"/>
            <a:ext cx="4914900" cy="4571999"/>
          </a:xfrm>
        </p:spPr>
        <p:txBody>
          <a:bodyPr rtlCol="0"/>
          <a:lstStyle>
            <a:lvl5pPr>
              <a:defRPr/>
            </a:lvl5pPr>
            <a:lvl6pPr>
              <a:defRPr/>
            </a:lvl6pPr>
            <a:lvl7pPr>
              <a:defRPr/>
            </a:lvl7pPr>
            <a:lvl8pPr>
              <a:defRPr/>
            </a:lvl8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5" name="日期占位符 4"/>
          <p:cNvSpPr>
            <a:spLocks noGrp="1"/>
          </p:cNvSpPr>
          <p:nvPr>
            <p:ph type="dt" sz="half" idx="10"/>
          </p:nvPr>
        </p:nvSpPr>
        <p:spPr/>
        <p:txBody>
          <a:bodyPr rtlCol="0"/>
          <a:lstStyle/>
          <a:p>
            <a:pPr rtl="0"/>
            <a:fld id="{28C25DFB-48B0-419C-9D33-560BC4BA1D46}" type="datetime1">
              <a:rPr lang="zh-CN" altLang="en-US" noProof="0" smtClean="0"/>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0FF54DE5-C571-48E8-A5BC-B369434E2F44}" type="slidenum">
              <a:rPr lang="en-US" altLang="zh-CN" noProof="0" smtClean="0"/>
            </a:fld>
            <a:endParaRPr lang="zh-CN" altLang="en-US" noProof="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a:p>
        </p:txBody>
      </p:sp>
      <p:sp>
        <p:nvSpPr>
          <p:cNvPr id="3" name="文本占位符 2"/>
          <p:cNvSpPr>
            <a:spLocks noGrp="1"/>
          </p:cNvSpPr>
          <p:nvPr>
            <p:ph type="body" idx="1"/>
          </p:nvPr>
        </p:nvSpPr>
        <p:spPr>
          <a:xfrm>
            <a:off x="1104900" y="1600200"/>
            <a:ext cx="4919472" cy="823912"/>
          </a:xfrm>
        </p:spPr>
        <p:txBody>
          <a:bodyPr rtlCol="0"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endParaRPr lang="zh-CN" altLang="en-US" noProof="0"/>
          </a:p>
        </p:txBody>
      </p:sp>
      <p:sp>
        <p:nvSpPr>
          <p:cNvPr id="4" name="内容占位符 3"/>
          <p:cNvSpPr>
            <a:spLocks noGrp="1"/>
          </p:cNvSpPr>
          <p:nvPr>
            <p:ph sz="half" idx="2"/>
          </p:nvPr>
        </p:nvSpPr>
        <p:spPr>
          <a:xfrm>
            <a:off x="1104900" y="2424112"/>
            <a:ext cx="4919472" cy="3748088"/>
          </a:xfrm>
        </p:spPr>
        <p:txBody>
          <a:bodyPr rtlCol="0"/>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5" name="文本占位符 4"/>
          <p:cNvSpPr>
            <a:spLocks noGrp="1"/>
          </p:cNvSpPr>
          <p:nvPr>
            <p:ph type="body" sz="quarter" idx="3"/>
          </p:nvPr>
        </p:nvSpPr>
        <p:spPr>
          <a:xfrm>
            <a:off x="6166110" y="1600200"/>
            <a:ext cx="4919472" cy="823912"/>
          </a:xfrm>
        </p:spPr>
        <p:txBody>
          <a:bodyPr rtlCol="0"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endParaRPr lang="zh-CN" altLang="en-US" noProof="0"/>
          </a:p>
        </p:txBody>
      </p:sp>
      <p:sp>
        <p:nvSpPr>
          <p:cNvPr id="6" name="内容占位符 5"/>
          <p:cNvSpPr>
            <a:spLocks noGrp="1"/>
          </p:cNvSpPr>
          <p:nvPr>
            <p:ph sz="quarter" idx="4"/>
          </p:nvPr>
        </p:nvSpPr>
        <p:spPr>
          <a:xfrm>
            <a:off x="6166110" y="2424112"/>
            <a:ext cx="4919472" cy="3748088"/>
          </a:xfrm>
        </p:spPr>
        <p:txBody>
          <a:bodyPr rtlCol="0"/>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7" name="日期占位符 6"/>
          <p:cNvSpPr>
            <a:spLocks noGrp="1"/>
          </p:cNvSpPr>
          <p:nvPr>
            <p:ph type="dt" sz="half" idx="10"/>
          </p:nvPr>
        </p:nvSpPr>
        <p:spPr/>
        <p:txBody>
          <a:bodyPr rtlCol="0"/>
          <a:lstStyle/>
          <a:p>
            <a:pPr rtl="0"/>
            <a:fld id="{DEEEA8FC-253F-4D29-BD3A-2F17DF319747}" type="datetime1">
              <a:rPr lang="zh-CN" altLang="en-US" noProof="0" smtClean="0"/>
            </a:fld>
            <a:endParaRPr lang="zh-CN" altLang="en-US" noProof="0"/>
          </a:p>
        </p:txBody>
      </p:sp>
      <p:sp>
        <p:nvSpPr>
          <p:cNvPr id="8" name="页脚占位符 7"/>
          <p:cNvSpPr>
            <a:spLocks noGrp="1"/>
          </p:cNvSpPr>
          <p:nvPr>
            <p:ph type="ftr" sz="quarter" idx="11"/>
          </p:nvPr>
        </p:nvSpPr>
        <p:spPr/>
        <p:txBody>
          <a:bodyPr rtlCol="0"/>
          <a:lstStyle/>
          <a:p>
            <a:pPr rtl="0"/>
            <a:endParaRPr lang="zh-CN" altLang="en-US" noProof="0"/>
          </a:p>
        </p:txBody>
      </p:sp>
      <p:sp>
        <p:nvSpPr>
          <p:cNvPr id="9" name="灯片编号占位符 8"/>
          <p:cNvSpPr>
            <a:spLocks noGrp="1"/>
          </p:cNvSpPr>
          <p:nvPr>
            <p:ph type="sldNum" sz="quarter" idx="12"/>
          </p:nvPr>
        </p:nvSpPr>
        <p:spPr/>
        <p:txBody>
          <a:bodyPr rtlCol="0"/>
          <a:lstStyle/>
          <a:p>
            <a:pPr rtl="0"/>
            <a:fld id="{0FF54DE5-C571-48E8-A5BC-B369434E2F44}" type="slidenum">
              <a:rPr lang="en-US" altLang="zh-CN" noProof="0" smtClean="0"/>
            </a:fld>
            <a:endParaRPr lang="zh-CN" altLang="en-US" noProof="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a:p>
        </p:txBody>
      </p:sp>
      <p:sp>
        <p:nvSpPr>
          <p:cNvPr id="3" name="日期占位符 2"/>
          <p:cNvSpPr>
            <a:spLocks noGrp="1"/>
          </p:cNvSpPr>
          <p:nvPr>
            <p:ph type="dt" sz="half" idx="10"/>
          </p:nvPr>
        </p:nvSpPr>
        <p:spPr/>
        <p:txBody>
          <a:bodyPr rtlCol="0"/>
          <a:lstStyle/>
          <a:p>
            <a:pPr rtl="0"/>
            <a:fld id="{C4979382-69BC-414D-BB3B-ECD6D72926BF}" type="datetime1">
              <a:rPr lang="zh-CN" altLang="en-US" noProof="0" smtClean="0"/>
            </a:fld>
            <a:endParaRPr lang="zh-CN" altLang="en-US" noProof="0"/>
          </a:p>
        </p:txBody>
      </p:sp>
      <p:sp>
        <p:nvSpPr>
          <p:cNvPr id="4" name="页脚占位符 3"/>
          <p:cNvSpPr>
            <a:spLocks noGrp="1"/>
          </p:cNvSpPr>
          <p:nvPr>
            <p:ph type="ftr" sz="quarter" idx="11"/>
          </p:nvPr>
        </p:nvSpPr>
        <p:spPr/>
        <p:txBody>
          <a:bodyPr rtlCol="0"/>
          <a:lstStyle/>
          <a:p>
            <a:pPr rtl="0"/>
            <a:endParaRPr lang="zh-CN" altLang="en-US" noProof="0"/>
          </a:p>
        </p:txBody>
      </p:sp>
      <p:sp>
        <p:nvSpPr>
          <p:cNvPr id="5" name="灯片编号占位符 4"/>
          <p:cNvSpPr>
            <a:spLocks noGrp="1"/>
          </p:cNvSpPr>
          <p:nvPr>
            <p:ph type="sldNum" sz="quarter" idx="12"/>
          </p:nvPr>
        </p:nvSpPr>
        <p:spPr/>
        <p:txBody>
          <a:bodyPr rtlCol="0"/>
          <a:lstStyle/>
          <a:p>
            <a:pPr rtl="0"/>
            <a:fld id="{0FF54DE5-C571-48E8-A5BC-B369434E2F44}" type="slidenum">
              <a:rPr lang="en-US" altLang="zh-CN" noProof="0" smtClean="0"/>
            </a:fld>
            <a:endParaRPr lang="zh-CN" altLang="en-US" noProof="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50654A52-F8CB-43BA-8DEE-70189C437872}" type="datetime1">
              <a:rPr lang="zh-CN" altLang="en-US" noProof="0" smtClean="0"/>
            </a:fld>
            <a:endParaRPr lang="zh-CN" altLang="en-US" noProof="0"/>
          </a:p>
        </p:txBody>
      </p:sp>
      <p:sp>
        <p:nvSpPr>
          <p:cNvPr id="3" name="页脚占位符 2"/>
          <p:cNvSpPr>
            <a:spLocks noGrp="1"/>
          </p:cNvSpPr>
          <p:nvPr>
            <p:ph type="ftr" sz="quarter" idx="11"/>
          </p:nvPr>
        </p:nvSpPr>
        <p:spPr/>
        <p:txBody>
          <a:bodyPr rtlCol="0"/>
          <a:lstStyle/>
          <a:p>
            <a:pPr rtl="0"/>
            <a:endParaRPr lang="zh-CN" altLang="en-US" noProof="0"/>
          </a:p>
        </p:txBody>
      </p:sp>
      <p:sp>
        <p:nvSpPr>
          <p:cNvPr id="4" name="灯片编号占位符 3"/>
          <p:cNvSpPr>
            <a:spLocks noGrp="1"/>
          </p:cNvSpPr>
          <p:nvPr>
            <p:ph type="sldNum" sz="quarter" idx="12"/>
          </p:nvPr>
        </p:nvSpPr>
        <p:spPr/>
        <p:txBody>
          <a:bodyPr rtlCol="0"/>
          <a:lstStyle/>
          <a:p>
            <a:pPr rtl="0"/>
            <a:fld id="{0FF54DE5-C571-48E8-A5BC-B369434E2F44}" type="slidenum">
              <a:rPr lang="en-US" altLang="zh-CN" noProof="0" smtClean="0"/>
            </a:fld>
            <a:endParaRPr lang="zh-CN" altLang="en-US" noProof="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defRPr sz="3200"/>
            </a:lvl1pPr>
          </a:lstStyle>
          <a:p>
            <a:pPr rtl="0"/>
            <a:r>
              <a:rPr lang="zh-CN" altLang="en-US" noProof="0"/>
              <a:t>单击此处编辑母版标题样式</a:t>
            </a:r>
            <a:endParaRPr lang="zh-CN" altLang="en-US" noProof="0"/>
          </a:p>
        </p:txBody>
      </p:sp>
      <p:sp>
        <p:nvSpPr>
          <p:cNvPr id="4" name="文本占位符 3"/>
          <p:cNvSpPr>
            <a:spLocks noGrp="1"/>
          </p:cNvSpPr>
          <p:nvPr>
            <p:ph type="body" sz="half" idx="2"/>
          </p:nvPr>
        </p:nvSpPr>
        <p:spPr>
          <a:xfrm>
            <a:off x="1104900" y="1600200"/>
            <a:ext cx="4384548" cy="4572000"/>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endParaRPr lang="zh-CN" altLang="en-US" noProof="0"/>
          </a:p>
        </p:txBody>
      </p:sp>
      <p:sp>
        <p:nvSpPr>
          <p:cNvPr id="3" name="内容占位符 2"/>
          <p:cNvSpPr>
            <a:spLocks noGrp="1"/>
          </p:cNvSpPr>
          <p:nvPr>
            <p:ph idx="1"/>
          </p:nvPr>
        </p:nvSpPr>
        <p:spPr>
          <a:xfrm>
            <a:off x="5641848" y="1600199"/>
            <a:ext cx="5445252" cy="4572001"/>
          </a:xfrm>
        </p:spPr>
        <p:txBody>
          <a:bodyPr rtlCol="0">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5" name="日期占位符 4"/>
          <p:cNvSpPr>
            <a:spLocks noGrp="1"/>
          </p:cNvSpPr>
          <p:nvPr>
            <p:ph type="dt" sz="half" idx="10"/>
          </p:nvPr>
        </p:nvSpPr>
        <p:spPr/>
        <p:txBody>
          <a:bodyPr rtlCol="0"/>
          <a:lstStyle/>
          <a:p>
            <a:pPr rtl="0"/>
            <a:fld id="{124FF62B-2DB7-49E9-9F91-BC28EF98BD47}" type="datetime1">
              <a:rPr lang="zh-CN" altLang="en-US" noProof="0" smtClean="0"/>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0FF54DE5-C571-48E8-A5BC-B369434E2F44}" type="slidenum">
              <a:rPr lang="en-US" altLang="zh-CN" noProof="0" smtClean="0"/>
            </a:fld>
            <a:endParaRPr lang="zh-CN" altLang="en-US" noProof="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zh-CN" altLang="en-US" noProof="0"/>
              <a:t>单击此处编辑母版标题样式</a:t>
            </a:r>
            <a:endParaRPr lang="zh-CN" altLang="en-US" noProof="0"/>
          </a:p>
        </p:txBody>
      </p:sp>
      <p:sp>
        <p:nvSpPr>
          <p:cNvPr id="3" name="文本占位符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zh-CN" altLang="en-US" noProof="0"/>
              <a:t>单击此处编辑母版文本样式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a:p>
            <a:pPr lvl="5" rtl="0"/>
            <a:r>
              <a:rPr lang="zh-CN" altLang="en-US" noProof="0"/>
              <a:t>第六级</a:t>
            </a:r>
            <a:endParaRPr lang="zh-CN" altLang="en-US" noProof="0"/>
          </a:p>
          <a:p>
            <a:pPr lvl="6" rtl="0"/>
            <a:r>
              <a:rPr lang="zh-CN" altLang="en-US" noProof="0"/>
              <a:t>第七级</a:t>
            </a:r>
            <a:endParaRPr lang="zh-CN" altLang="en-US" noProof="0"/>
          </a:p>
          <a:p>
            <a:pPr lvl="7" rtl="0"/>
            <a:r>
              <a:rPr lang="zh-CN" altLang="en-US" noProof="0"/>
              <a:t>第八级</a:t>
            </a:r>
            <a:endParaRPr lang="zh-CN" altLang="en-US" noProof="0"/>
          </a:p>
          <a:p>
            <a:pPr lvl="8" rtl="0"/>
            <a:r>
              <a:rPr lang="zh-CN" altLang="en-US" noProof="0"/>
              <a:t>第九级</a:t>
            </a:r>
            <a:endParaRPr lang="zh-CN" altLang="en-US" noProof="0"/>
          </a:p>
        </p:txBody>
      </p:sp>
      <p:sp>
        <p:nvSpPr>
          <p:cNvPr id="4" name="日期占位符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latin typeface="Microsoft YaHei UI" panose="020B0503020204020204" pitchFamily="34" charset="-122"/>
                <a:ea typeface="Microsoft YaHei UI" panose="020B0503020204020204" pitchFamily="34" charset="-122"/>
              </a:defRPr>
            </a:lvl1pPr>
          </a:lstStyle>
          <a:p>
            <a:fld id="{E94749F3-F015-4E08-A9C1-DBD04853F594}" type="datetime1">
              <a:rPr lang="zh-CN" altLang="en-US" noProof="0" smtClean="0"/>
            </a:fld>
            <a:endParaRPr lang="zh-CN" altLang="en-US" noProof="0">
              <a:latin typeface="Microsoft YaHei UI" panose="020B0503020204020204" pitchFamily="34" charset="-122"/>
              <a:ea typeface="Microsoft YaHei UI" panose="020B0503020204020204" pitchFamily="34" charset="-122"/>
            </a:endParaRPr>
          </a:p>
        </p:txBody>
      </p:sp>
      <p:sp>
        <p:nvSpPr>
          <p:cNvPr id="5" name="页脚占位符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6" name="幻灯片编号占位符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latin typeface="Microsoft YaHei UI" panose="020B0503020204020204" pitchFamily="34" charset="-122"/>
                <a:ea typeface="Microsoft YaHei UI" panose="020B0503020204020204" pitchFamily="34" charset="-122"/>
              </a:defRPr>
            </a:lvl1pPr>
          </a:lstStyle>
          <a:p>
            <a:fld id="{0FF54DE5-C571-48E8-A5BC-B369434E2F44}" type="slidenum">
              <a:rPr lang="en-US" altLang="zh-CN" noProof="0" smtClean="0"/>
            </a:fld>
            <a:endParaRPr lang="zh-CN" altLang="en-US" noProof="0">
              <a:latin typeface="Microsoft YaHei UI" panose="020B0503020204020204" pitchFamily="34" charset="-122"/>
              <a:ea typeface="Microsoft YaHei UI" panose="020B0503020204020204" pitchFamily="34" charset="-122"/>
            </a:endParaRPr>
          </a:p>
        </p:txBody>
      </p:sp>
      <p:grpSp>
        <p:nvGrpSpPr>
          <p:cNvPr id="15" name="组 14"/>
          <p:cNvGrpSpPr/>
          <p:nvPr/>
        </p:nvGrpSpPr>
        <p:grpSpPr>
          <a:xfrm>
            <a:off x="1103376" y="1219201"/>
            <a:ext cx="9985248" cy="84403"/>
            <a:chOff x="1073150" y="1219201"/>
            <a:chExt cx="10058400" cy="63125"/>
          </a:xfrm>
        </p:grpSpPr>
        <p:cxnSp>
          <p:nvCxnSpPr>
            <p:cNvPr id="13" name="直接连接符​​(S)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直接连接符​​(S)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28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icrosoft YaHei UI" panose="020B0503020204020204" pitchFamily="34" charset="-122"/>
          <a:ea typeface="Microsoft YaHei UI"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icrosoft YaHei UI" panose="020B0503020204020204" pitchFamily="34" charset="-122"/>
          <a:ea typeface="Microsoft YaHei UI"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icrosoft YaHei UI" panose="020B0503020204020204" pitchFamily="34" charset="-122"/>
          <a:ea typeface="Microsoft YaHei UI"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icrosoft YaHei UI" panose="020B0503020204020204" pitchFamily="34" charset="-122"/>
          <a:ea typeface="Microsoft YaHei UI" panose="020B0503020204020204" pitchFamily="34"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0.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6.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6.xml"/><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6.xml"/><Relationship Id="rId2" Type="http://schemas.openxmlformats.org/officeDocument/2006/relationships/image" Target="../media/image12.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6.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1104900" y="2292094"/>
            <a:ext cx="5734050" cy="2219691"/>
          </a:xfrm>
        </p:spPr>
        <p:txBody>
          <a:bodyPr rtlCol="0" anchor="ctr"/>
          <a:lstStyle/>
          <a:p>
            <a:pPr rtl="0"/>
            <a:r>
              <a:rPr lang="zh-CN" altLang="en-US"/>
              <a:t>图书馆</a:t>
            </a:r>
            <a:r>
              <a:rPr lang="en-US" altLang="zh-CN"/>
              <a:t>APP——i</a:t>
            </a:r>
            <a:r>
              <a:rPr lang="zh-CN" altLang="en-US"/>
              <a:t>打卡</a:t>
            </a:r>
            <a:endParaRPr lang="zh-CN" altLang="en-US"/>
          </a:p>
        </p:txBody>
      </p:sp>
      <p:sp>
        <p:nvSpPr>
          <p:cNvPr id="7" name="副标题 6"/>
          <p:cNvSpPr>
            <a:spLocks noGrp="1"/>
          </p:cNvSpPr>
          <p:nvPr>
            <p:ph type="subTitle" idx="1"/>
          </p:nvPr>
        </p:nvSpPr>
        <p:spPr/>
        <p:txBody>
          <a:bodyPr rtlCol="0"/>
          <a:lstStyle/>
          <a:p>
            <a:pPr rtl="0"/>
            <a:r>
              <a:rPr lang="zh-CN" altLang="en-US"/>
              <a:t>代码要敲队</a:t>
            </a:r>
            <a:endParaRPr lang="zh-CN" altLang="en-US"/>
          </a:p>
          <a:p>
            <a:pPr rtl="0"/>
            <a:endParaRPr lang="zh-CN" altLang="en-US"/>
          </a:p>
          <a:p>
            <a:pPr rtl="0"/>
            <a:r>
              <a:rPr lang="zh-CN" altLang="en-US">
                <a:solidFill>
                  <a:schemeClr val="accent1"/>
                </a:solidFill>
                <a:effectLst>
                  <a:outerShdw blurRad="38100" dist="25400" dir="5400000" algn="ctr" rotWithShape="0">
                    <a:srgbClr val="6E747A">
                      <a:alpha val="43000"/>
                    </a:srgbClr>
                  </a:outerShdw>
                </a:effectLst>
                <a:sym typeface="+mn-ea"/>
              </a:rPr>
              <a:t>（</a:t>
            </a:r>
            <a:r>
              <a:rPr lang="en-US">
                <a:solidFill>
                  <a:schemeClr val="accent1"/>
                </a:solidFill>
                <a:effectLst>
                  <a:outerShdw blurRad="38100" dist="25400" dir="5400000" algn="ctr" rotWithShape="0">
                    <a:srgbClr val="6E747A">
                      <a:alpha val="43000"/>
                    </a:srgbClr>
                  </a:outerShdw>
                </a:effectLst>
                <a:sym typeface="+mn-ea"/>
              </a:rPr>
              <a:t>贺芳鑫 苏玲俐 曾秋玉 谢朴风 高纪辉 胡宇卓</a:t>
            </a:r>
            <a:r>
              <a:rPr lang="zh-CN" altLang="en-US">
                <a:solidFill>
                  <a:schemeClr val="accent1"/>
                </a:solidFill>
                <a:effectLst>
                  <a:outerShdw blurRad="38100" dist="25400" dir="5400000" algn="ctr" rotWithShape="0">
                    <a:srgbClr val="6E747A">
                      <a:alpha val="43000"/>
                    </a:srgbClr>
                  </a:outerShdw>
                </a:effectLst>
                <a:sym typeface="+mn-ea"/>
              </a:rPr>
              <a:t>）</a:t>
            </a:r>
            <a:endParaRPr lang="en-US">
              <a:solidFill>
                <a:schemeClr val="accent1"/>
              </a:solidFill>
              <a:effectLst>
                <a:outerShdw blurRad="38100" dist="25400" dir="5400000" algn="ctr" rotWithShape="0">
                  <a:srgbClr val="6E747A">
                    <a:alpha val="43000"/>
                  </a:srgbClr>
                </a:outerShdw>
              </a:effectLst>
            </a:endParaRPr>
          </a:p>
          <a:p>
            <a:pPr rtl="0"/>
            <a:endParaRPr lang="zh-CN" altLang="en-US"/>
          </a:p>
        </p:txBody>
      </p:sp>
      <p:pic>
        <p:nvPicPr>
          <p:cNvPr id="4" name="图片占位符 3" descr="桌上一本打开的书，书架在背景中模糊显示"/>
          <p:cNvPicPr>
            <a:picLocks noGrp="1" noChangeAspect="1"/>
          </p:cNvPicPr>
          <p:nvPr>
            <p:ph type="pic" sz="quarter" idx="13"/>
          </p:nvPr>
        </p:nvPicPr>
        <p:blipFill>
          <a:blip r:embed="rId1"/>
          <a:srcRect/>
          <a:stretch>
            <a:fillRect/>
          </a:stretch>
        </p:blipFill>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
            <a:r>
              <a:rPr lang="zh-CN" altLang="en-US"/>
              <a:t>心得体会</a:t>
            </a:r>
            <a:endParaRPr lang="zh-CN" altLang="en-US"/>
          </a:p>
        </p:txBody>
      </p:sp>
      <p:sp>
        <p:nvSpPr>
          <p:cNvPr id="5" name="Text Box 4"/>
          <p:cNvSpPr txBox="1"/>
          <p:nvPr/>
        </p:nvSpPr>
        <p:spPr>
          <a:xfrm>
            <a:off x="1116965" y="1437005"/>
            <a:ext cx="9957435" cy="4246245"/>
          </a:xfrm>
          <a:prstGeom prst="rect">
            <a:avLst/>
          </a:prstGeom>
          <a:noFill/>
        </p:spPr>
        <p:txBody>
          <a:bodyPr wrap="square" rtlCol="0">
            <a:spAutoFit/>
          </a:bodyPr>
          <a:p>
            <a:r>
              <a:rPr lang="en-US"/>
              <a:t>贺芳鑫：在这次团队开发的过程中，我们相互磨合，共同努力，最终还是八九不离十的完成了这次团队作业。作为组长，我也认识到了前期工作计划不完善导致好多信息无法在第一时间梳理出来，只能边干边学习，并且更加的理解到了在项目的开发过程中团队的重要性和自身知识不足是导致项目进度快慢的核心问题。</a:t>
            </a:r>
            <a:endParaRPr lang="en-US"/>
          </a:p>
          <a:p>
            <a:r>
              <a:rPr lang="en-US"/>
              <a:t>苏玲俐：在团队组合一个多月的时间里，我们相互学习分享，通过大家的努力团队项目从0到0.8(还没到1)我认识到了团队协作的重要性，学会了如何使用博客，认识了许多说明书，也深刻了解了开发的困难程度，且行且学习，继续努力。</a:t>
            </a:r>
            <a:endParaRPr lang="en-US"/>
          </a:p>
          <a:p>
            <a:r>
              <a:rPr lang="en-US"/>
              <a:t>曾秋玉：</a:t>
            </a:r>
            <a:endParaRPr lang="en-US"/>
          </a:p>
          <a:p>
            <a:r>
              <a:rPr lang="en-US"/>
              <a:t>高纪辉：通过这次的软工实践组队，学习到了很多，也认识了新同学。组长分配工作，然后大家完成自己的部分，小组工作十分和谐，组内成员互帮互助，同时也在项目实现中发扬了Learing by doing的精神，很棒。</a:t>
            </a:r>
            <a:endParaRPr lang="en-US"/>
          </a:p>
          <a:p>
            <a:r>
              <a:rPr lang="en-US"/>
              <a:t>谢朴风：</a:t>
            </a:r>
            <a:endParaRPr lang="en-US"/>
          </a:p>
          <a:p>
            <a:r>
              <a:rPr lang="en-US"/>
              <a:t>胡宇卓：经过这为期一周多的学习，从摸鱼打水到学习新知识，运行开发数据库和代码对接，无论怎样，一个人的力量总是远远不够的，和队友的相处很欢乐，让我体验到一起做项目的乐趣，这也是以后计算机开发需要经历的过程吧。</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
            <a:r>
              <a:rPr lang="zh-CN" altLang="en-US"/>
              <a:t>存在问题</a:t>
            </a:r>
            <a:endParaRPr lang="zh-CN" altLang="en-US"/>
          </a:p>
        </p:txBody>
      </p:sp>
      <p:sp>
        <p:nvSpPr>
          <p:cNvPr id="3" name="Text Placeholder 2"/>
          <p:cNvSpPr>
            <a:spLocks noGrp="1"/>
          </p:cNvSpPr>
          <p:nvPr>
            <p:ph type="body" sz="half" idx="2"/>
          </p:nvPr>
        </p:nvSpPr>
        <p:spPr/>
        <p:txBody>
          <a:bodyPr/>
          <a:p>
            <a:pPr marL="285750" indent="-285750">
              <a:buFont typeface="Arial" panose="020B0604020202020204" pitchFamily="34" charset="0"/>
              <a:buChar char="•"/>
            </a:pPr>
            <a:r>
              <a:rPr lang="zh-CN" altLang="en-US"/>
              <a:t>有时候测试退卡功能时会存在显示退卡成功，但记录还是显示未退卡的情况。</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用户信息单一，只保存一个用户。</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未显示定位位置。</a:t>
            </a:r>
            <a:endParaRPr lang="zh-CN" altLang="en-US"/>
          </a:p>
          <a:p>
            <a:pPr marL="285750" indent="-285750"/>
            <a:endParaRPr lang="zh-CN" altLang="en-US"/>
          </a:p>
          <a:p>
            <a:pPr>
              <a:buFont typeface="Arial" panose="020B0604020202020204" pitchFamily="34" charset="0"/>
            </a:pPr>
            <a:endParaRPr lang="zh-CN" altLang="en-US"/>
          </a:p>
        </p:txBody>
      </p:sp>
      <p:pic>
        <p:nvPicPr>
          <p:cNvPr id="7" name="Content Placeholder 6"/>
          <p:cNvPicPr>
            <a:picLocks noChangeAspect="1"/>
          </p:cNvPicPr>
          <p:nvPr>
            <p:ph idx="1"/>
          </p:nvPr>
        </p:nvPicPr>
        <p:blipFill>
          <a:blip r:embed="rId1"/>
          <a:stretch>
            <a:fillRect/>
          </a:stretch>
        </p:blipFill>
        <p:spPr>
          <a:xfrm>
            <a:off x="6324600" y="1600200"/>
            <a:ext cx="4079240" cy="4572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lang="zh-CN" altLang="en-US"/>
              <a:t>祝大家身体健康！</a:t>
            </a:r>
            <a:endParaRPr lang="zh-CN" altLang="en-US"/>
          </a:p>
        </p:txBody>
      </p:sp>
      <p:sp>
        <p:nvSpPr>
          <p:cNvPr id="8" name="Text Placeholder 7"/>
          <p:cNvSpPr>
            <a:spLocks noGrp="1"/>
          </p:cNvSpPr>
          <p:nvPr>
            <p:ph type="body" idx="1"/>
          </p:nvPr>
        </p:nvSpPr>
        <p:spPr/>
        <p:txBody>
          <a:bodyPr/>
          <a:p>
            <a:r>
              <a:rPr lang="en-US" altLang="zh-CN"/>
              <a:t>——</a:t>
            </a:r>
            <a:r>
              <a:rPr lang="zh-CN" altLang="en-US"/>
              <a:t>代码要敲队</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a:latin typeface="Microsoft YaHei UI" panose="020B0503020204020204" pitchFamily="34" charset="-122"/>
                <a:ea typeface="Microsoft YaHei UI" panose="020B0503020204020204" pitchFamily="34" charset="-122"/>
              </a:rPr>
              <a:t>标题和包含列表的内容布局</a:t>
            </a:r>
            <a:endParaRPr lang="zh-CN" altLang="en-US">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p:txBody>
          <a:bodyPr rtlCol="0"/>
          <a:lstStyle/>
          <a:p>
            <a:pPr rtl="0"/>
            <a:r>
              <a:rPr lang="zh-CN" altLang="en-US">
                <a:latin typeface="Microsoft YaHei UI" panose="020B0503020204020204" pitchFamily="34" charset="-122"/>
                <a:ea typeface="Microsoft YaHei UI" panose="020B0503020204020204" pitchFamily="34" charset="-122"/>
              </a:rPr>
              <a:t>项目背景介绍</a:t>
            </a:r>
            <a:endParaRPr lang="zh-CN" altLang="en-US">
              <a:latin typeface="Microsoft YaHei UI" panose="020B0503020204020204" pitchFamily="34" charset="-122"/>
              <a:ea typeface="Microsoft YaHei UI" panose="020B0503020204020204" pitchFamily="34" charset="-122"/>
            </a:endParaRPr>
          </a:p>
          <a:p>
            <a:pPr rtl="0"/>
            <a:r>
              <a:rPr lang="zh-CN" altLang="en-US">
                <a:latin typeface="Microsoft YaHei UI" panose="020B0503020204020204" pitchFamily="34" charset="-122"/>
                <a:ea typeface="Microsoft YaHei UI" panose="020B0503020204020204" pitchFamily="34" charset="-122"/>
              </a:rPr>
              <a:t>项目展示</a:t>
            </a:r>
            <a:endParaRPr lang="zh-CN" altLang="en-US">
              <a:latin typeface="Microsoft YaHei UI" panose="020B0503020204020204" pitchFamily="34" charset="-122"/>
              <a:ea typeface="Microsoft YaHei UI" panose="020B0503020204020204" pitchFamily="34" charset="-122"/>
            </a:endParaRPr>
          </a:p>
          <a:p>
            <a:pPr rtl="0"/>
            <a:r>
              <a:rPr lang="zh-CN" altLang="en-US">
                <a:latin typeface="Microsoft YaHei UI" panose="020B0503020204020204" pitchFamily="34" charset="-122"/>
                <a:ea typeface="Microsoft YaHei UI" panose="020B0503020204020204" pitchFamily="34" charset="-122"/>
              </a:rPr>
              <a:t>存在问题</a:t>
            </a:r>
            <a:endParaRPr lang="zh-CN" altLang="en-US">
              <a:latin typeface="Microsoft YaHei UI" panose="020B0503020204020204" pitchFamily="34" charset="-122"/>
              <a:ea typeface="Microsoft YaHei UI" panose="020B0503020204020204" pitchFamily="34" charset="-122"/>
            </a:endParaRPr>
          </a:p>
          <a:p>
            <a:pPr rtl="0"/>
            <a:r>
              <a:rPr lang="zh-CN" altLang="en-US">
                <a:latin typeface="Microsoft YaHei UI" panose="020B0503020204020204" pitchFamily="34" charset="-122"/>
                <a:ea typeface="Microsoft YaHei UI" panose="020B0503020204020204" pitchFamily="34" charset="-122"/>
              </a:rPr>
              <a:t>项目心得体会</a:t>
            </a:r>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latin typeface="Microsoft YaHei UI" panose="020B0503020204020204" pitchFamily="34" charset="-122"/>
                <a:ea typeface="Microsoft YaHei UI" panose="020B0503020204020204" pitchFamily="34" charset="-122"/>
              </a:rPr>
              <a:t>项目背景</a:t>
            </a:r>
            <a:endParaRPr lang="zh-CN" altLang="en-US">
              <a:latin typeface="Microsoft YaHei UI" panose="020B0503020204020204" pitchFamily="34" charset="-122"/>
              <a:ea typeface="Microsoft YaHei UI" panose="020B0503020204020204" pitchFamily="34" charset="-122"/>
            </a:endParaRPr>
          </a:p>
        </p:txBody>
      </p:sp>
      <p:sp>
        <p:nvSpPr>
          <p:cNvPr id="4" name="文本占位符 3"/>
          <p:cNvSpPr>
            <a:spLocks noGrp="1"/>
          </p:cNvSpPr>
          <p:nvPr>
            <p:ph type="body" sz="half" idx="2"/>
          </p:nvPr>
        </p:nvSpPr>
        <p:spPr/>
        <p:txBody>
          <a:bodyPr rtlCol="0"/>
          <a:lstStyle/>
          <a:p>
            <a:pPr>
              <a:lnSpc>
                <a:spcPct val="120000"/>
              </a:lnSpc>
            </a:pPr>
            <a:r>
              <a:rPr dirty="0">
                <a:solidFill>
                  <a:schemeClr val="tx1">
                    <a:lumMod val="50000"/>
                    <a:lumOff val="50000"/>
                  </a:schemeClr>
                </a:solidFill>
                <a:sym typeface="+mn-ea"/>
              </a:rPr>
              <a:t>随着计算机技术不断应用和提高，以及校园信息化的提高，图书馆希望有一个可行性的打卡系统，可以做到及时更新完善相应的信息库，确保信息库资源完整、准确、规范，做到随时需要、随时统计、随时提供，逐步实现打卡系统的实时化、人性化、合理化。</a:t>
            </a:r>
            <a:endParaRPr lang="zh-CN" altLang="en-US">
              <a:latin typeface="Microsoft YaHei UI" panose="020B0503020204020204" pitchFamily="34" charset="-122"/>
              <a:ea typeface="Microsoft YaHei UI" panose="020B0503020204020204" pitchFamily="34" charset="-122"/>
            </a:endParaRPr>
          </a:p>
        </p:txBody>
      </p:sp>
      <p:pic>
        <p:nvPicPr>
          <p:cNvPr id="5" name="图片占位符 4" descr="书架上书籍的特写，前景和背景中更多书籍模糊显示"/>
          <p:cNvPicPr>
            <a:picLocks noGrp="1" noChangeAspect="1"/>
          </p:cNvPicPr>
          <p:nvPr>
            <p:ph type="pic" idx="1"/>
          </p:nvPr>
        </p:nvPicPr>
        <p:blipFill>
          <a:blip r:embed="rId1"/>
          <a:srcRect/>
          <a:stretch>
            <a:fillRect/>
          </a:stretch>
        </p:blipFill>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latin typeface="Microsoft YaHei UI" panose="020B0503020204020204" pitchFamily="34" charset="-122"/>
                <a:ea typeface="Microsoft YaHei UI" panose="020B0503020204020204" pitchFamily="34" charset="-122"/>
              </a:rPr>
              <a:t>项目展示</a:t>
            </a:r>
            <a:endParaRPr lang="zh-CN" altLang="en-US">
              <a:latin typeface="Microsoft YaHei UI" panose="020B0503020204020204" pitchFamily="34" charset="-122"/>
              <a:ea typeface="Microsoft YaHei UI" panose="020B0503020204020204" pitchFamily="34" charset="-122"/>
            </a:endParaRPr>
          </a:p>
        </p:txBody>
      </p:sp>
      <p:sp>
        <p:nvSpPr>
          <p:cNvPr id="4" name="文本占位符 3"/>
          <p:cNvSpPr>
            <a:spLocks noGrp="1"/>
          </p:cNvSpPr>
          <p:nvPr>
            <p:ph type="body" sz="half" idx="2"/>
          </p:nvPr>
        </p:nvSpPr>
        <p:spPr/>
        <p:txBody>
          <a:bodyPr rtlCol="0"/>
          <a:lstStyle/>
          <a:p>
            <a:pPr rtl="0"/>
            <a:r>
              <a:rPr lang="en-US" altLang="zh-CN">
                <a:latin typeface="Microsoft YaHei UI" panose="020B0503020204020204" pitchFamily="34" charset="-122"/>
                <a:ea typeface="Microsoft YaHei UI" panose="020B0503020204020204" pitchFamily="34" charset="-122"/>
              </a:rPr>
              <a:t>		</a:t>
            </a:r>
            <a:endParaRPr lang="en-US" altLang="zh-CN">
              <a:latin typeface="Microsoft YaHei UI" panose="020B0503020204020204" pitchFamily="34" charset="-122"/>
              <a:ea typeface="Microsoft YaHei UI" panose="020B0503020204020204" pitchFamily="34" charset="-122"/>
            </a:endParaRPr>
          </a:p>
          <a:p>
            <a:pPr rtl="0"/>
            <a:endParaRPr lang="en-US" altLang="zh-CN">
              <a:latin typeface="Microsoft YaHei UI" panose="020B0503020204020204" pitchFamily="34" charset="-122"/>
              <a:ea typeface="Microsoft YaHei UI" panose="020B0503020204020204" pitchFamily="34" charset="-122"/>
            </a:endParaRPr>
          </a:p>
          <a:p>
            <a:pPr rtl="0"/>
            <a:endParaRPr lang="en-US" altLang="zh-CN">
              <a:latin typeface="Microsoft YaHei UI" panose="020B0503020204020204" pitchFamily="34" charset="-122"/>
              <a:ea typeface="Microsoft YaHei UI" panose="020B0503020204020204" pitchFamily="34" charset="-122"/>
            </a:endParaRPr>
          </a:p>
          <a:p>
            <a:pPr rtl="0"/>
            <a:endParaRPr lang="en-US" altLang="zh-CN">
              <a:latin typeface="Microsoft YaHei UI" panose="020B0503020204020204" pitchFamily="34" charset="-122"/>
              <a:ea typeface="Microsoft YaHei UI" panose="020B0503020204020204" pitchFamily="34" charset="-122"/>
            </a:endParaRPr>
          </a:p>
          <a:p>
            <a:pPr rtl="0"/>
            <a:endParaRPr lang="en-US" altLang="zh-CN">
              <a:latin typeface="Microsoft YaHei UI" panose="020B0503020204020204" pitchFamily="34" charset="-122"/>
              <a:ea typeface="Microsoft YaHei UI" panose="020B0503020204020204" pitchFamily="34" charset="-122"/>
            </a:endParaRPr>
          </a:p>
          <a:p>
            <a:pPr rtl="0"/>
            <a:r>
              <a:rPr lang="en-US" altLang="zh-CN">
                <a:latin typeface="Microsoft YaHei UI" panose="020B0503020204020204" pitchFamily="34" charset="-122"/>
                <a:ea typeface="Microsoft YaHei UI" panose="020B0503020204020204" pitchFamily="34" charset="-122"/>
              </a:rPr>
              <a:t>	APP</a:t>
            </a:r>
            <a:r>
              <a:rPr lang="zh-CN" altLang="en-US">
                <a:latin typeface="Microsoft YaHei UI" panose="020B0503020204020204" pitchFamily="34" charset="-122"/>
                <a:ea typeface="Microsoft YaHei UI" panose="020B0503020204020204" pitchFamily="34" charset="-122"/>
              </a:rPr>
              <a:t>登录界面</a:t>
            </a:r>
            <a:endParaRPr lang="zh-CN" altLang="en-US">
              <a:latin typeface="Microsoft YaHei UI" panose="020B0503020204020204" pitchFamily="34" charset="-122"/>
              <a:ea typeface="Microsoft YaHei UI" panose="020B0503020204020204" pitchFamily="34" charset="-122"/>
            </a:endParaRPr>
          </a:p>
        </p:txBody>
      </p:sp>
      <p:pic>
        <p:nvPicPr>
          <p:cNvPr id="6" name="Content Placeholder 5"/>
          <p:cNvPicPr>
            <a:picLocks noChangeAspect="1"/>
          </p:cNvPicPr>
          <p:nvPr>
            <p:ph idx="1"/>
          </p:nvPr>
        </p:nvPicPr>
        <p:blipFill>
          <a:blip r:embed="rId1"/>
          <a:stretch>
            <a:fillRect/>
          </a:stretch>
        </p:blipFill>
        <p:spPr>
          <a:xfrm>
            <a:off x="7308215" y="1600200"/>
            <a:ext cx="2112010" cy="4572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atin typeface="Microsoft YaHei UI" panose="020B0503020204020204" pitchFamily="34" charset="-122"/>
                <a:ea typeface="Microsoft YaHei UI" panose="020B0503020204020204" pitchFamily="34" charset="-122"/>
              </a:rPr>
              <a:t>项目展示</a:t>
            </a:r>
            <a:endParaRPr lang="zh-CN">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idx="1"/>
          </p:nvPr>
        </p:nvSpPr>
        <p:spPr/>
        <p:txBody>
          <a:bodyPr rtlCol="0"/>
          <a:lstStyle/>
          <a:p>
            <a:pPr algn="ctr" rtl="0"/>
            <a:r>
              <a:rPr lang="en-US" altLang="zh-CN">
                <a:latin typeface="Microsoft YaHei UI" panose="020B0503020204020204" pitchFamily="34" charset="-122"/>
                <a:ea typeface="Microsoft YaHei UI" panose="020B0503020204020204" pitchFamily="34" charset="-122"/>
              </a:rPr>
              <a:t>  </a:t>
            </a:r>
            <a:r>
              <a:rPr lang="zh-CN" altLang="en-US">
                <a:latin typeface="Microsoft YaHei UI" panose="020B0503020204020204" pitchFamily="34" charset="-122"/>
                <a:ea typeface="Microsoft YaHei UI" panose="020B0503020204020204" pitchFamily="34" charset="-122"/>
              </a:rPr>
              <a:t>进入失败提示</a:t>
            </a:r>
            <a:endParaRPr lang="zh-CN" altLang="en-US">
              <a:latin typeface="Microsoft YaHei UI" panose="020B0503020204020204" pitchFamily="34" charset="-122"/>
              <a:ea typeface="Microsoft YaHei UI" panose="020B0503020204020204" pitchFamily="34" charset="-122"/>
            </a:endParaRPr>
          </a:p>
        </p:txBody>
      </p:sp>
      <p:sp>
        <p:nvSpPr>
          <p:cNvPr id="5" name="文本占位符 4"/>
          <p:cNvSpPr>
            <a:spLocks noGrp="1"/>
          </p:cNvSpPr>
          <p:nvPr>
            <p:ph type="body" sz="quarter" idx="3"/>
          </p:nvPr>
        </p:nvSpPr>
        <p:spPr/>
        <p:txBody>
          <a:bodyPr rtlCol="0"/>
          <a:lstStyle/>
          <a:p>
            <a:pPr rtl="0"/>
            <a:r>
              <a:rPr lang="zh-CN" altLang="en-US">
                <a:latin typeface="Microsoft YaHei UI" panose="020B0503020204020204" pitchFamily="34" charset="-122"/>
                <a:ea typeface="Microsoft YaHei UI" panose="020B0503020204020204" pitchFamily="34" charset="-122"/>
              </a:rPr>
              <a:t>成功登录后会提示是否允许获取位置</a:t>
            </a:r>
            <a:endParaRPr lang="zh-CN" altLang="en-US">
              <a:latin typeface="Microsoft YaHei UI" panose="020B0503020204020204" pitchFamily="34" charset="-122"/>
              <a:ea typeface="Microsoft YaHei UI" panose="020B0503020204020204" pitchFamily="34" charset="-122"/>
            </a:endParaRPr>
          </a:p>
        </p:txBody>
      </p:sp>
      <p:pic>
        <p:nvPicPr>
          <p:cNvPr id="7" name="Content Placeholder 6"/>
          <p:cNvPicPr>
            <a:picLocks noChangeAspect="1"/>
          </p:cNvPicPr>
          <p:nvPr>
            <p:ph sz="half" idx="2"/>
          </p:nvPr>
        </p:nvPicPr>
        <p:blipFill>
          <a:blip r:embed="rId1"/>
          <a:stretch>
            <a:fillRect/>
          </a:stretch>
        </p:blipFill>
        <p:spPr>
          <a:xfrm>
            <a:off x="2512060" y="2423795"/>
            <a:ext cx="2104390" cy="3748405"/>
          </a:xfrm>
          <a:prstGeom prst="rect">
            <a:avLst/>
          </a:prstGeom>
        </p:spPr>
      </p:pic>
      <p:pic>
        <p:nvPicPr>
          <p:cNvPr id="8" name="Content Placeholder 7"/>
          <p:cNvPicPr>
            <a:picLocks noChangeAspect="1"/>
          </p:cNvPicPr>
          <p:nvPr>
            <p:ph sz="quarter" idx="4"/>
          </p:nvPr>
        </p:nvPicPr>
        <p:blipFill>
          <a:blip r:embed="rId2"/>
          <a:stretch>
            <a:fillRect/>
          </a:stretch>
        </p:blipFill>
        <p:spPr>
          <a:xfrm>
            <a:off x="7562850" y="2423795"/>
            <a:ext cx="2124075" cy="37484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atin typeface="Microsoft YaHei UI" panose="020B0503020204020204" pitchFamily="34" charset="-122"/>
                <a:ea typeface="Microsoft YaHei UI" panose="020B0503020204020204" pitchFamily="34" charset="-122"/>
              </a:rPr>
              <a:t>项目展示</a:t>
            </a:r>
            <a:endParaRPr lang="zh-CN">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idx="1"/>
          </p:nvPr>
        </p:nvSpPr>
        <p:spPr/>
        <p:txBody>
          <a:bodyPr rtlCol="0"/>
          <a:lstStyle/>
          <a:p>
            <a:pPr algn="ctr" rtl="0"/>
            <a:r>
              <a:rPr lang="zh-CN" altLang="en-US">
                <a:latin typeface="Microsoft YaHei UI" panose="020B0503020204020204" pitchFamily="34" charset="-122"/>
                <a:ea typeface="Microsoft YaHei UI" panose="020B0503020204020204" pitchFamily="34" charset="-122"/>
              </a:rPr>
              <a:t>进入打卡页面后打卡</a:t>
            </a:r>
            <a:endParaRPr lang="zh-CN" altLang="en-US">
              <a:latin typeface="Microsoft YaHei UI" panose="020B0503020204020204" pitchFamily="34" charset="-122"/>
              <a:ea typeface="Microsoft YaHei UI" panose="020B0503020204020204" pitchFamily="34" charset="-122"/>
            </a:endParaRPr>
          </a:p>
        </p:txBody>
      </p:sp>
      <p:sp>
        <p:nvSpPr>
          <p:cNvPr id="5" name="文本占位符 4"/>
          <p:cNvSpPr>
            <a:spLocks noGrp="1"/>
          </p:cNvSpPr>
          <p:nvPr>
            <p:ph type="body" sz="quarter" idx="3"/>
          </p:nvPr>
        </p:nvSpPr>
        <p:spPr/>
        <p:txBody>
          <a:bodyPr rtlCol="0"/>
          <a:lstStyle/>
          <a:p>
            <a:pPr algn="ctr" rtl="0"/>
            <a:r>
              <a:rPr lang="zh-CN" altLang="en-US">
                <a:latin typeface="Microsoft YaHei UI" panose="020B0503020204020204" pitchFamily="34" charset="-122"/>
                <a:ea typeface="Microsoft YaHei UI" panose="020B0503020204020204" pitchFamily="34" charset="-122"/>
              </a:rPr>
              <a:t>成功打卡后记录时间</a:t>
            </a:r>
            <a:endParaRPr lang="zh-CN" altLang="en-US">
              <a:latin typeface="Microsoft YaHei UI" panose="020B0503020204020204" pitchFamily="34" charset="-122"/>
              <a:ea typeface="Microsoft YaHei UI" panose="020B0503020204020204" pitchFamily="34" charset="-122"/>
            </a:endParaRPr>
          </a:p>
        </p:txBody>
      </p:sp>
      <p:pic>
        <p:nvPicPr>
          <p:cNvPr id="9" name="Content Placeholder 8"/>
          <p:cNvPicPr>
            <a:picLocks noChangeAspect="1"/>
          </p:cNvPicPr>
          <p:nvPr>
            <p:ph sz="half" idx="2"/>
          </p:nvPr>
        </p:nvPicPr>
        <p:blipFill>
          <a:blip r:embed="rId1"/>
          <a:stretch>
            <a:fillRect/>
          </a:stretch>
        </p:blipFill>
        <p:spPr>
          <a:xfrm>
            <a:off x="2698115" y="2423795"/>
            <a:ext cx="1731645" cy="3748405"/>
          </a:xfrm>
          <a:prstGeom prst="rect">
            <a:avLst/>
          </a:prstGeom>
        </p:spPr>
      </p:pic>
      <p:pic>
        <p:nvPicPr>
          <p:cNvPr id="10" name="Content Placeholder 9"/>
          <p:cNvPicPr>
            <a:picLocks noChangeAspect="1"/>
          </p:cNvPicPr>
          <p:nvPr>
            <p:ph sz="quarter" idx="4"/>
          </p:nvPr>
        </p:nvPicPr>
        <p:blipFill>
          <a:blip r:embed="rId2"/>
          <a:stretch>
            <a:fillRect/>
          </a:stretch>
        </p:blipFill>
        <p:spPr>
          <a:xfrm>
            <a:off x="7759065" y="2423795"/>
            <a:ext cx="1731645" cy="37484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atin typeface="Microsoft YaHei UI" panose="020B0503020204020204" pitchFamily="34" charset="-122"/>
                <a:ea typeface="Microsoft YaHei UI" panose="020B0503020204020204" pitchFamily="34" charset="-122"/>
              </a:rPr>
              <a:t>项目展示</a:t>
            </a:r>
            <a:endParaRPr lang="zh-CN">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idx="1"/>
          </p:nvPr>
        </p:nvSpPr>
        <p:spPr/>
        <p:txBody>
          <a:bodyPr rtlCol="0"/>
          <a:lstStyle/>
          <a:p>
            <a:pPr algn="ctr" rtl="0"/>
            <a:r>
              <a:rPr lang="zh-CN" altLang="en-US">
                <a:latin typeface="Microsoft YaHei UI" panose="020B0503020204020204" pitchFamily="34" charset="-122"/>
                <a:ea typeface="Microsoft YaHei UI" panose="020B0503020204020204" pitchFamily="34" charset="-122"/>
              </a:rPr>
              <a:t>点击退卡</a:t>
            </a:r>
            <a:endParaRPr lang="zh-CN" altLang="en-US">
              <a:latin typeface="Microsoft YaHei UI" panose="020B0503020204020204" pitchFamily="34" charset="-122"/>
              <a:ea typeface="Microsoft YaHei UI" panose="020B0503020204020204" pitchFamily="34" charset="-122"/>
            </a:endParaRPr>
          </a:p>
        </p:txBody>
      </p:sp>
      <p:sp>
        <p:nvSpPr>
          <p:cNvPr id="5" name="文本占位符 4"/>
          <p:cNvSpPr>
            <a:spLocks noGrp="1"/>
          </p:cNvSpPr>
          <p:nvPr>
            <p:ph type="body" sz="quarter" idx="3"/>
          </p:nvPr>
        </p:nvSpPr>
        <p:spPr/>
        <p:txBody>
          <a:bodyPr rtlCol="0"/>
          <a:lstStyle/>
          <a:p>
            <a:pPr algn="ctr" rtl="0"/>
            <a:r>
              <a:rPr lang="zh-CN" altLang="en-US">
                <a:latin typeface="Microsoft YaHei UI" panose="020B0503020204020204" pitchFamily="34" charset="-122"/>
                <a:ea typeface="Microsoft YaHei UI" panose="020B0503020204020204" pitchFamily="34" charset="-122"/>
              </a:rPr>
              <a:t>进入阅读打卡界面输入借阅书名</a:t>
            </a:r>
            <a:endParaRPr lang="zh-CN" altLang="en-US">
              <a:latin typeface="Microsoft YaHei UI" panose="020B0503020204020204" pitchFamily="34" charset="-122"/>
              <a:ea typeface="Microsoft YaHei UI" panose="020B0503020204020204" pitchFamily="34" charset="-122"/>
            </a:endParaRPr>
          </a:p>
        </p:txBody>
      </p:sp>
      <p:pic>
        <p:nvPicPr>
          <p:cNvPr id="9" name="Content Placeholder 8"/>
          <p:cNvPicPr>
            <a:picLocks noChangeAspect="1"/>
          </p:cNvPicPr>
          <p:nvPr>
            <p:ph sz="half" idx="2"/>
          </p:nvPr>
        </p:nvPicPr>
        <p:blipFill>
          <a:blip r:embed="rId1"/>
          <a:stretch>
            <a:fillRect/>
          </a:stretch>
        </p:blipFill>
        <p:spPr>
          <a:xfrm>
            <a:off x="2698115" y="2423795"/>
            <a:ext cx="1731645" cy="3748405"/>
          </a:xfrm>
          <a:prstGeom prst="rect">
            <a:avLst/>
          </a:prstGeom>
        </p:spPr>
      </p:pic>
      <p:pic>
        <p:nvPicPr>
          <p:cNvPr id="10" name="Content Placeholder 9"/>
          <p:cNvPicPr>
            <a:picLocks noChangeAspect="1"/>
          </p:cNvPicPr>
          <p:nvPr>
            <p:ph sz="quarter" idx="4"/>
          </p:nvPr>
        </p:nvPicPr>
        <p:blipFill>
          <a:blip r:embed="rId2"/>
          <a:stretch>
            <a:fillRect/>
          </a:stretch>
        </p:blipFill>
        <p:spPr>
          <a:xfrm>
            <a:off x="7759065" y="2423795"/>
            <a:ext cx="1731645" cy="37484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atin typeface="Microsoft YaHei UI" panose="020B0503020204020204" pitchFamily="34" charset="-122"/>
                <a:ea typeface="Microsoft YaHei UI" panose="020B0503020204020204" pitchFamily="34" charset="-122"/>
              </a:rPr>
              <a:t>项目展示</a:t>
            </a:r>
            <a:endParaRPr lang="zh-CN">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idx="1"/>
          </p:nvPr>
        </p:nvSpPr>
        <p:spPr/>
        <p:txBody>
          <a:bodyPr rtlCol="0"/>
          <a:lstStyle/>
          <a:p>
            <a:pPr algn="ctr" rtl="0"/>
            <a:r>
              <a:rPr lang="zh-CN" altLang="en-US">
                <a:latin typeface="Microsoft YaHei UI" panose="020B0503020204020204" pitchFamily="34" charset="-122"/>
                <a:ea typeface="Microsoft YaHei UI" panose="020B0503020204020204" pitchFamily="34" charset="-122"/>
              </a:rPr>
              <a:t>点击新增一本好书借阅成功</a:t>
            </a:r>
            <a:endParaRPr lang="zh-CN" altLang="en-US">
              <a:latin typeface="Microsoft YaHei UI" panose="020B0503020204020204" pitchFamily="34" charset="-122"/>
              <a:ea typeface="Microsoft YaHei UI" panose="020B0503020204020204" pitchFamily="34" charset="-122"/>
            </a:endParaRPr>
          </a:p>
        </p:txBody>
      </p:sp>
      <p:sp>
        <p:nvSpPr>
          <p:cNvPr id="5" name="文本占位符 4"/>
          <p:cNvSpPr>
            <a:spLocks noGrp="1"/>
          </p:cNvSpPr>
          <p:nvPr>
            <p:ph type="body" sz="quarter" idx="3"/>
          </p:nvPr>
        </p:nvSpPr>
        <p:spPr/>
        <p:txBody>
          <a:bodyPr rtlCol="0"/>
          <a:lstStyle/>
          <a:p>
            <a:pPr algn="ctr" rtl="0"/>
            <a:r>
              <a:rPr lang="zh-CN" altLang="en-US">
                <a:latin typeface="Microsoft YaHei UI" panose="020B0503020204020204" pitchFamily="34" charset="-122"/>
                <a:ea typeface="Microsoft YaHei UI" panose="020B0503020204020204" pitchFamily="34" charset="-122"/>
              </a:rPr>
              <a:t>未还的书籍向左滑动还书</a:t>
            </a:r>
            <a:endParaRPr lang="zh-CN" altLang="en-US">
              <a:latin typeface="Microsoft YaHei UI" panose="020B0503020204020204" pitchFamily="34" charset="-122"/>
              <a:ea typeface="Microsoft YaHei UI" panose="020B0503020204020204" pitchFamily="34" charset="-122"/>
            </a:endParaRPr>
          </a:p>
        </p:txBody>
      </p:sp>
      <p:pic>
        <p:nvPicPr>
          <p:cNvPr id="7" name="Content Placeholder 6"/>
          <p:cNvPicPr>
            <a:picLocks noChangeAspect="1"/>
          </p:cNvPicPr>
          <p:nvPr>
            <p:ph sz="half" idx="2"/>
          </p:nvPr>
        </p:nvPicPr>
        <p:blipFill>
          <a:blip r:embed="rId1"/>
          <a:stretch>
            <a:fillRect/>
          </a:stretch>
        </p:blipFill>
        <p:spPr>
          <a:xfrm>
            <a:off x="2698115" y="2423795"/>
            <a:ext cx="1731645" cy="3748405"/>
          </a:xfrm>
          <a:prstGeom prst="rect">
            <a:avLst/>
          </a:prstGeom>
        </p:spPr>
      </p:pic>
      <p:pic>
        <p:nvPicPr>
          <p:cNvPr id="11" name="Content Placeholder 10"/>
          <p:cNvPicPr>
            <a:picLocks noChangeAspect="1"/>
          </p:cNvPicPr>
          <p:nvPr>
            <p:ph sz="quarter" idx="4"/>
          </p:nvPr>
        </p:nvPicPr>
        <p:blipFill>
          <a:blip r:embed="rId2"/>
          <a:stretch>
            <a:fillRect/>
          </a:stretch>
        </p:blipFill>
        <p:spPr>
          <a:xfrm>
            <a:off x="7759065" y="2423795"/>
            <a:ext cx="1731645" cy="37484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atin typeface="Microsoft YaHei UI" panose="020B0503020204020204" pitchFamily="34" charset="-122"/>
                <a:ea typeface="Microsoft YaHei UI" panose="020B0503020204020204" pitchFamily="34" charset="-122"/>
              </a:rPr>
              <a:t>项目展示</a:t>
            </a:r>
            <a:endParaRPr lang="zh-CN">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idx="1"/>
          </p:nvPr>
        </p:nvSpPr>
        <p:spPr/>
        <p:txBody>
          <a:bodyPr rtlCol="0"/>
          <a:lstStyle/>
          <a:p>
            <a:pPr algn="ctr" rtl="0"/>
            <a:r>
              <a:rPr lang="zh-CN" altLang="en-US">
                <a:latin typeface="Microsoft YaHei UI" panose="020B0503020204020204" pitchFamily="34" charset="-122"/>
                <a:ea typeface="Microsoft YaHei UI" panose="020B0503020204020204" pitchFamily="34" charset="-122"/>
              </a:rPr>
              <a:t>还书成功</a:t>
            </a:r>
            <a:endParaRPr lang="zh-CN" altLang="en-US">
              <a:latin typeface="Microsoft YaHei UI" panose="020B0503020204020204" pitchFamily="34" charset="-122"/>
              <a:ea typeface="Microsoft YaHei UI" panose="020B0503020204020204" pitchFamily="34" charset="-122"/>
            </a:endParaRPr>
          </a:p>
        </p:txBody>
      </p:sp>
      <p:sp>
        <p:nvSpPr>
          <p:cNvPr id="5" name="文本占位符 4"/>
          <p:cNvSpPr>
            <a:spLocks noGrp="1"/>
          </p:cNvSpPr>
          <p:nvPr>
            <p:ph type="body" sz="quarter" idx="3"/>
          </p:nvPr>
        </p:nvSpPr>
        <p:spPr/>
        <p:txBody>
          <a:bodyPr rtlCol="0"/>
          <a:lstStyle/>
          <a:p>
            <a:pPr algn="ctr" rtl="0"/>
            <a:r>
              <a:rPr lang="zh-CN" altLang="en-US">
                <a:latin typeface="Microsoft YaHei UI" panose="020B0503020204020204" pitchFamily="34" charset="-122"/>
                <a:ea typeface="Microsoft YaHei UI" panose="020B0503020204020204" pitchFamily="34" charset="-122"/>
              </a:rPr>
              <a:t>个人信息查看和修改</a:t>
            </a:r>
            <a:endParaRPr lang="zh-CN" altLang="en-US">
              <a:latin typeface="Microsoft YaHei UI" panose="020B0503020204020204" pitchFamily="34" charset="-122"/>
              <a:ea typeface="Microsoft YaHei UI" panose="020B0503020204020204" pitchFamily="34" charset="-122"/>
            </a:endParaRPr>
          </a:p>
        </p:txBody>
      </p:sp>
      <p:pic>
        <p:nvPicPr>
          <p:cNvPr id="6" name="Content Placeholder 5"/>
          <p:cNvPicPr>
            <a:picLocks noChangeAspect="1"/>
          </p:cNvPicPr>
          <p:nvPr>
            <p:ph sz="half" idx="2"/>
          </p:nvPr>
        </p:nvPicPr>
        <p:blipFill>
          <a:blip r:embed="rId1"/>
          <a:stretch>
            <a:fillRect/>
          </a:stretch>
        </p:blipFill>
        <p:spPr>
          <a:xfrm>
            <a:off x="2698115" y="2423795"/>
            <a:ext cx="1731645" cy="3748405"/>
          </a:xfrm>
          <a:prstGeom prst="rect">
            <a:avLst/>
          </a:prstGeom>
        </p:spPr>
      </p:pic>
      <p:pic>
        <p:nvPicPr>
          <p:cNvPr id="13" name="Content Placeholder 12"/>
          <p:cNvPicPr>
            <a:picLocks noChangeAspect="1"/>
          </p:cNvPicPr>
          <p:nvPr>
            <p:ph sz="quarter" idx="4"/>
          </p:nvPr>
        </p:nvPicPr>
        <p:blipFill>
          <a:blip r:embed="rId2"/>
          <a:stretch>
            <a:fillRect/>
          </a:stretch>
        </p:blipFill>
        <p:spPr>
          <a:xfrm>
            <a:off x="6981825" y="2423795"/>
            <a:ext cx="1731645" cy="3748405"/>
          </a:xfrm>
          <a:prstGeom prst="rect">
            <a:avLst/>
          </a:prstGeom>
        </p:spPr>
      </p:pic>
      <p:pic>
        <p:nvPicPr>
          <p:cNvPr id="14" name="Picture 13" descr="QQ图片20210525200308"/>
          <p:cNvPicPr/>
          <p:nvPr/>
        </p:nvPicPr>
        <p:blipFill>
          <a:blip r:embed="rId3"/>
          <a:stretch>
            <a:fillRect/>
          </a:stretch>
        </p:blipFill>
        <p:spPr>
          <a:xfrm>
            <a:off x="8895080" y="2423795"/>
            <a:ext cx="1728000" cy="3744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学术文献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学术演示文稿、细条纹和丝带设计（宽屏）</Template>
  <TotalTime>0</TotalTime>
  <Words>863</Words>
  <Application>WPS Presentation</Application>
  <PresentationFormat>宽屏</PresentationFormat>
  <Paragraphs>80</Paragraphs>
  <Slides>12</Slides>
  <Notes>12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Arial</vt:lpstr>
      <vt:lpstr>宋体</vt:lpstr>
      <vt:lpstr>Wingdings</vt:lpstr>
      <vt:lpstr>Microsoft YaHei UI</vt:lpstr>
      <vt:lpstr>微软雅黑</vt:lpstr>
      <vt:lpstr>Arial Unicode MS</vt:lpstr>
      <vt:lpstr>Euphemia</vt:lpstr>
      <vt:lpstr>Segoe Print</vt:lpstr>
      <vt:lpstr>学术文献 16x9</vt:lpstr>
      <vt:lpstr>带图片版式的标题</vt:lpstr>
      <vt:lpstr>标题和包含列表的内容布局</vt:lpstr>
      <vt:lpstr>带标题布局的图片</vt:lpstr>
      <vt:lpstr>添加幻灯片标题 - 5</vt:lpstr>
      <vt:lpstr>添加幻灯片标题 - 3</vt:lpstr>
      <vt:lpstr>添加幻灯片标题 - 3</vt:lpstr>
      <vt:lpstr>添加幻灯片标题 - 3</vt:lpstr>
      <vt:lpstr>项目展示</vt:lpstr>
      <vt:lpstr>项目展示</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带图片版式的标题</dc:title>
  <dc:creator>972162363@qq.com</dc:creator>
  <cp:lastModifiedBy>97216</cp:lastModifiedBy>
  <cp:revision>3</cp:revision>
  <dcterms:created xsi:type="dcterms:W3CDTF">2021-05-25T11:25:00Z</dcterms:created>
  <dcterms:modified xsi:type="dcterms:W3CDTF">2021-05-25T12:25:14Z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KSOProductBuildVer">
    <vt:lpwstr>1033-11.2.0.9669</vt:lpwstr>
  </property>
</Properties>
</file>