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A739F-DF48-455C-B771-C255332672F6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44FDE03-03EF-4DAA-BA7D-06C8B87590F1}">
      <dgm:prSet/>
      <dgm:spPr/>
      <dgm:t>
        <a:bodyPr/>
        <a:lstStyle/>
        <a:p>
          <a:r>
            <a:rPr lang="en-US"/>
            <a:t>Design database</a:t>
          </a:r>
        </a:p>
      </dgm:t>
    </dgm:pt>
    <dgm:pt modelId="{FBD0D219-A934-47C9-ABE5-A6FCBDF81312}" type="parTrans" cxnId="{834BA692-7E10-42CB-8146-F345FCBBECB9}">
      <dgm:prSet/>
      <dgm:spPr/>
      <dgm:t>
        <a:bodyPr/>
        <a:lstStyle/>
        <a:p>
          <a:endParaRPr lang="en-US"/>
        </a:p>
      </dgm:t>
    </dgm:pt>
    <dgm:pt modelId="{8D9B65CE-F1D0-4854-B307-F2C1DC70ACBC}" type="sibTrans" cxnId="{834BA692-7E10-42CB-8146-F345FCBBECB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C367EBF-3F84-4EDA-A1D9-D98A5C616B34}">
      <dgm:prSet/>
      <dgm:spPr/>
      <dgm:t>
        <a:bodyPr/>
        <a:lstStyle/>
        <a:p>
          <a:r>
            <a:rPr lang="en-US"/>
            <a:t>Set the data Column , allocate data size,  data type, decided which is the primary key.</a:t>
          </a:r>
        </a:p>
      </dgm:t>
    </dgm:pt>
    <dgm:pt modelId="{F25701B6-F933-4F3F-972F-99D298747221}" type="parTrans" cxnId="{19CA218D-1B20-451D-94EC-2ABB67C6B366}">
      <dgm:prSet/>
      <dgm:spPr/>
      <dgm:t>
        <a:bodyPr/>
        <a:lstStyle/>
        <a:p>
          <a:endParaRPr lang="en-US"/>
        </a:p>
      </dgm:t>
    </dgm:pt>
    <dgm:pt modelId="{095CFF33-4263-4511-967E-F0DAA473F626}" type="sibTrans" cxnId="{19CA218D-1B20-451D-94EC-2ABB67C6B366}">
      <dgm:prSet/>
      <dgm:spPr/>
      <dgm:t>
        <a:bodyPr/>
        <a:lstStyle/>
        <a:p>
          <a:endParaRPr lang="en-US"/>
        </a:p>
      </dgm:t>
    </dgm:pt>
    <dgm:pt modelId="{ADCD7CAF-43E6-494C-BDCC-49999C1E69BB}">
      <dgm:prSet/>
      <dgm:spPr/>
      <dgm:t>
        <a:bodyPr/>
        <a:lstStyle/>
        <a:p>
          <a:r>
            <a:rPr lang="en-US"/>
            <a:t>Using php and mysqli</a:t>
          </a:r>
        </a:p>
      </dgm:t>
    </dgm:pt>
    <dgm:pt modelId="{FC87CBF1-3D94-4133-83E2-27E50AABC697}" type="parTrans" cxnId="{50D15719-55B3-4599-829F-C4AD45781B2E}">
      <dgm:prSet/>
      <dgm:spPr/>
      <dgm:t>
        <a:bodyPr/>
        <a:lstStyle/>
        <a:p>
          <a:endParaRPr lang="en-US"/>
        </a:p>
      </dgm:t>
    </dgm:pt>
    <dgm:pt modelId="{033B4156-A143-42DA-B1AB-0B48F281DF9C}" type="sibTrans" cxnId="{50D15719-55B3-4599-829F-C4AD45781B2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37485E0-9D22-4560-89DE-60F4A9E9D70A}">
      <dgm:prSet/>
      <dgm:spPr/>
      <dgm:t>
        <a:bodyPr/>
        <a:lstStyle/>
        <a:p>
          <a:r>
            <a:rPr lang="en-US"/>
            <a:t>For doing password encryption, login system , and able to view, add, insert, delete database </a:t>
          </a:r>
        </a:p>
      </dgm:t>
    </dgm:pt>
    <dgm:pt modelId="{5AB07DA1-75BD-4DC3-88E5-BAD016181FE0}" type="parTrans" cxnId="{23AD82A5-8976-4569-A294-3AB6D075EA27}">
      <dgm:prSet/>
      <dgm:spPr/>
      <dgm:t>
        <a:bodyPr/>
        <a:lstStyle/>
        <a:p>
          <a:endParaRPr lang="en-US"/>
        </a:p>
      </dgm:t>
    </dgm:pt>
    <dgm:pt modelId="{D42F8D72-95B9-45E9-9ECF-5A03BF4CA76A}" type="sibTrans" cxnId="{23AD82A5-8976-4569-A294-3AB6D075EA27}">
      <dgm:prSet/>
      <dgm:spPr/>
      <dgm:t>
        <a:bodyPr/>
        <a:lstStyle/>
        <a:p>
          <a:endParaRPr lang="en-US"/>
        </a:p>
      </dgm:t>
    </dgm:pt>
    <dgm:pt modelId="{8B037074-CAFF-4256-BCFD-238EC0EC8B7F}" type="pres">
      <dgm:prSet presAssocID="{186A739F-DF48-455C-B771-C255332672F6}" presName="Name0" presStyleCnt="0">
        <dgm:presLayoutVars>
          <dgm:animLvl val="lvl"/>
          <dgm:resizeHandles val="exact"/>
        </dgm:presLayoutVars>
      </dgm:prSet>
      <dgm:spPr/>
    </dgm:pt>
    <dgm:pt modelId="{8C491762-5D7A-4A36-B147-A3C6BE7F2153}" type="pres">
      <dgm:prSet presAssocID="{D44FDE03-03EF-4DAA-BA7D-06C8B87590F1}" presName="compositeNode" presStyleCnt="0">
        <dgm:presLayoutVars>
          <dgm:bulletEnabled val="1"/>
        </dgm:presLayoutVars>
      </dgm:prSet>
      <dgm:spPr/>
    </dgm:pt>
    <dgm:pt modelId="{5033D4D0-5F19-4807-AEFD-4EB25A3B0CBC}" type="pres">
      <dgm:prSet presAssocID="{D44FDE03-03EF-4DAA-BA7D-06C8B87590F1}" presName="bgRect" presStyleLbl="bgAccFollowNode1" presStyleIdx="0" presStyleCnt="2"/>
      <dgm:spPr/>
    </dgm:pt>
    <dgm:pt modelId="{EF4097A0-CFAB-478D-9BF8-6C300E7BC683}" type="pres">
      <dgm:prSet presAssocID="{8D9B65CE-F1D0-4854-B307-F2C1DC70ACBC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D182B3B5-DD23-42CE-9DF0-679DF30A6F15}" type="pres">
      <dgm:prSet presAssocID="{D44FDE03-03EF-4DAA-BA7D-06C8B87590F1}" presName="bottomLine" presStyleLbl="alignNode1" presStyleIdx="1" presStyleCnt="4">
        <dgm:presLayoutVars/>
      </dgm:prSet>
      <dgm:spPr/>
    </dgm:pt>
    <dgm:pt modelId="{1B0218D3-3694-4A54-AC0C-845D03E47F47}" type="pres">
      <dgm:prSet presAssocID="{D44FDE03-03EF-4DAA-BA7D-06C8B87590F1}" presName="nodeText" presStyleLbl="bgAccFollowNode1" presStyleIdx="0" presStyleCnt="2">
        <dgm:presLayoutVars>
          <dgm:bulletEnabled val="1"/>
        </dgm:presLayoutVars>
      </dgm:prSet>
      <dgm:spPr/>
    </dgm:pt>
    <dgm:pt modelId="{E41358FE-2EA0-46F3-AB52-C79064058C22}" type="pres">
      <dgm:prSet presAssocID="{8D9B65CE-F1D0-4854-B307-F2C1DC70ACBC}" presName="sibTrans" presStyleCnt="0"/>
      <dgm:spPr/>
    </dgm:pt>
    <dgm:pt modelId="{FF5ABE1F-AC71-4715-B7BC-E4FA4474F44F}" type="pres">
      <dgm:prSet presAssocID="{ADCD7CAF-43E6-494C-BDCC-49999C1E69BB}" presName="compositeNode" presStyleCnt="0">
        <dgm:presLayoutVars>
          <dgm:bulletEnabled val="1"/>
        </dgm:presLayoutVars>
      </dgm:prSet>
      <dgm:spPr/>
    </dgm:pt>
    <dgm:pt modelId="{13F75A87-39DA-4712-B005-8E7904D438AC}" type="pres">
      <dgm:prSet presAssocID="{ADCD7CAF-43E6-494C-BDCC-49999C1E69BB}" presName="bgRect" presStyleLbl="bgAccFollowNode1" presStyleIdx="1" presStyleCnt="2"/>
      <dgm:spPr/>
    </dgm:pt>
    <dgm:pt modelId="{E4E27BD7-2DBC-47C7-B8F2-9B29D082B373}" type="pres">
      <dgm:prSet presAssocID="{033B4156-A143-42DA-B1AB-0B48F281DF9C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A561B29D-DF57-4394-98C0-8743218D721E}" type="pres">
      <dgm:prSet presAssocID="{ADCD7CAF-43E6-494C-BDCC-49999C1E69BB}" presName="bottomLine" presStyleLbl="alignNode1" presStyleIdx="3" presStyleCnt="4">
        <dgm:presLayoutVars/>
      </dgm:prSet>
      <dgm:spPr/>
    </dgm:pt>
    <dgm:pt modelId="{C1241987-A72E-4887-8BE2-E7FB39AE744B}" type="pres">
      <dgm:prSet presAssocID="{ADCD7CAF-43E6-494C-BDCC-49999C1E69BB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604A4809-0C96-41B3-A614-CBFF29602E99}" type="presOf" srcId="{ADCD7CAF-43E6-494C-BDCC-49999C1E69BB}" destId="{13F75A87-39DA-4712-B005-8E7904D438AC}" srcOrd="0" destOrd="0" presId="urn:microsoft.com/office/officeart/2016/7/layout/BasicLinearProcessNumbered"/>
    <dgm:cxn modelId="{50D15719-55B3-4599-829F-C4AD45781B2E}" srcId="{186A739F-DF48-455C-B771-C255332672F6}" destId="{ADCD7CAF-43E6-494C-BDCC-49999C1E69BB}" srcOrd="1" destOrd="0" parTransId="{FC87CBF1-3D94-4133-83E2-27E50AABC697}" sibTransId="{033B4156-A143-42DA-B1AB-0B48F281DF9C}"/>
    <dgm:cxn modelId="{B5FB1023-55A6-439A-9337-95EAF00A2EBD}" type="presOf" srcId="{737485E0-9D22-4560-89DE-60F4A9E9D70A}" destId="{C1241987-A72E-4887-8BE2-E7FB39AE744B}" srcOrd="0" destOrd="1" presId="urn:microsoft.com/office/officeart/2016/7/layout/BasicLinearProcessNumbered"/>
    <dgm:cxn modelId="{CD973B36-D400-4E5F-BA57-C9F1D1E59EFC}" type="presOf" srcId="{D44FDE03-03EF-4DAA-BA7D-06C8B87590F1}" destId="{1B0218D3-3694-4A54-AC0C-845D03E47F47}" srcOrd="1" destOrd="0" presId="urn:microsoft.com/office/officeart/2016/7/layout/BasicLinearProcessNumbered"/>
    <dgm:cxn modelId="{DB086863-91E4-4FD9-8726-D7E9833513E3}" type="presOf" srcId="{186A739F-DF48-455C-B771-C255332672F6}" destId="{8B037074-CAFF-4256-BCFD-238EC0EC8B7F}" srcOrd="0" destOrd="0" presId="urn:microsoft.com/office/officeart/2016/7/layout/BasicLinearProcessNumbered"/>
    <dgm:cxn modelId="{47FD6C82-25F1-4045-BE5C-30AFBB0C3C52}" type="presOf" srcId="{033B4156-A143-42DA-B1AB-0B48F281DF9C}" destId="{E4E27BD7-2DBC-47C7-B8F2-9B29D082B373}" srcOrd="0" destOrd="0" presId="urn:microsoft.com/office/officeart/2016/7/layout/BasicLinearProcessNumbered"/>
    <dgm:cxn modelId="{19CA218D-1B20-451D-94EC-2ABB67C6B366}" srcId="{D44FDE03-03EF-4DAA-BA7D-06C8B87590F1}" destId="{BC367EBF-3F84-4EDA-A1D9-D98A5C616B34}" srcOrd="0" destOrd="0" parTransId="{F25701B6-F933-4F3F-972F-99D298747221}" sibTransId="{095CFF33-4263-4511-967E-F0DAA473F626}"/>
    <dgm:cxn modelId="{834BA692-7E10-42CB-8146-F345FCBBECB9}" srcId="{186A739F-DF48-455C-B771-C255332672F6}" destId="{D44FDE03-03EF-4DAA-BA7D-06C8B87590F1}" srcOrd="0" destOrd="0" parTransId="{FBD0D219-A934-47C9-ABE5-A6FCBDF81312}" sibTransId="{8D9B65CE-F1D0-4854-B307-F2C1DC70ACBC}"/>
    <dgm:cxn modelId="{BD30DC93-0B34-4CF3-B087-503ADB17A574}" type="presOf" srcId="{BC367EBF-3F84-4EDA-A1D9-D98A5C616B34}" destId="{1B0218D3-3694-4A54-AC0C-845D03E47F47}" srcOrd="0" destOrd="1" presId="urn:microsoft.com/office/officeart/2016/7/layout/BasicLinearProcessNumbered"/>
    <dgm:cxn modelId="{23AD82A5-8976-4569-A294-3AB6D075EA27}" srcId="{ADCD7CAF-43E6-494C-BDCC-49999C1E69BB}" destId="{737485E0-9D22-4560-89DE-60F4A9E9D70A}" srcOrd="0" destOrd="0" parTransId="{5AB07DA1-75BD-4DC3-88E5-BAD016181FE0}" sibTransId="{D42F8D72-95B9-45E9-9ECF-5A03BF4CA76A}"/>
    <dgm:cxn modelId="{3054E0A9-8C3F-44B6-9AB6-F34877B5EF3A}" type="presOf" srcId="{D44FDE03-03EF-4DAA-BA7D-06C8B87590F1}" destId="{5033D4D0-5F19-4807-AEFD-4EB25A3B0CBC}" srcOrd="0" destOrd="0" presId="urn:microsoft.com/office/officeart/2016/7/layout/BasicLinearProcessNumbered"/>
    <dgm:cxn modelId="{0E1ECCBC-8BEF-41A6-AE75-D96DADB3DAE8}" type="presOf" srcId="{ADCD7CAF-43E6-494C-BDCC-49999C1E69BB}" destId="{C1241987-A72E-4887-8BE2-E7FB39AE744B}" srcOrd="1" destOrd="0" presId="urn:microsoft.com/office/officeart/2016/7/layout/BasicLinearProcessNumbered"/>
    <dgm:cxn modelId="{2605D8BC-B33B-4D14-AC2C-55FFABA5A9C2}" type="presOf" srcId="{8D9B65CE-F1D0-4854-B307-F2C1DC70ACBC}" destId="{EF4097A0-CFAB-478D-9BF8-6C300E7BC683}" srcOrd="0" destOrd="0" presId="urn:microsoft.com/office/officeart/2016/7/layout/BasicLinearProcessNumbered"/>
    <dgm:cxn modelId="{A568A239-65A1-4D36-B00B-856A2C12A910}" type="presParOf" srcId="{8B037074-CAFF-4256-BCFD-238EC0EC8B7F}" destId="{8C491762-5D7A-4A36-B147-A3C6BE7F2153}" srcOrd="0" destOrd="0" presId="urn:microsoft.com/office/officeart/2016/7/layout/BasicLinearProcessNumbered"/>
    <dgm:cxn modelId="{DE5C2F5B-25CC-4F6E-8B39-8A162079CFF0}" type="presParOf" srcId="{8C491762-5D7A-4A36-B147-A3C6BE7F2153}" destId="{5033D4D0-5F19-4807-AEFD-4EB25A3B0CBC}" srcOrd="0" destOrd="0" presId="urn:microsoft.com/office/officeart/2016/7/layout/BasicLinearProcessNumbered"/>
    <dgm:cxn modelId="{E17F82FE-DC80-4A1D-9835-B10B7EFCFF35}" type="presParOf" srcId="{8C491762-5D7A-4A36-B147-A3C6BE7F2153}" destId="{EF4097A0-CFAB-478D-9BF8-6C300E7BC683}" srcOrd="1" destOrd="0" presId="urn:microsoft.com/office/officeart/2016/7/layout/BasicLinearProcessNumbered"/>
    <dgm:cxn modelId="{C4F3DA39-52C8-43B5-8405-3C66CB0704C3}" type="presParOf" srcId="{8C491762-5D7A-4A36-B147-A3C6BE7F2153}" destId="{D182B3B5-DD23-42CE-9DF0-679DF30A6F15}" srcOrd="2" destOrd="0" presId="urn:microsoft.com/office/officeart/2016/7/layout/BasicLinearProcessNumbered"/>
    <dgm:cxn modelId="{5C686E42-223B-425D-823A-EFB2E69E9591}" type="presParOf" srcId="{8C491762-5D7A-4A36-B147-A3C6BE7F2153}" destId="{1B0218D3-3694-4A54-AC0C-845D03E47F47}" srcOrd="3" destOrd="0" presId="urn:microsoft.com/office/officeart/2016/7/layout/BasicLinearProcessNumbered"/>
    <dgm:cxn modelId="{E39683CE-C68C-40D4-9CC6-677382BF2C0B}" type="presParOf" srcId="{8B037074-CAFF-4256-BCFD-238EC0EC8B7F}" destId="{E41358FE-2EA0-46F3-AB52-C79064058C22}" srcOrd="1" destOrd="0" presId="urn:microsoft.com/office/officeart/2016/7/layout/BasicLinearProcessNumbered"/>
    <dgm:cxn modelId="{87F342B1-E32E-4FE2-95E4-D8CBF267A1EF}" type="presParOf" srcId="{8B037074-CAFF-4256-BCFD-238EC0EC8B7F}" destId="{FF5ABE1F-AC71-4715-B7BC-E4FA4474F44F}" srcOrd="2" destOrd="0" presId="urn:microsoft.com/office/officeart/2016/7/layout/BasicLinearProcessNumbered"/>
    <dgm:cxn modelId="{368FCCE5-3A8B-4D2F-BD5E-E2DF1D4A0257}" type="presParOf" srcId="{FF5ABE1F-AC71-4715-B7BC-E4FA4474F44F}" destId="{13F75A87-39DA-4712-B005-8E7904D438AC}" srcOrd="0" destOrd="0" presId="urn:microsoft.com/office/officeart/2016/7/layout/BasicLinearProcessNumbered"/>
    <dgm:cxn modelId="{A912601B-6042-4339-AB90-7157FFB5740F}" type="presParOf" srcId="{FF5ABE1F-AC71-4715-B7BC-E4FA4474F44F}" destId="{E4E27BD7-2DBC-47C7-B8F2-9B29D082B373}" srcOrd="1" destOrd="0" presId="urn:microsoft.com/office/officeart/2016/7/layout/BasicLinearProcessNumbered"/>
    <dgm:cxn modelId="{6BFC1187-C6DC-49FA-8792-D80247397D44}" type="presParOf" srcId="{FF5ABE1F-AC71-4715-B7BC-E4FA4474F44F}" destId="{A561B29D-DF57-4394-98C0-8743218D721E}" srcOrd="2" destOrd="0" presId="urn:microsoft.com/office/officeart/2016/7/layout/BasicLinearProcessNumbered"/>
    <dgm:cxn modelId="{33C536CF-F5AB-4374-ADF1-5785FEFA206C}" type="presParOf" srcId="{FF5ABE1F-AC71-4715-B7BC-E4FA4474F44F}" destId="{C1241987-A72E-4887-8BE2-E7FB39AE744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339AE-9358-4848-9A50-0CF5770D8F3B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A2152DC-271D-4B7B-A852-94410B92AA4A}">
      <dgm:prSet/>
      <dgm:spPr/>
      <dgm:t>
        <a:bodyPr/>
        <a:lstStyle/>
        <a:p>
          <a:r>
            <a:rPr lang="en-US"/>
            <a:t>All the hyperlink/redirect are working fine</a:t>
          </a:r>
        </a:p>
      </dgm:t>
    </dgm:pt>
    <dgm:pt modelId="{5582D41A-EA2C-444F-BDB1-9D5D00A09AF0}" type="parTrans" cxnId="{B78B48E2-9819-449A-86BB-E82ED9D12AF0}">
      <dgm:prSet/>
      <dgm:spPr/>
      <dgm:t>
        <a:bodyPr/>
        <a:lstStyle/>
        <a:p>
          <a:endParaRPr lang="en-US"/>
        </a:p>
      </dgm:t>
    </dgm:pt>
    <dgm:pt modelId="{415067AF-D88E-4378-A648-9461A6135A90}" type="sibTrans" cxnId="{B78B48E2-9819-449A-86BB-E82ED9D12AF0}">
      <dgm:prSet/>
      <dgm:spPr/>
      <dgm:t>
        <a:bodyPr/>
        <a:lstStyle/>
        <a:p>
          <a:endParaRPr lang="en-US"/>
        </a:p>
      </dgm:t>
    </dgm:pt>
    <dgm:pt modelId="{C865915D-858D-4A74-B80F-1C3F7B9B9AFB}">
      <dgm:prSet/>
      <dgm:spPr/>
      <dgm:t>
        <a:bodyPr/>
        <a:lstStyle/>
        <a:p>
          <a:r>
            <a:rPr lang="en-US"/>
            <a:t>All the textboxes in form mode are not allowed to insert empty data</a:t>
          </a:r>
        </a:p>
      </dgm:t>
    </dgm:pt>
    <dgm:pt modelId="{DB8E17F5-B19F-4879-B83D-4C1A7A9CB866}" type="parTrans" cxnId="{6E5D4369-85E9-434A-A2BC-9CC3307A2F36}">
      <dgm:prSet/>
      <dgm:spPr/>
      <dgm:t>
        <a:bodyPr/>
        <a:lstStyle/>
        <a:p>
          <a:endParaRPr lang="en-US"/>
        </a:p>
      </dgm:t>
    </dgm:pt>
    <dgm:pt modelId="{864730F5-41B8-41D8-8944-83DE2E116E71}" type="sibTrans" cxnId="{6E5D4369-85E9-434A-A2BC-9CC3307A2F36}">
      <dgm:prSet/>
      <dgm:spPr/>
      <dgm:t>
        <a:bodyPr/>
        <a:lstStyle/>
        <a:p>
          <a:endParaRPr lang="en-US"/>
        </a:p>
      </dgm:t>
    </dgm:pt>
    <dgm:pt modelId="{F8940858-E350-40A9-9C80-6C9F33B31317}">
      <dgm:prSet/>
      <dgm:spPr/>
      <dgm:t>
        <a:bodyPr/>
        <a:lstStyle/>
        <a:p>
          <a:r>
            <a:rPr lang="en-US"/>
            <a:t>Validation of Email, Text and number</a:t>
          </a:r>
        </a:p>
      </dgm:t>
    </dgm:pt>
    <dgm:pt modelId="{C86A5DAD-6BE9-40BE-9F76-EE24901967BC}" type="parTrans" cxnId="{83198AB4-E35D-40C6-AA7F-E78635AEEA43}">
      <dgm:prSet/>
      <dgm:spPr/>
      <dgm:t>
        <a:bodyPr/>
        <a:lstStyle/>
        <a:p>
          <a:endParaRPr lang="en-US"/>
        </a:p>
      </dgm:t>
    </dgm:pt>
    <dgm:pt modelId="{2F3B9067-AF4B-4DEA-B184-2097C9254379}" type="sibTrans" cxnId="{83198AB4-E35D-40C6-AA7F-E78635AEEA43}">
      <dgm:prSet/>
      <dgm:spPr/>
      <dgm:t>
        <a:bodyPr/>
        <a:lstStyle/>
        <a:p>
          <a:endParaRPr lang="en-US"/>
        </a:p>
      </dgm:t>
    </dgm:pt>
    <dgm:pt modelId="{866CF88D-BE51-4C88-B99A-984DD2FC5171}" type="pres">
      <dgm:prSet presAssocID="{2C7339AE-9358-4848-9A50-0CF5770D8F3B}" presName="linear" presStyleCnt="0">
        <dgm:presLayoutVars>
          <dgm:animLvl val="lvl"/>
          <dgm:resizeHandles val="exact"/>
        </dgm:presLayoutVars>
      </dgm:prSet>
      <dgm:spPr/>
    </dgm:pt>
    <dgm:pt modelId="{A92629E7-7AE7-45F2-8C64-72CD20B66A72}" type="pres">
      <dgm:prSet presAssocID="{DA2152DC-271D-4B7B-A852-94410B92AA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862AE9-8B4C-4361-9D95-4C358ACE79E0}" type="pres">
      <dgm:prSet presAssocID="{415067AF-D88E-4378-A648-9461A6135A90}" presName="spacer" presStyleCnt="0"/>
      <dgm:spPr/>
    </dgm:pt>
    <dgm:pt modelId="{280B2246-CA68-431D-8729-BE9A128D5C61}" type="pres">
      <dgm:prSet presAssocID="{C865915D-858D-4A74-B80F-1C3F7B9B9A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146F9B8-3539-4FA1-B529-842449341A40}" type="pres">
      <dgm:prSet presAssocID="{864730F5-41B8-41D8-8944-83DE2E116E71}" presName="spacer" presStyleCnt="0"/>
      <dgm:spPr/>
    </dgm:pt>
    <dgm:pt modelId="{79B64310-1A81-43FC-B5C2-7E5E01739DA2}" type="pres">
      <dgm:prSet presAssocID="{F8940858-E350-40A9-9C80-6C9F33B3131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09E385C-5F18-432D-8E68-D36F08832B3E}" type="presOf" srcId="{DA2152DC-271D-4B7B-A852-94410B92AA4A}" destId="{A92629E7-7AE7-45F2-8C64-72CD20B66A72}" srcOrd="0" destOrd="0" presId="urn:microsoft.com/office/officeart/2005/8/layout/vList2"/>
    <dgm:cxn modelId="{6E5D4369-85E9-434A-A2BC-9CC3307A2F36}" srcId="{2C7339AE-9358-4848-9A50-0CF5770D8F3B}" destId="{C865915D-858D-4A74-B80F-1C3F7B9B9AFB}" srcOrd="1" destOrd="0" parTransId="{DB8E17F5-B19F-4879-B83D-4C1A7A9CB866}" sibTransId="{864730F5-41B8-41D8-8944-83DE2E116E71}"/>
    <dgm:cxn modelId="{3F840D56-342B-4A96-9389-DDE123421AC0}" type="presOf" srcId="{2C7339AE-9358-4848-9A50-0CF5770D8F3B}" destId="{866CF88D-BE51-4C88-B99A-984DD2FC5171}" srcOrd="0" destOrd="0" presId="urn:microsoft.com/office/officeart/2005/8/layout/vList2"/>
    <dgm:cxn modelId="{6E1A759A-1583-434A-899E-A170986710B3}" type="presOf" srcId="{F8940858-E350-40A9-9C80-6C9F33B31317}" destId="{79B64310-1A81-43FC-B5C2-7E5E01739DA2}" srcOrd="0" destOrd="0" presId="urn:microsoft.com/office/officeart/2005/8/layout/vList2"/>
    <dgm:cxn modelId="{83198AB4-E35D-40C6-AA7F-E78635AEEA43}" srcId="{2C7339AE-9358-4848-9A50-0CF5770D8F3B}" destId="{F8940858-E350-40A9-9C80-6C9F33B31317}" srcOrd="2" destOrd="0" parTransId="{C86A5DAD-6BE9-40BE-9F76-EE24901967BC}" sibTransId="{2F3B9067-AF4B-4DEA-B184-2097C9254379}"/>
    <dgm:cxn modelId="{F6AB3FB9-80E8-4185-8094-49A5FCB3EAC7}" type="presOf" srcId="{C865915D-858D-4A74-B80F-1C3F7B9B9AFB}" destId="{280B2246-CA68-431D-8729-BE9A128D5C61}" srcOrd="0" destOrd="0" presId="urn:microsoft.com/office/officeart/2005/8/layout/vList2"/>
    <dgm:cxn modelId="{B78B48E2-9819-449A-86BB-E82ED9D12AF0}" srcId="{2C7339AE-9358-4848-9A50-0CF5770D8F3B}" destId="{DA2152DC-271D-4B7B-A852-94410B92AA4A}" srcOrd="0" destOrd="0" parTransId="{5582D41A-EA2C-444F-BDB1-9D5D00A09AF0}" sibTransId="{415067AF-D88E-4378-A648-9461A6135A90}"/>
    <dgm:cxn modelId="{8D373F29-65BB-4BE8-B40B-3AA2B96BC28B}" type="presParOf" srcId="{866CF88D-BE51-4C88-B99A-984DD2FC5171}" destId="{A92629E7-7AE7-45F2-8C64-72CD20B66A72}" srcOrd="0" destOrd="0" presId="urn:microsoft.com/office/officeart/2005/8/layout/vList2"/>
    <dgm:cxn modelId="{ECD3860D-1D15-40E2-B5C1-B9CE170F9E37}" type="presParOf" srcId="{866CF88D-BE51-4C88-B99A-984DD2FC5171}" destId="{81862AE9-8B4C-4361-9D95-4C358ACE79E0}" srcOrd="1" destOrd="0" presId="urn:microsoft.com/office/officeart/2005/8/layout/vList2"/>
    <dgm:cxn modelId="{6F1496D7-4906-4A21-95EA-252BDB246682}" type="presParOf" srcId="{866CF88D-BE51-4C88-B99A-984DD2FC5171}" destId="{280B2246-CA68-431D-8729-BE9A128D5C61}" srcOrd="2" destOrd="0" presId="urn:microsoft.com/office/officeart/2005/8/layout/vList2"/>
    <dgm:cxn modelId="{FF3D731F-399D-4875-805D-528D58D32747}" type="presParOf" srcId="{866CF88D-BE51-4C88-B99A-984DD2FC5171}" destId="{A146F9B8-3539-4FA1-B529-842449341A40}" srcOrd="3" destOrd="0" presId="urn:microsoft.com/office/officeart/2005/8/layout/vList2"/>
    <dgm:cxn modelId="{EC0AB0BC-4F1A-439D-8A52-1F3CEC2488D1}" type="presParOf" srcId="{866CF88D-BE51-4C88-B99A-984DD2FC5171}" destId="{79B64310-1A81-43FC-B5C2-7E5E01739D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3D4D0-5F19-4807-AEFD-4EB25A3B0CBC}">
      <dsp:nvSpPr>
        <dsp:cNvPr id="0" name=""/>
        <dsp:cNvSpPr/>
      </dsp:nvSpPr>
      <dsp:spPr>
        <a:xfrm>
          <a:off x="1184" y="0"/>
          <a:ext cx="4618849" cy="365125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103" tIns="330200" rIns="3601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Design database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Set the data Column , allocate data size,  data type, decided which is the primary key.</a:t>
          </a:r>
        </a:p>
      </dsp:txBody>
      <dsp:txXfrm>
        <a:off x="1184" y="1387475"/>
        <a:ext cx="4618849" cy="2190750"/>
      </dsp:txXfrm>
    </dsp:sp>
    <dsp:sp modelId="{EF4097A0-CFAB-478D-9BF8-6C300E7BC683}">
      <dsp:nvSpPr>
        <dsp:cNvPr id="0" name=""/>
        <dsp:cNvSpPr/>
      </dsp:nvSpPr>
      <dsp:spPr>
        <a:xfrm>
          <a:off x="1762921" y="365124"/>
          <a:ext cx="1095375" cy="109537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400" tIns="12700" rIns="854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923335" y="525538"/>
        <a:ext cx="774547" cy="774547"/>
      </dsp:txXfrm>
    </dsp:sp>
    <dsp:sp modelId="{D182B3B5-DD23-42CE-9DF0-679DF30A6F15}">
      <dsp:nvSpPr>
        <dsp:cNvPr id="0" name=""/>
        <dsp:cNvSpPr/>
      </dsp:nvSpPr>
      <dsp:spPr>
        <a:xfrm>
          <a:off x="1184" y="3651178"/>
          <a:ext cx="4618849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F75A87-39DA-4712-B005-8E7904D438AC}">
      <dsp:nvSpPr>
        <dsp:cNvPr id="0" name=""/>
        <dsp:cNvSpPr/>
      </dsp:nvSpPr>
      <dsp:spPr>
        <a:xfrm>
          <a:off x="5081918" y="0"/>
          <a:ext cx="4618849" cy="365125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103" tIns="330200" rIns="3601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Using php and mysqli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For doing password encryption, login system , and able to view, add, insert, delete database </a:t>
          </a:r>
        </a:p>
      </dsp:txBody>
      <dsp:txXfrm>
        <a:off x="5081918" y="1387475"/>
        <a:ext cx="4618849" cy="2190750"/>
      </dsp:txXfrm>
    </dsp:sp>
    <dsp:sp modelId="{E4E27BD7-2DBC-47C7-B8F2-9B29D082B373}">
      <dsp:nvSpPr>
        <dsp:cNvPr id="0" name=""/>
        <dsp:cNvSpPr/>
      </dsp:nvSpPr>
      <dsp:spPr>
        <a:xfrm>
          <a:off x="6843656" y="365124"/>
          <a:ext cx="1095375" cy="109537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400" tIns="12700" rIns="854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004070" y="525538"/>
        <a:ext cx="774547" cy="774547"/>
      </dsp:txXfrm>
    </dsp:sp>
    <dsp:sp modelId="{A561B29D-DF57-4394-98C0-8743218D721E}">
      <dsp:nvSpPr>
        <dsp:cNvPr id="0" name=""/>
        <dsp:cNvSpPr/>
      </dsp:nvSpPr>
      <dsp:spPr>
        <a:xfrm>
          <a:off x="5081918" y="3651178"/>
          <a:ext cx="4618849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629E7-7AE7-45F2-8C64-72CD20B66A72}">
      <dsp:nvSpPr>
        <dsp:cNvPr id="0" name=""/>
        <dsp:cNvSpPr/>
      </dsp:nvSpPr>
      <dsp:spPr>
        <a:xfrm>
          <a:off x="0" y="14060"/>
          <a:ext cx="8770938" cy="115202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All the hyperlink/redirect are working fine</a:t>
          </a:r>
        </a:p>
      </dsp:txBody>
      <dsp:txXfrm>
        <a:off x="56237" y="70297"/>
        <a:ext cx="8658464" cy="1039555"/>
      </dsp:txXfrm>
    </dsp:sp>
    <dsp:sp modelId="{280B2246-CA68-431D-8729-BE9A128D5C61}">
      <dsp:nvSpPr>
        <dsp:cNvPr id="0" name=""/>
        <dsp:cNvSpPr/>
      </dsp:nvSpPr>
      <dsp:spPr>
        <a:xfrm>
          <a:off x="0" y="1249610"/>
          <a:ext cx="8770938" cy="115202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All the textboxes in form mode are not allowed to insert empty data</a:t>
          </a:r>
        </a:p>
      </dsp:txBody>
      <dsp:txXfrm>
        <a:off x="56237" y="1305847"/>
        <a:ext cx="8658464" cy="1039555"/>
      </dsp:txXfrm>
    </dsp:sp>
    <dsp:sp modelId="{79B64310-1A81-43FC-B5C2-7E5E01739DA2}">
      <dsp:nvSpPr>
        <dsp:cNvPr id="0" name=""/>
        <dsp:cNvSpPr/>
      </dsp:nvSpPr>
      <dsp:spPr>
        <a:xfrm>
          <a:off x="0" y="2485159"/>
          <a:ext cx="8770938" cy="115202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Validation of Email, Text and number</a:t>
          </a:r>
        </a:p>
      </dsp:txBody>
      <dsp:txXfrm>
        <a:off x="56237" y="2541396"/>
        <a:ext cx="8658464" cy="1039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87D2-C20C-49A1-B93C-136FF888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4172510" cy="3349641"/>
          </a:xfrm>
        </p:spPr>
        <p:txBody>
          <a:bodyPr>
            <a:normAutofit/>
          </a:bodyPr>
          <a:lstStyle/>
          <a:p>
            <a:r>
              <a:rPr lang="en-US" sz="3200" b="1" dirty="0"/>
              <a:t>PRINCIPLES OF </a:t>
            </a:r>
            <a:br>
              <a:rPr lang="en-US" sz="3200" b="1" dirty="0"/>
            </a:br>
            <a:r>
              <a:rPr lang="en-US" sz="3200" b="1" dirty="0"/>
              <a:t>INTERNET PROGRAMMING </a:t>
            </a:r>
            <a:br>
              <a:rPr lang="en-US" sz="3200" b="1" dirty="0"/>
            </a:br>
            <a:r>
              <a:rPr lang="en-US" sz="3200" b="1" dirty="0"/>
              <a:t>(IT205N)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ASSIGNMENT 2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EF511-FDB5-4E8E-8871-BB65D9306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52" y="5177197"/>
            <a:ext cx="3793678" cy="7857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TEAM MEMBER:</a:t>
            </a:r>
          </a:p>
          <a:p>
            <a:r>
              <a:rPr lang="en-US" dirty="0"/>
              <a:t>Wayne Ng, Chin See Ying, Tan Chong How</a:t>
            </a:r>
          </a:p>
        </p:txBody>
      </p:sp>
    </p:spTree>
    <p:extLst>
      <p:ext uri="{BB962C8B-B14F-4D97-AF65-F5344CB8AC3E}">
        <p14:creationId xmlns:p14="http://schemas.microsoft.com/office/powerpoint/2010/main" val="123828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FF5C4964-2B7E-4B79-997B-3F4FF3B09D0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41CCC2DF-9B64-4AD5-9D3B-E9165DDD94B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A84C4C7F-9B81-4DF4-BFD1-9A4A8988F8A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3DC49E10-BF5A-413B-B929-A3A2EEA4CDD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029" name="Freeform 57">
            <a:extLst>
              <a:ext uri="{FF2B5EF4-FFF2-40B4-BE49-F238E27FC236}">
                <a16:creationId xmlns:a16="http://schemas.microsoft.com/office/drawing/2014/main" id="{4C99D49E-2BAF-489F-A5F6-6B484E2329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1030" name="Group 77" title="Text Container Shape">
            <a:extLst>
              <a:ext uri="{FF2B5EF4-FFF2-40B4-BE49-F238E27FC236}">
                <a16:creationId xmlns:a16="http://schemas.microsoft.com/office/drawing/2014/main" id="{1BBE7040-4A1B-4F7D-A576-C1CC7361A2C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79" name="Freeform 206">
              <a:extLst>
                <a:ext uri="{FF2B5EF4-FFF2-40B4-BE49-F238E27FC236}">
                  <a16:creationId xmlns:a16="http://schemas.microsoft.com/office/drawing/2014/main" id="{A5C39BD9-8F21-4C56-830A-49B31CA6C4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0" name="Freeform 211">
              <a:extLst>
                <a:ext uri="{FF2B5EF4-FFF2-40B4-BE49-F238E27FC236}">
                  <a16:creationId xmlns:a16="http://schemas.microsoft.com/office/drawing/2014/main" id="{33D7514E-4DA7-4B17-B932-12DB88EAA8B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3787B3C-7589-4D19-98F6-25F0E6BA818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31" name="Rectangle 82">
            <a:extLst>
              <a:ext uri="{FF2B5EF4-FFF2-40B4-BE49-F238E27FC236}">
                <a16:creationId xmlns:a16="http://schemas.microsoft.com/office/drawing/2014/main" id="{B822CABD-D601-401B-91F7-5452703B31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4">
            <a:extLst>
              <a:ext uri="{FF2B5EF4-FFF2-40B4-BE49-F238E27FC236}">
                <a16:creationId xmlns:a16="http://schemas.microsoft.com/office/drawing/2014/main" id="{C37A9743-E767-4585-B074-802B44602C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3" cy="6858000"/>
          </a:xfrm>
          <a:prstGeom prst="rect">
            <a:avLst/>
          </a:prstGeom>
        </p:spPr>
      </p:pic>
      <p:sp>
        <p:nvSpPr>
          <p:cNvPr id="1033" name="Rounded Rectangle 7">
            <a:extLst>
              <a:ext uri="{FF2B5EF4-FFF2-40B4-BE49-F238E27FC236}">
                <a16:creationId xmlns:a16="http://schemas.microsoft.com/office/drawing/2014/main" id="{E6395C23-FB28-401C-AA16-85099174DF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67784" y="467784"/>
            <a:ext cx="11260976" cy="5922963"/>
          </a:xfrm>
          <a:prstGeom prst="roundRect">
            <a:avLst>
              <a:gd name="adj" fmla="val 522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Freeform 18">
            <a:extLst>
              <a:ext uri="{FF2B5EF4-FFF2-40B4-BE49-F238E27FC236}">
                <a16:creationId xmlns:a16="http://schemas.microsoft.com/office/drawing/2014/main" id="{25E72703-09FD-4701-9620-1F23FFA692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4" y="474134"/>
            <a:ext cx="11260976" cy="5922963"/>
          </a:xfrm>
          <a:custGeom>
            <a:avLst/>
            <a:gdLst>
              <a:gd name="connsiteX0" fmla="*/ 336522 w 11260976"/>
              <a:gd name="connsiteY0" fmla="*/ 196832 h 5922963"/>
              <a:gd name="connsiteX1" fmla="*/ 209530 w 11260976"/>
              <a:gd name="connsiteY1" fmla="*/ 323824 h 5922963"/>
              <a:gd name="connsiteX2" fmla="*/ 209530 w 11260976"/>
              <a:gd name="connsiteY2" fmla="*/ 5586441 h 5922963"/>
              <a:gd name="connsiteX3" fmla="*/ 336522 w 11260976"/>
              <a:gd name="connsiteY3" fmla="*/ 5713433 h 5922963"/>
              <a:gd name="connsiteX4" fmla="*/ 10938742 w 11260976"/>
              <a:gd name="connsiteY4" fmla="*/ 5713433 h 5922963"/>
              <a:gd name="connsiteX5" fmla="*/ 11065734 w 11260976"/>
              <a:gd name="connsiteY5" fmla="*/ 5586441 h 5922963"/>
              <a:gd name="connsiteX6" fmla="*/ 11065734 w 11260976"/>
              <a:gd name="connsiteY6" fmla="*/ 323824 h 5922963"/>
              <a:gd name="connsiteX7" fmla="*/ 10938742 w 11260976"/>
              <a:gd name="connsiteY7" fmla="*/ 196832 h 5922963"/>
              <a:gd name="connsiteX8" fmla="*/ 309593 w 11260976"/>
              <a:gd name="connsiteY8" fmla="*/ 0 h 5922963"/>
              <a:gd name="connsiteX9" fmla="*/ 10951383 w 11260976"/>
              <a:gd name="connsiteY9" fmla="*/ 0 h 5922963"/>
              <a:gd name="connsiteX10" fmla="*/ 11260976 w 11260976"/>
              <a:gd name="connsiteY10" fmla="*/ 309593 h 5922963"/>
              <a:gd name="connsiteX11" fmla="*/ 11260976 w 11260976"/>
              <a:gd name="connsiteY11" fmla="*/ 5613370 h 5922963"/>
              <a:gd name="connsiteX12" fmla="*/ 10951383 w 11260976"/>
              <a:gd name="connsiteY12" fmla="*/ 5922963 h 5922963"/>
              <a:gd name="connsiteX13" fmla="*/ 309593 w 11260976"/>
              <a:gd name="connsiteY13" fmla="*/ 5922963 h 5922963"/>
              <a:gd name="connsiteX14" fmla="*/ 0 w 11260976"/>
              <a:gd name="connsiteY14" fmla="*/ 5613370 h 5922963"/>
              <a:gd name="connsiteX15" fmla="*/ 0 w 11260976"/>
              <a:gd name="connsiteY15" fmla="*/ 309593 h 5922963"/>
              <a:gd name="connsiteX16" fmla="*/ 309593 w 11260976"/>
              <a:gd name="connsiteY16" fmla="*/ 0 h 592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60976" h="5922963">
                <a:moveTo>
                  <a:pt x="336522" y="196832"/>
                </a:moveTo>
                <a:cubicBezTo>
                  <a:pt x="266386" y="196832"/>
                  <a:pt x="209530" y="253688"/>
                  <a:pt x="209530" y="323824"/>
                </a:cubicBezTo>
                <a:lnTo>
                  <a:pt x="209530" y="5586441"/>
                </a:lnTo>
                <a:cubicBezTo>
                  <a:pt x="209530" y="5656577"/>
                  <a:pt x="266386" y="5713433"/>
                  <a:pt x="336522" y="5713433"/>
                </a:cubicBezTo>
                <a:lnTo>
                  <a:pt x="10938742" y="5713433"/>
                </a:lnTo>
                <a:cubicBezTo>
                  <a:pt x="11008878" y="5713433"/>
                  <a:pt x="11065734" y="5656577"/>
                  <a:pt x="11065734" y="5586441"/>
                </a:cubicBezTo>
                <a:lnTo>
                  <a:pt x="11065734" y="323824"/>
                </a:lnTo>
                <a:cubicBezTo>
                  <a:pt x="11065734" y="253688"/>
                  <a:pt x="11008878" y="196832"/>
                  <a:pt x="10938742" y="196832"/>
                </a:cubicBezTo>
                <a:close/>
                <a:moveTo>
                  <a:pt x="309593" y="0"/>
                </a:moveTo>
                <a:lnTo>
                  <a:pt x="10951383" y="0"/>
                </a:lnTo>
                <a:cubicBezTo>
                  <a:pt x="11122366" y="0"/>
                  <a:pt x="11260976" y="138610"/>
                  <a:pt x="11260976" y="309593"/>
                </a:cubicBezTo>
                <a:lnTo>
                  <a:pt x="11260976" y="5613370"/>
                </a:lnTo>
                <a:cubicBezTo>
                  <a:pt x="11260976" y="5784353"/>
                  <a:pt x="11122366" y="5922963"/>
                  <a:pt x="10951383" y="5922963"/>
                </a:cubicBezTo>
                <a:lnTo>
                  <a:pt x="309593" y="5922963"/>
                </a:lnTo>
                <a:cubicBezTo>
                  <a:pt x="138610" y="5922963"/>
                  <a:pt x="0" y="5784353"/>
                  <a:pt x="0" y="5613370"/>
                </a:cubicBezTo>
                <a:lnTo>
                  <a:pt x="0" y="309593"/>
                </a:lnTo>
                <a:cubicBezTo>
                  <a:pt x="0" y="138610"/>
                  <a:pt x="138610" y="0"/>
                  <a:pt x="309593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35" name="Straight Connector 90">
            <a:extLst>
              <a:ext uri="{FF2B5EF4-FFF2-40B4-BE49-F238E27FC236}">
                <a16:creationId xmlns:a16="http://schemas.microsoft.com/office/drawing/2014/main" id="{95CD9225-5AA7-4D13-863B-588BF6AFE99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1100" y="4629095"/>
            <a:ext cx="6949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ounded Rectangle 8">
            <a:extLst>
              <a:ext uri="{FF2B5EF4-FFF2-40B4-BE49-F238E27FC236}">
                <a16:creationId xmlns:a16="http://schemas.microsoft.com/office/drawing/2014/main" id="{8E989CBF-2165-4650-99DC-DFE11469DF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964" y="670965"/>
            <a:ext cx="10856204" cy="5516602"/>
          </a:xfrm>
          <a:prstGeom prst="roundRect">
            <a:avLst>
              <a:gd name="adj" fmla="val 2462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ound Same Side Corner Rectangle 3">
            <a:extLst>
              <a:ext uri="{FF2B5EF4-FFF2-40B4-BE49-F238E27FC236}">
                <a16:creationId xmlns:a16="http://schemas.microsoft.com/office/drawing/2014/main" id="{E3B85F0F-9D5D-4097-8547-12291ED0B2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26462" y="-19485"/>
            <a:ext cx="5516601" cy="6897510"/>
          </a:xfrm>
          <a:prstGeom prst="round2SameRect">
            <a:avLst>
              <a:gd name="adj1" fmla="val 241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8" name="Rounded Rectangle 19">
            <a:extLst>
              <a:ext uri="{FF2B5EF4-FFF2-40B4-BE49-F238E27FC236}">
                <a16:creationId xmlns:a16="http://schemas.microsoft.com/office/drawing/2014/main" id="{C39ECD2C-DFBF-4475-988B-8AF6B716F0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2437" y="1308487"/>
            <a:ext cx="5632187" cy="4285867"/>
          </a:xfrm>
          <a:prstGeom prst="roundRect">
            <a:avLst>
              <a:gd name="adj" fmla="val 2462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sdlc">
            <a:extLst>
              <a:ext uri="{FF2B5EF4-FFF2-40B4-BE49-F238E27FC236}">
                <a16:creationId xmlns:a16="http://schemas.microsoft.com/office/drawing/2014/main" id="{D70B3E60-AC67-4753-BA30-6D81107D0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319" y="2150967"/>
            <a:ext cx="4980527" cy="26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8367F83-3913-4BE1-BCAF-53EC1F88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36" y="1023867"/>
            <a:ext cx="3256185" cy="33496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3900">
                <a:solidFill>
                  <a:srgbClr val="FEFCF7"/>
                </a:solidFill>
              </a:rPr>
              <a:t>The flow of the assignment</a:t>
            </a:r>
          </a:p>
        </p:txBody>
      </p:sp>
    </p:spTree>
    <p:extLst>
      <p:ext uri="{BB962C8B-B14F-4D97-AF65-F5344CB8AC3E}">
        <p14:creationId xmlns:p14="http://schemas.microsoft.com/office/powerpoint/2010/main" val="36496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4F772-B988-48BD-A1A6-92BE19CB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5A381-F43A-46C9-9F0A-046E11DB1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development tools</a:t>
            </a:r>
          </a:p>
          <a:p>
            <a:pPr lvl="1"/>
            <a:r>
              <a:rPr lang="en-US" dirty="0"/>
              <a:t>Adobe XD, Sublime Text 3, XAMPP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Programming Language</a:t>
            </a:r>
          </a:p>
          <a:p>
            <a:pPr lvl="1"/>
            <a:r>
              <a:rPr lang="en-US" dirty="0"/>
              <a:t>HTML5 , CSS3 , MYSQL, PHP, JAVASCRIPT</a:t>
            </a:r>
          </a:p>
        </p:txBody>
      </p:sp>
    </p:spTree>
    <p:extLst>
      <p:ext uri="{BB962C8B-B14F-4D97-AF65-F5344CB8AC3E}">
        <p14:creationId xmlns:p14="http://schemas.microsoft.com/office/powerpoint/2010/main" val="261810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D674B9-D9D8-4F96-8C03-9C8A0B4FA8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4815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955186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chemeClr val="accent3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78566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chemeClr val="bg1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84815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9C5A9-7514-4B73-8E9E-5B03CEF7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29" y="4099032"/>
            <a:ext cx="2375236" cy="1336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AD6A8A-A29E-49B0-86A9-374CD4AA8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880" y="1298924"/>
            <a:ext cx="2375236" cy="1330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695D55-BE25-4508-8F92-A612B19C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697" y="604957"/>
            <a:ext cx="3229574" cy="1691640"/>
          </a:xfrm>
        </p:spPr>
        <p:txBody>
          <a:bodyPr anchor="b">
            <a:normAutofit/>
          </a:bodyPr>
          <a:lstStyle/>
          <a:p>
            <a:r>
              <a:rPr lang="en-US" sz="3400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8DB0-8968-4D0F-A1EA-6DF95515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697" y="2535148"/>
            <a:ext cx="3229574" cy="2899954"/>
          </a:xfrm>
        </p:spPr>
        <p:txBody>
          <a:bodyPr>
            <a:normAutofit/>
          </a:bodyPr>
          <a:lstStyle/>
          <a:p>
            <a:r>
              <a:rPr lang="en-US" sz="1600" dirty="0"/>
              <a:t>Refer some design UI by using google image</a:t>
            </a:r>
          </a:p>
          <a:p>
            <a:r>
              <a:rPr lang="en-US" sz="1600" dirty="0"/>
              <a:t>Discussing which UI are better and making a decision</a:t>
            </a:r>
          </a:p>
          <a:p>
            <a:r>
              <a:rPr lang="en-US" sz="1600" dirty="0"/>
              <a:t>Hand- in the final design to the Front-End Developer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941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D7C26DF-010F-4A6C-982F-93ABB4C0B62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s://www.cooperativecomputing.com/blog/content/uploads/2016/10/responsive-web-design-company-India.jpg">
            <a:extLst>
              <a:ext uri="{FF2B5EF4-FFF2-40B4-BE49-F238E27FC236}">
                <a16:creationId xmlns:a16="http://schemas.microsoft.com/office/drawing/2014/main" id="{6B9AE944-6983-43BA-AB85-97821172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76" y="1162232"/>
            <a:ext cx="7352692" cy="441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CD5A4-6F49-4CA2-BD2C-6EC60673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697" y="1508760"/>
            <a:ext cx="3229574" cy="1691640"/>
          </a:xfrm>
        </p:spPr>
        <p:txBody>
          <a:bodyPr anchor="b">
            <a:normAutofit/>
          </a:bodyPr>
          <a:lstStyle/>
          <a:p>
            <a:r>
              <a:rPr lang="en-US" sz="3400"/>
              <a:t>Development (Front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37D7-CD93-4203-9D58-D0E2000D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697" y="3200400"/>
            <a:ext cx="3229574" cy="2899954"/>
          </a:xfrm>
        </p:spPr>
        <p:txBody>
          <a:bodyPr>
            <a:normAutofit/>
          </a:bodyPr>
          <a:lstStyle/>
          <a:p>
            <a:r>
              <a:rPr lang="en-US" sz="1600" dirty="0"/>
              <a:t>Web </a:t>
            </a:r>
            <a:r>
              <a:rPr lang="en-US" sz="1600"/>
              <a:t>Based System</a:t>
            </a:r>
            <a:endParaRPr lang="en-US" sz="1600" dirty="0"/>
          </a:p>
          <a:p>
            <a:r>
              <a:rPr lang="en-US" sz="1600" dirty="0"/>
              <a:t>Using HTML for body and styling using </a:t>
            </a:r>
            <a:r>
              <a:rPr lang="en-US" sz="1600" dirty="0" err="1"/>
              <a:t>css</a:t>
            </a:r>
            <a:r>
              <a:rPr lang="en-US" sz="1600" dirty="0"/>
              <a:t> to customize the theme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098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2247A-E9F8-4143-ADCA-0F842A18E2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 title="Rule Line">
            <a:extLst>
              <a:ext uri="{FF2B5EF4-FFF2-40B4-BE49-F238E27FC236}">
                <a16:creationId xmlns:a16="http://schemas.microsoft.com/office/drawing/2014/main" id="{D6AAB1FD-37D2-44D2-9E77-C42AA85E78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46580" y="2176009"/>
            <a:ext cx="97019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48CD5A4-6F49-4CA2-BD2C-6EC60673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580" y="568345"/>
            <a:ext cx="9701953" cy="1560716"/>
          </a:xfrm>
        </p:spPr>
        <p:txBody>
          <a:bodyPr>
            <a:normAutofit/>
          </a:bodyPr>
          <a:lstStyle/>
          <a:p>
            <a:r>
              <a:rPr lang="en-US"/>
              <a:t>Development (Back End)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15E74E-4745-484F-8A70-694D2DF12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502246"/>
              </p:ext>
            </p:extLst>
          </p:nvPr>
        </p:nvGraphicFramePr>
        <p:xfrm>
          <a:off x="1846580" y="2438400"/>
          <a:ext cx="9701953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51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525C-4B9F-484E-93A0-BEC00CFE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2141DE-2743-49FA-AC6E-15C92D1EA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511222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23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6881CB0-1221-43BE-BE77-866AB4D5547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BD77A15-12B8-4FAB-A167-E0D60E5C92E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A5D0DD1E-3DFD-459C-AF93-74007A3D12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1E32EF0-93A9-42DF-953A-1574E58C58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16" name="Group 15" title="Text Container Shape">
            <a:extLst>
              <a:ext uri="{FF2B5EF4-FFF2-40B4-BE49-F238E27FC236}">
                <a16:creationId xmlns:a16="http://schemas.microsoft.com/office/drawing/2014/main" id="{173F2476-AF66-478D-98AC-4E572A85CCC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17" name="Freeform 206">
              <a:extLst>
                <a:ext uri="{FF2B5EF4-FFF2-40B4-BE49-F238E27FC236}">
                  <a16:creationId xmlns:a16="http://schemas.microsoft.com/office/drawing/2014/main" id="{C1FF5215-F946-48D6-BA7C-5BCEBE2D16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211">
              <a:extLst>
                <a:ext uri="{FF2B5EF4-FFF2-40B4-BE49-F238E27FC236}">
                  <a16:creationId xmlns:a16="http://schemas.microsoft.com/office/drawing/2014/main" id="{E9B1CB7D-F5B1-40C6-9E55-F1314B9B581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0F5362-ECD6-4C1D-9DFE-15BF7094511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E0DAF15-8AF2-4607-BC7D-008DDFA295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23F75-BD2E-4177-8FA1-1EB9F3E45D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654295" cy="68580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31B5C6-9592-4D8F-923A-791E5EF95F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43467" cy="6858002"/>
          </a:xfrm>
          <a:prstGeom prst="rect">
            <a:avLst/>
          </a:prstGeom>
          <a:solidFill>
            <a:srgbClr val="12131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407147-AAF7-478F-A2C7-60625903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576" y="1323524"/>
            <a:ext cx="5527309" cy="42109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5400">
                <a:solidFill>
                  <a:srgbClr val="FEFCF7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3452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32</TotalTime>
  <Words>173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Schoolbook</vt:lpstr>
      <vt:lpstr>Corbel</vt:lpstr>
      <vt:lpstr>Feathered</vt:lpstr>
      <vt:lpstr>PRINCIPLES OF  INTERNET PROGRAMMING  (IT205N)  ASSIGNMENT 2</vt:lpstr>
      <vt:lpstr>The flow of the assignment</vt:lpstr>
      <vt:lpstr>Require analysis</vt:lpstr>
      <vt:lpstr>Design</vt:lpstr>
      <vt:lpstr>Development (Front End)</vt:lpstr>
      <vt:lpstr>Development (Back End)</vt:lpstr>
      <vt:lpstr>Testing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 INTERNET PROGRAMMING  (IT205N)  ASSIGNMENT 2</dc:title>
  <dc:creator>Tan ChongHow</dc:creator>
  <cp:lastModifiedBy>Tan ChongHow</cp:lastModifiedBy>
  <cp:revision>6</cp:revision>
  <dcterms:created xsi:type="dcterms:W3CDTF">2018-04-17T10:01:41Z</dcterms:created>
  <dcterms:modified xsi:type="dcterms:W3CDTF">2018-04-17T19:47:16Z</dcterms:modified>
</cp:coreProperties>
</file>