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01EC-A134-49ED-8689-26646B25BEC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3FF9-E532-4B3D-A3C0-D15E28E9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01EC-A134-49ED-8689-26646B25BEC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3FF9-E532-4B3D-A3C0-D15E28E9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01EC-A134-49ED-8689-26646B25BEC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3FF9-E532-4B3D-A3C0-D15E28E9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6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01EC-A134-49ED-8689-26646B25BEC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3FF9-E532-4B3D-A3C0-D15E28E9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01EC-A134-49ED-8689-26646B25BEC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3FF9-E532-4B3D-A3C0-D15E28E9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01EC-A134-49ED-8689-26646B25BEC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3FF9-E532-4B3D-A3C0-D15E28E9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01EC-A134-49ED-8689-26646B25BEC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3FF9-E532-4B3D-A3C0-D15E28E9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01EC-A134-49ED-8689-26646B25BEC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3FF9-E532-4B3D-A3C0-D15E28E9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01EC-A134-49ED-8689-26646B25BEC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3FF9-E532-4B3D-A3C0-D15E28E9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1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01EC-A134-49ED-8689-26646B25BEC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3FF9-E532-4B3D-A3C0-D15E28E9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01EC-A134-49ED-8689-26646B25BEC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3FF9-E532-4B3D-A3C0-D15E28E9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0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01EC-A134-49ED-8689-26646B25BEC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43FF9-E532-4B3D-A3C0-D15E28E9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7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34" y="0"/>
            <a:ext cx="5721532" cy="68580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135545" y="2149512"/>
            <a:ext cx="1905001" cy="2090057"/>
            <a:chOff x="5018315" y="2360526"/>
            <a:chExt cx="1905001" cy="2090057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5018315" y="2360526"/>
              <a:ext cx="1905000" cy="2090056"/>
            </a:xfrm>
            <a:prstGeom prst="line">
              <a:avLst/>
            </a:prstGeom>
            <a:ln w="1174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018316" y="2360527"/>
              <a:ext cx="1905000" cy="2090056"/>
            </a:xfrm>
            <a:prstGeom prst="line">
              <a:avLst/>
            </a:prstGeom>
            <a:ln w="1174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823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377104" y="0"/>
            <a:ext cx="5721532" cy="6858000"/>
            <a:chOff x="3235234" y="0"/>
            <a:chExt cx="5721532" cy="6858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34" y="0"/>
              <a:ext cx="5721532" cy="685800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4736124" y="1570893"/>
              <a:ext cx="2632666" cy="35755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" y="0"/>
            <a:ext cx="5988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3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20" y="-158855"/>
            <a:ext cx="5718544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6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5301" y="1193800"/>
            <a:ext cx="1282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latin typeface="Symbol" panose="05050102010706020507" pitchFamily="18" charset="2"/>
              </a:rPr>
              <a:t>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147" t="37987" r="34784" b="28245"/>
          <a:stretch/>
        </p:blipFill>
        <p:spPr>
          <a:xfrm>
            <a:off x="2247900" y="3022599"/>
            <a:ext cx="1231900" cy="1803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66" y="4724400"/>
            <a:ext cx="947535" cy="12351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86701" y="1308100"/>
            <a:ext cx="1282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latin typeface="Symbol" panose="05050102010706020507" pitchFamily="18" charset="2"/>
              </a:rPr>
              <a:t>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0"/>
            <a:ext cx="4444369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8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Mimi Lilijeholm Lab</dc:creator>
  <cp:lastModifiedBy>Mimi Lilijeholm Lab</cp:lastModifiedBy>
  <cp:revision>5</cp:revision>
  <dcterms:created xsi:type="dcterms:W3CDTF">2016-07-07T21:25:42Z</dcterms:created>
  <dcterms:modified xsi:type="dcterms:W3CDTF">2016-07-07T22:15:58Z</dcterms:modified>
</cp:coreProperties>
</file>