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b="1" sz="4400">
                <a:solidFill>
                  <a:srgbClr val="1F497D"/>
                </a:solidFill>
              </a:rPr>
              <a:t>强化学习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sz="2800">
                <a:solidFill>
                  <a:srgbClr val="4472C4"/>
                </a:solidFill>
              </a:rPr>
              <a:t>自动生成的演示文稿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>
                <a:solidFill>
                  <a:srgbClr val="4472C4"/>
                </a:solidFill>
              </a:rPr>
              <a:t>强化学习应用案例 - 概要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400">
                <a:solidFill>
                  <a:srgbClr val="000000"/>
                </a:solidFill>
              </a:rPr>
              <a:t>AlphaGo中的强化学习应用</a:t>
            </a:r>
          </a:p>
          <a:p>
            <a:pPr/>
            <a:r>
              <a:rPr sz="2400">
                <a:solidFill>
                  <a:srgbClr val="000000"/>
                </a:solidFill>
              </a:rPr>
              <a:t>机器人控制与自动驾驶案例</a:t>
            </a:r>
          </a:p>
          <a:p>
            <a:pPr/>
            <a:r>
              <a:rPr sz="2400">
                <a:solidFill>
                  <a:srgbClr val="000000"/>
                </a:solidFill>
              </a:rPr>
              <a:t>个性化推荐系统中的RL应用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sz="4000">
                <a:solidFill>
                  <a:srgbClr val="1F497D"/>
                </a:solidFill>
              </a:rPr>
              <a:t>研究热点与挑战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>
                <a:solidFill>
                  <a:srgbClr val="4472C4"/>
                </a:solidFill>
              </a:rPr>
              <a:t>研究热点与挑战 - 概要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400">
                <a:solidFill>
                  <a:srgbClr val="000000"/>
                </a:solidFill>
              </a:rPr>
              <a:t>样本效率与训练稳定性问题</a:t>
            </a:r>
          </a:p>
          <a:p>
            <a:pPr/>
            <a:r>
              <a:rPr sz="2400">
                <a:solidFill>
                  <a:srgbClr val="000000"/>
                </a:solidFill>
              </a:rPr>
              <a:t>多智能体强化学习进展</a:t>
            </a:r>
          </a:p>
          <a:p>
            <a:pPr/>
            <a:r>
              <a:rPr sz="2400">
                <a:solidFill>
                  <a:srgbClr val="000000"/>
                </a:solidFill>
              </a:rPr>
              <a:t>安全性与可解释性挑战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sz="3600">
                <a:solidFill>
                  <a:srgbClr val="1F497D"/>
                </a:solidFill>
              </a:rPr>
              <a:t>目录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 algn="l"/>
            <a:r>
              <a:rPr sz="2400">
                <a:solidFill>
                  <a:srgbClr val="4472C4"/>
                </a:solidFill>
              </a:rPr>
              <a:t>1. 强化学习简介</a:t>
            </a:r>
          </a:p>
          <a:p>
            <a:pPr algn="l"/>
            <a:r>
              <a:rPr sz="2400">
                <a:solidFill>
                  <a:srgbClr val="4472C4"/>
                </a:solidFill>
              </a:rPr>
              <a:t>2. 经典强化学习算法</a:t>
            </a:r>
          </a:p>
          <a:p>
            <a:pPr algn="l"/>
            <a:r>
              <a:rPr sz="2400">
                <a:solidFill>
                  <a:srgbClr val="4472C4"/>
                </a:solidFill>
              </a:rPr>
              <a:t>3. 深度强化学习方法</a:t>
            </a:r>
          </a:p>
          <a:p>
            <a:pPr algn="l"/>
            <a:r>
              <a:rPr sz="2400">
                <a:solidFill>
                  <a:srgbClr val="4472C4"/>
                </a:solidFill>
              </a:rPr>
              <a:t>4. 强化学习应用案例</a:t>
            </a:r>
          </a:p>
          <a:p>
            <a:pPr algn="l"/>
            <a:r>
              <a:rPr sz="2400">
                <a:solidFill>
                  <a:srgbClr val="4472C4"/>
                </a:solidFill>
              </a:rPr>
              <a:t>5. 研究热点与挑战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sz="4000">
                <a:solidFill>
                  <a:srgbClr val="1F497D"/>
                </a:solidFill>
              </a:rPr>
              <a:t>强化学习简介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>
                <a:solidFill>
                  <a:srgbClr val="4472C4"/>
                </a:solidFill>
              </a:rPr>
              <a:t>强化学习简介 - 概要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400">
                <a:solidFill>
                  <a:srgbClr val="000000"/>
                </a:solidFill>
              </a:rPr>
              <a:t>强化学习的定义与核心思想</a:t>
            </a:r>
          </a:p>
          <a:p>
            <a:pPr/>
            <a:r>
              <a:rPr sz="2400">
                <a:solidFill>
                  <a:srgbClr val="000000"/>
                </a:solidFill>
              </a:rPr>
              <a:t>马尔可夫决策过程(MDP)框架</a:t>
            </a:r>
          </a:p>
          <a:p>
            <a:pPr/>
            <a:r>
              <a:rPr sz="2400">
                <a:solidFill>
                  <a:srgbClr val="000000"/>
                </a:solidFill>
              </a:rPr>
              <a:t>奖励机制与价值函数的概念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sz="4000">
                <a:solidFill>
                  <a:srgbClr val="1F497D"/>
                </a:solidFill>
              </a:rPr>
              <a:t>经典强化学习算法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>
                <a:solidFill>
                  <a:srgbClr val="4472C4"/>
                </a:solidFill>
              </a:rPr>
              <a:t>经典强化学习算法 - 概要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400">
                <a:solidFill>
                  <a:srgbClr val="000000"/>
                </a:solidFill>
              </a:rPr>
              <a:t>Q-learning算法原理与流程</a:t>
            </a:r>
          </a:p>
          <a:p>
            <a:pPr/>
            <a:r>
              <a:rPr sz="2400">
                <a:solidFill>
                  <a:srgbClr val="000000"/>
                </a:solidFill>
              </a:rPr>
              <a:t>SARSA算法的特点与适用场景</a:t>
            </a:r>
          </a:p>
          <a:p>
            <a:pPr/>
            <a:r>
              <a:rPr sz="2400">
                <a:solidFill>
                  <a:srgbClr val="000000"/>
                </a:solidFill>
              </a:rPr>
              <a:t>策略梯度方法的基本思想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sz="4000">
                <a:solidFill>
                  <a:srgbClr val="1F497D"/>
                </a:solidFill>
              </a:rPr>
              <a:t>深度强化学习方法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>
                <a:solidFill>
                  <a:srgbClr val="4472C4"/>
                </a:solidFill>
              </a:rPr>
              <a:t>深度强化学习方法 - 概要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400">
                <a:solidFill>
                  <a:srgbClr val="000000"/>
                </a:solidFill>
              </a:rPr>
              <a:t>DQN(Deep Q-Network)的创新点</a:t>
            </a:r>
          </a:p>
          <a:p>
            <a:pPr/>
            <a:r>
              <a:rPr sz="2400">
                <a:solidFill>
                  <a:srgbClr val="000000"/>
                </a:solidFill>
              </a:rPr>
              <a:t>A3C(Asynchronous Advantage Actor-Critic)架构</a:t>
            </a:r>
          </a:p>
          <a:p>
            <a:pPr/>
            <a:r>
              <a:rPr sz="2400">
                <a:solidFill>
                  <a:srgbClr val="000000"/>
                </a:solidFill>
              </a:rPr>
              <a:t>PPO(Proximal Policy Optimization)的优势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sz="4000">
                <a:solidFill>
                  <a:srgbClr val="1F497D"/>
                </a:solidFill>
              </a:rPr>
              <a:t>强化学习应用案例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