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000000"/>
                </a:solidFill>
              </a:rPr>
              <a:t>机器学习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404040"/>
                </a:solidFill>
              </a:rPr>
              <a:t>专业报告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7477D"/>
                </a:solidFill>
              </a:rP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1. 机器学习基础概念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2. 经典算法解析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3. 神经网络与深度学习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7477D"/>
                </a:solidFill>
              </a:rPr>
              <a:t>机器学习基础概念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章节概述</a:t>
            </a:r>
          </a:p>
          <a:p/>
          <a:p>
            <a:pPr algn="l"/>
            <a:r>
              <a:rPr sz="2400">
                <a:solidFill>
                  <a:srgbClr val="595959"/>
                </a:solidFill>
              </a:rPr>
              <a:t>• 监督学习：定义与典型应用（分类/回归）</a:t>
            </a:r>
          </a:p>
          <a:p>
            <a:pPr algn="l"/>
            <a:r>
              <a:rPr sz="2400">
                <a:solidFill>
                  <a:srgbClr val="595959"/>
                </a:solidFill>
              </a:rPr>
              <a:t>• 无监督学习：聚类与降维的核心思想</a:t>
            </a:r>
          </a:p>
          <a:p>
            <a:pPr algn="l"/>
            <a:r>
              <a:rPr sz="2400">
                <a:solidFill>
                  <a:srgbClr val="595959"/>
                </a:solidFill>
              </a:rPr>
              <a:t>• 半监督学习的优势与数据效率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404040"/>
                </a:solidFill>
              </a:rPr>
              <a:t>机器学习基础概念 (1/4)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**机器学习基础概念**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404040"/>
                </a:solidFill>
              </a:rPr>
              <a:t>机器学习基础概念 (2/4)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**监督学习**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9456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通过标注数据训练模型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典型应用：分类(如图像识别)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4048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回归(如房价预测)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404040"/>
                </a:solidFill>
              </a:rPr>
              <a:t>机器学习基础概念 (3/4)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**无监督学习**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9456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发现数据内在结构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聚类：将相似数据分组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4048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降维：减少特征数量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404040"/>
                </a:solidFill>
              </a:rPr>
              <a:t>机器学习基础概念 (4/4)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**半监督学习**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9456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结合少量标注+大量未标注数据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提升数据利用效率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4048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适用于标注成本高的场景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