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0000"/>
                </a:solidFill>
              </a:rPr>
              <a:t>机器学习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机器学习基础概念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经典算法解析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神经网络与深度学习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4. 应用与评估体系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7477D"/>
                </a:solidFill>
              </a:rPr>
              <a:t>机器学习基础概念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章节概述</a:t>
            </a:r>
          </a:p>
          <a:p/>
          <a:p>
            <a:pPr algn="l"/>
            <a:r>
              <a:rPr sz="2400">
                <a:solidFill>
                  <a:srgbClr val="595959"/>
                </a:solidFill>
              </a:rPr>
              <a:t>• 监督学习：定义与典型应用（分类/回归）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无监督学习：聚类与降维的核心思想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半监督学习的混合范式与数据效率优势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0972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(2/3)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0972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(3/3)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0972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