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5400" b="1">
                <a:solidFill>
                  <a:srgbClr val="000000"/>
                </a:solidFill>
              </a:rPr>
              <a:t>机器学习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32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机器学习基础：核心学习范式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关键算法与神经网络架构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工程实践与模型优化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7477D"/>
                </a:solidFill>
              </a:rPr>
              <a:t>机器学习基础：核心学习范式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章节概述</a:t>
            </a:r>
          </a:p>
          <a:p/>
          <a:p>
            <a:pPr algn="l"/>
            <a:r>
              <a:rPr sz="2400">
                <a:solidFill>
                  <a:srgbClr val="595959"/>
                </a:solidFill>
              </a:rPr>
              <a:t>• 监督学习：标注数据驱动的预测模型（分类与回归）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无监督学习：发现数据内在结构与模式（聚类与降维）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半监督学习：混合标注与未标注数据的高效学习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机器学习基础：核心学习范式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监督学习：基于标注数据训练预测模型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760720" y="1371600"/>
            <a:ext cx="0" cy="457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- 分类任务：逻辑回归/SVM，使用交叉验证防止过拟合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回归任务：线性回归/决策树，通过RMSE评估模型性能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特征工程是关键，需平衡偏差-方差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机器学习基础：核心学习范式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无监督学习：挖掘数据潜在结构与模式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760720" y="1371600"/>
            <a:ext cx="0" cy="457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- 聚类：K-means/GMM，肘部法则确定最佳K值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降维：PCA/t-SNE，保留最大方差特征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应用案例：客户分群/异常检测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机器学习基础：核心学习范式 (3/4)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半监督学习：结合少量标注与大量未标注数据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760720" y="1371600"/>
            <a:ext cx="0" cy="457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- 自训练算法：用高置信度预测扩展训练集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图半监督学习：基于数据相似性构建图结构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适用场景：医疗影像标注成本高的领域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机器学习基础：核心学习范式 (4/4)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算法选择标准：数据规模/标注成本/任务需求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760720" y="1371600"/>
            <a:ext cx="0" cy="4572000"/>
          </a:xfrm>
          <a:prstGeom prst="line">
            <a:avLst/>
          </a:prstGeom>
          <a:ln w="1905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- 监督学习：标注数据充足时首选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无监督学习：探索性数据分析阶段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645920"/>
            <a:ext cx="5303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半监督学习：标注成本高但数据量大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