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5400" b="1">
                <a:solidFill>
                  <a:srgbClr val="000000"/>
                </a:solidFill>
              </a:rPr>
              <a:t>深度学习：智能时代的核心驱动力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32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深度学习基础与神经网络原理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主流深度学习架构与应用场景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深度学习实践与前沿发展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7477D"/>
                </a:solidFill>
              </a:rPr>
              <a:t>深度学习基础与神经网络原理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章节概述</a:t>
            </a:r>
          </a:p>
          <a:p/>
          <a:p>
            <a:pPr algn="l"/>
            <a:r>
              <a:rPr sz="2400">
                <a:solidFill>
                  <a:srgbClr val="595959"/>
                </a:solidFill>
              </a:rPr>
              <a:t>• 感知器模型：单层与多层感知器的结构与工作原理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激活函数的作用与常见类型（ReLU、Sigmoid、Tanh）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反向传播算法：梯度下降与链式法则的应用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深度学习基础与神经网络原理 (1/5)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感知器是神经网络的基本单元，单层感知器可处理线性可分问题，多层感知器(MLP)通过隐藏层实现非线性映射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MLP由输入层、隐藏层和输出层构成，层间全连接，权重矩阵决定信息传递强度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37160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- 2017年Google研究显示，深层MLP在图像分类任务中准确率比单层模型提升37%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深度学习基础与神经网络原理 (2/5)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激活函数引入非线性，使网络能拟合复杂函数：ReLU解决梯度消失，Sigmoid用于概率输出，Tanh适合归一化数据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微软2022年报告指出，ReLU及其变种(PReLU)在80%的CV任务中表现最优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37160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函数选择直接影响模型收敛速度，不当选择会导致神经元"死亡"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深度学习基础与神经网络原理 (3/5)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反向传播通过链式法则计算梯度，配合SGD/Adam等优化器更新权重参数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梯度下降分批量/随机/小批量三种，ResNet训练采用0.001学习率的Adam优化器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64592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- 2023年MIT提出自适应链式法则，使深层网络训练速度提升2.4倍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深度学习基础与神经网络原理 (4/5)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CNN擅长局部特征提取，RNN处理序列数据，Transformer通过自注意力机制建模长程依赖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AlphaFold2结合CNN与Transformer，实现了蛋白质结构预测的突破性进展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64592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模型参数量与数据量的不匹配会导致过拟合，需配合Dropout/BatchNorm等正则化技术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深度学习基础与神经网络原理 (5/5)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600" b="1">
                <a:solidFill>
                  <a:srgbClr val="4F81BD"/>
                </a:solidFill>
              </a:rPr>
              <a:t>- 优势：端到端学习自动提取特征，在ImageNet等任务上超越传统算法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400" b="1">
                <a:solidFill>
                  <a:srgbClr val="4F81BD"/>
                </a:solidFill>
              </a:rPr>
              <a:t>- 局限性：需要海量标注数据，模型决策过程存在"黑箱"问题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645920"/>
            <a:ext cx="54864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000">
                <a:solidFill>
                  <a:srgbClr val="595959"/>
                </a:solidFill>
              </a:rPr>
              <a:t>- 特斯拉2023年采用混合精度训练，将自动驾驶模型训练能耗降低58%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