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b="1" sz="4400">
                <a:solidFill>
                  <a:srgbClr val="1F497D"/>
                </a:solidFill>
              </a:rPr>
              <a:t>神经网络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2800">
                <a:solidFill>
                  <a:srgbClr val="4472C4"/>
                </a:solidFill>
              </a:rPr>
              <a:t>自动生成的演示文稿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sz="3600">
                <a:solidFill>
                  <a:srgbClr val="1F497D"/>
                </a:solidFill>
              </a:rPr>
              <a:t>目录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 algn="l"/>
            <a:r>
              <a:rPr sz="2400">
                <a:solidFill>
                  <a:srgbClr val="4472C4"/>
                </a:solidFill>
              </a:rPr>
              <a:t>1. 神经网络基础架构与工作原理</a:t>
            </a:r>
          </a:p>
          <a:p>
            <a:pPr algn="l"/>
            <a:r>
              <a:rPr sz="2400">
                <a:solidFill>
                  <a:srgbClr val="4472C4"/>
                </a:solidFill>
              </a:rPr>
              <a:t>2. 深度神经网络的关键技术突破</a:t>
            </a:r>
          </a:p>
          <a:p>
            <a:pPr algn="l"/>
            <a:r>
              <a:rPr sz="2400">
                <a:solidFill>
                  <a:srgbClr val="4472C4"/>
                </a:solidFill>
              </a:rPr>
              <a:t>3. 神经网络在智能时代的核心应用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sz="4000">
                <a:solidFill>
                  <a:srgbClr val="1F497D"/>
                </a:solidFill>
              </a:rPr>
              <a:t>神经网络基础架构与工作原理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sz="4000">
                <a:solidFill>
                  <a:srgbClr val="1F497D"/>
                </a:solidFill>
              </a:rPr>
              <a:t>深度神经网络的关键技术突破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sz="4000">
                <a:solidFill>
                  <a:srgbClr val="1F497D"/>
                </a:solidFill>
              </a:rPr>
              <a:t>神经网络在智能时代的核心应用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