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介绍强化学习的基本定义、核心概念及其广泛应用领域。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对比Q-Learning和DQN的优缺点，突出DQN在处理复杂问题上的优势。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通过图表展示Policy Gradient和Actor-Critic的工作原理，帮助理解其应用场景。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总结如何根据问题规模、动作空间和计算资源选择合适的强化学习算法。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强化学习在多个领域展现出强大的应用潜力。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游戏AI和机器人控制是强化学习的典型应用。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自动驾驶和金融交易展示了强化学习的多样化应用。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强化学习在医疗、家居和教育等领域的应用前景广阔。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强化学习面临的主要挑战包括样本效率低、探索与利用的平衡、高维状态空间和泛化能力不足。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未来强化学习的发展方向包括提高样本效率、多智能体强化学习、结合深度学习以及解决安全与伦理问题。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通过对比挑战与未来发展方向，可以更清晰地看到强化学习的改进空间和潜力。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通过图示展示智能体、环境与奖励信号的关系，帮助理解强化学习的核心机制。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总结强化学习的核心概念、算法分类及其应用领域。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讨论强化学习在实际应用中面临的主要挑战。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展望强化学习在理论、技术和应用上的未来发展方向。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对比强化学习与监督学习的核心差异，突出强化学习的独特优势与适用场景。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总结强化学习在实际应用中面临的主要挑战，并提出可能的解决方案方向。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强化学习是一种通过与环境交互学习最优行为的机器学习方法。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强化学习的核心是智能体与环境的交互，通过奖励信号优化策略。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强化学习算法可分为基于价值、基于策略及混合方法，各有优缺点。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强化学习面临样本效率与探索利用平衡的挑战，未来将结合深度学习解决复杂问题。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介绍强化学习的核心算法及其特点，帮助理解不同算法的适用场景。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2980B9"/>
                </a:solidFill>
              </a:rPr>
              <a:t>强化学习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z="2400" i="1">
                <a:solidFill>
                  <a:srgbClr val="2C3E50"/>
                </a:solidFill>
              </a:rPr>
              <a:t>AI自动生成的演示文稿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强化学习基本框架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智能体与环境交互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智能体观察环境状态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执行动作并接收奖励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奖励信号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奖励是智能体行为的反馈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目标是最大化累积奖励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策略与价值函数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策略决定动作选择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价值函数评估状态或动作的长期收益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强化学习算法分类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基于价值的算法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学习价值函数，如Q-learning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通过价值函数选择最优动作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基于策略的算法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直接优化策略，如策略梯度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适用于连续动作空间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Actor-Critic算法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结合价值函数与策略优化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提高学习效率与稳定性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模型基础与无模型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模型基础：学习环境模型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无模型：直接与环境交互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强化学习挑战与未来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挑战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样本效率低，训练时间长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探索与利用的平衡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未来方向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多智能体强化学习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结合深度学习与强化学习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实际应用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解决复杂现实问题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推动AI技术发展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>
                <a:solidFill>
                  <a:srgbClr val="2980B9"/>
                </a:solidFill>
              </a:rPr>
              <a:t>强化学习的核心算法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强化学习核心算法概述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Q-Learning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基于值函数的无模型算法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通过Q表存储状态-动作值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Deep Q-Network (DQN)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结合深度学习的Q-Learning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使用神经网络近似Q值函数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Policy Gradient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直接优化策略函数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适用于连续动作空间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Actor-Critic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结合值函数和策略梯度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Actor优化策略，Critic评估值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Q-Learning与DQN对比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Q-Learning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基于表格存储Q值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适用于离散状态和动作空间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优点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简单易实现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适合小规模问题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Deep Q-Network (DQN)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使用神经网络近似Q值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适用于高维状态空间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优点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处理复杂问题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泛化能力强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Policy Gradient与Actor-Critic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Policy Gradient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直接优化策略参数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适用于连续动作空间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Actor-Critic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结合策略梯度和值函数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Actor优化策略，Critic评估值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应用场景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Policy Gradient：简单策略优化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Actor-Critic：复杂任务优化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强化学习算法选择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问题规模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小规模：Q-Learning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大规模：DQN或Actor-Critic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动作空间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离散动作：Q-Learning/DQN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连续动作：Policy Gradient/Actor-Critic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计算资源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有限资源：Q-Learning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充足资源：DQN/Actor-Critic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>
                <a:solidFill>
                  <a:srgbClr val="2980B9"/>
                </a:solidFill>
              </a:rPr>
              <a:t>强化学习的应用场景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强化学习的应用场景概述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游戏AI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用于开发智能游戏对手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如AlphaGo和OpenAI Five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机器人控制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用于自动化任务执行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如工业机器人和服务机器人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自动驾驶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用于车辆导航和决策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如Tesla和Waymo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2980B9"/>
                </a:solidFill>
              </a:defRPr>
            </a:pPr>
            <a:r>
              <a:t>目录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645920"/>
            <a:ext cx="10972800" cy="45720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2011680"/>
            <a:ext cx="5029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2000"/>
              </a:spcAft>
              <a:defRPr sz="2400" b="1">
                <a:solidFill>
                  <a:srgbClr val="2C3E50"/>
                </a:solidFill>
              </a:defRPr>
            </a:pPr>
            <a:r>
              <a:t>1. 引言</a:t>
            </a:r>
          </a:p>
          <a:p>
            <a:pPr>
              <a:spcAft>
                <a:spcPts val="2000"/>
              </a:spcAft>
              <a:defRPr sz="2400" b="1">
                <a:solidFill>
                  <a:srgbClr val="2C3E50"/>
                </a:solidFill>
              </a:defRPr>
            </a:pPr>
            <a:r>
              <a:t>2. 强化学习基础概念</a:t>
            </a:r>
          </a:p>
          <a:p>
            <a:pPr>
              <a:spcAft>
                <a:spcPts val="2000"/>
              </a:spcAft>
              <a:defRPr sz="2400" b="1">
                <a:solidFill>
                  <a:srgbClr val="2C3E50"/>
                </a:solidFill>
              </a:defRPr>
            </a:pPr>
            <a:r>
              <a:t>3. 强化学习的核心算法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2011680"/>
            <a:ext cx="5029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2000"/>
              </a:spcAft>
              <a:defRPr sz="2400" b="1">
                <a:solidFill>
                  <a:srgbClr val="2C3E50"/>
                </a:solidFill>
              </a:defRPr>
            </a:pPr>
            <a:r>
              <a:t>4. 强化学习的应用场景</a:t>
            </a:r>
          </a:p>
          <a:p>
            <a:pPr>
              <a:spcAft>
                <a:spcPts val="2000"/>
              </a:spcAft>
              <a:defRPr sz="2400" b="1">
                <a:solidFill>
                  <a:srgbClr val="2C3E50"/>
                </a:solidFill>
              </a:defRPr>
            </a:pPr>
            <a:r>
              <a:t>5. 强化学习的挑战与未来发展方向</a:t>
            </a:r>
          </a:p>
          <a:p>
            <a:pPr>
              <a:spcAft>
                <a:spcPts val="2000"/>
              </a:spcAft>
              <a:defRPr sz="2400" b="1">
                <a:solidFill>
                  <a:srgbClr val="2C3E50"/>
                </a:solidFill>
              </a:defRPr>
            </a:pPr>
            <a:r>
              <a:t>6. 总结与展望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游戏AI与机器人控制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游戏AI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通过自我对弈提升策略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应用于复杂游戏环境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机器人控制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通过试错学习优化动作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应用于动态和不确定环境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自动驾驶与金融交易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自动驾驶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实时决策和路径规划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应对复杂交通环境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金融交易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优化交易策略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应对市场波动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强化学习的未来应用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医疗诊断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个性化治疗方案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提高诊断准确性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智能家居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自动化家居管理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提升用户体验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教育技术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个性化学习路径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提高学习效率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>
                <a:solidFill>
                  <a:srgbClr val="2980B9"/>
                </a:solidFill>
              </a:rPr>
              <a:t>强化学习的挑战与未来发展方向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强化学习的挑战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样本效率低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需要大量交互数据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训练时间长，成本高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探索与利用的平衡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过度探索导致效率低下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过度利用可能错过更优策略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高维状态空间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状态空间复杂，计算量大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难以处理连续状态和动作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泛化能力不足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模型在新环境中表现差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缺乏迁移学习能力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未来发展方向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提高样本效率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引入模型预测控制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结合离线学习与在线学习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多智能体强化学习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解决协作与竞争问题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提升复杂环境适应性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结合深度学习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利用深度网络处理高维数据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提升模型表达能力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安全与伦理问题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确保决策透明性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避免有害行为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挑战与未来对比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挑战：样本效率低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需要大量交互数据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训练时间长，成本高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挑战：探索与利用平衡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过度探索导致效率低下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过度利用可能错过更优策略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未来：提高样本效率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引入模型预测控制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结合离线学习与在线学习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未来：多智能体强化学习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解决协作与竞争问题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提升复杂环境适应性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>
                <a:solidFill>
                  <a:srgbClr val="2980B9"/>
                </a:solidFill>
              </a:rPr>
              <a:t>总结与展望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强化学习总结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核心概念回顾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智能体通过试错学习策略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奖励机制驱动行为优化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主要算法分类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基于价值的算法：Q-learning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基于策略的算法：Policy Gradient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应用领域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游戏AI：AlphaGo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机器人控制：自动驾驶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强化学习挑战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样本效率低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需要大量交互数据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训练时间长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奖励设计复杂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奖励函数难以定义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可能导致次优策略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泛化能力有限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难以适应新环境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迁移学习效果有限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>
                <a:solidFill>
                  <a:srgbClr val="2980B9"/>
                </a:solidFill>
              </a:rPr>
              <a:t>引言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未来发展方向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理论研究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探索更高效的算法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解决稀疏奖励问题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技术融合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结合深度学习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引入元学习技术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应用扩展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医疗健康领域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智能制造场景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伦理与安全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确保AI决策透明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防止恶意使用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>
                <a:solidFill>
                  <a:srgbClr val="2980B9"/>
                </a:solidFill>
              </a:rPr>
              <a:t>总结与问答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ctr"/>
            <a:r>
              <a:rPr sz="2800">
                <a:solidFill>
                  <a:srgbClr val="2C3E50"/>
                </a:solidFill>
              </a:rPr>
              <a:t>我们探讨了强化学习的多个关键方面</a:t>
            </a:r>
          </a:p>
          <a:p>
            <a:pPr algn="ctr"/>
            <a:r>
              <a:rPr sz="2800">
                <a:solidFill>
                  <a:srgbClr val="2C3E50"/>
                </a:solidFill>
              </a:rPr>
              <a:t>理解这些概念对把握强化学习的本质至关重要</a:t>
            </a:r>
          </a:p>
          <a:p>
            <a:pPr algn="ctr"/>
            <a:r>
              <a:rPr sz="2800">
                <a:solidFill>
                  <a:srgbClr val="2C3E50"/>
                </a:solidFill>
              </a:rPr>
              <a:t>未来发展将带来更多机遇和挑战</a:t>
            </a:r>
          </a:p>
          <a:p>
            <a:pPr algn="ctr"/>
            <a:r>
              <a:rPr sz="2800">
                <a:solidFill>
                  <a:srgbClr val="2C3E50"/>
                </a:solidFill>
              </a:rPr>
              <a:t>感谢您的关注！有任何问题欢迎提问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强化学习简介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定义与目标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通过试错学习最优策略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最大化长期累积奖励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核心概念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智能体与环境交互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状态、动作与奖励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应用领域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游戏AI与机器人控制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自动驾驶与推荐系统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强化学习的关键要素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智能体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决策者，执行动作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学习策略以优化目标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环境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智能体交互的外部系统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提供状态与奖励反馈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奖励信号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评估动作的即时效果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引导智能体学习方向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强化学习 vs 监督学习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强化学习特点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无标签数据，通过奖励学习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动态环境，实时决策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适用场景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复杂决策问题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长期目标优化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监督学习特点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依赖标注数据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静态环境，固定输入输出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适用场景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分类与回归问题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短期目标预测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强化学习的挑战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探索与利用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平衡新策略尝试与已知策略优化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避免陷入局部最优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稀疏奖励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奖励信号稀少，学习效率低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需要设计高效奖励机制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计算复杂度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高维状态空间，计算资源需求大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需要优化算法与硬件支持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>
                <a:solidFill>
                  <a:srgbClr val="2980B9"/>
                </a:solidFill>
              </a:rPr>
              <a:t>强化学习基础概念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强化学习概述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定义与目标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通过试错学习最优策略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最大化长期累积奖励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核心要素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智能体、环境、状态、动作、奖励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马尔可夫决策过程（MDP）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应用领域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游戏AI、机器人控制、推荐系统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自动驾驶、金融交易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