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3" r:id="rId4"/>
    <p:sldId id="262" r:id="rId5"/>
    <p:sldId id="261" r:id="rId6"/>
    <p:sldId id="257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/>
    <p:restoredTop sz="94674"/>
  </p:normalViewPr>
  <p:slideViewPr>
    <p:cSldViewPr snapToGrid="0">
      <p:cViewPr varScale="1">
        <p:scale>
          <a:sx n="119" d="100"/>
          <a:sy n="119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EA7-EC20-924E-B966-A130CFAA1032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73CD4-E2A7-6047-85F9-635BF3D8C9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986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73CD4-E2A7-6047-85F9-635BF3D8C9E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292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73CD4-E2A7-6047-85F9-635BF3D8C9E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58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C297-519D-715E-BBD8-3A6AE926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9E0B-42DF-2FF8-DA79-235084809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7EB4-9CAD-9005-9631-6EA8F978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CAB9-E92F-DD59-EC77-6F876A6F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5115-47DA-0ED4-1EE7-ED615148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12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DAC7-606F-93EA-D12B-D3F50731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A8099-9B94-CF02-9434-9D9411424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359A-FFA0-CF3D-6B4D-2939967D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6EE5-6587-67FF-B257-04185949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FE43-F1AE-98E2-4C14-ECDDFA4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214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2FB19-A2AA-D127-4E6D-8787E509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A4752-EB86-93B3-9346-02FE7DF6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C54B-6DF0-0F1F-0BD4-D7DB4063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3FFF-B7FB-0812-A385-95F0EEA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180B-C4B7-1244-47B6-011205F9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586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751-63D0-3B78-9AA3-0560204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329A-89C8-8473-092A-3564B315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7319-51C3-8CA8-D510-DA514C6F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19D-CCC2-D53E-9568-14DA6BD6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73C2-84E1-087B-A2FA-A7A9EB1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437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1303-8CC3-B00E-903C-EC8AFD67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60E2F-08DD-28FC-B331-ABD03FC4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CC22-21E7-524F-498D-5AA0DBFE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A7EF-A2AF-88A6-DCD9-4CA856DE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096F-D4C4-9009-0481-39ED4DF6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33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C5BC-EE87-6F4C-702C-8877469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BA83-3330-F0FA-172A-6E4730874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030C4-BDE4-46A7-1D3C-BEE48C4EE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432B-6FBE-B18E-9F4F-069D401C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4FC3-F183-13F3-CAE4-EDDFB4ED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67ED-7B25-2CE3-CF9C-57E09725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889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F6B9-70A9-BC92-B835-3FAFD7EA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1048-E9CF-7FB5-FC68-D0D3E6B7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67AC-EB21-2334-0602-19E66BA7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C7B2C-9394-8931-CCDA-04FA5B44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006C9-7030-C557-E8A7-74413E5C9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8E40D-9CDD-49CE-537F-4032437A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365E1-2A55-5F05-6666-CD5DF722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5EC2D-B24E-5511-8D8F-99217C5C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806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E990-38D4-3C28-8476-A5815CE7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FCB88-4BED-8C37-E0ED-1E7491F5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19B7D-A555-2F69-8C11-1550D69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15E8D-9C86-11C3-29CA-0AAC5D3B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54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342EA-C0DD-3467-1F38-D10833CB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B158-77C5-D580-8BC3-D3CDDDC5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BFE80-600D-BA5E-4B43-DCCDA68A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405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6363-A5F3-CF0F-398A-6A2B8350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FD97-9254-EDA3-329F-9072BD11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70E48-1051-3914-C102-09043C3F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54B1B-EADD-3023-B05E-6AA8C804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6A0C-1165-D8C7-6899-6C076F3C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BB44-B57F-5174-BF3C-0473EBDB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82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F9D-76BF-2453-467E-887FEAF5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29F08-643A-112B-333B-F06A67A45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BD315-66B9-DDD8-A7D9-D50F657E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0DBBB-A802-6A0A-F603-E9647E8E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C3E8C-521B-5C8A-81ED-CF6208D9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8141-7600-FEFC-35D9-EBA3AB74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2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410BD-BE28-9ADB-0B84-E42894F1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67BC-E47B-EF7C-BE8C-184A2459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9C1A-851F-A970-4D61-687550094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F6ED-1922-B245-8A6F-92EBAA8E3300}" type="datetimeFigureOut">
              <a:rPr lang="en-CN" smtClean="0"/>
              <a:t>2023/7/15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ED5B-398E-BA3F-6F34-D48A3E161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434B-4A7B-964F-8631-F3B6063AE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3D61-2745-664C-B33F-685BD34E57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70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1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26" Type="http://schemas.openxmlformats.org/officeDocument/2006/relationships/image" Target="../media/image19.png"/><Relationship Id="rId3" Type="http://schemas.openxmlformats.org/officeDocument/2006/relationships/image" Target="../media/image31.png"/><Relationship Id="rId21" Type="http://schemas.openxmlformats.org/officeDocument/2006/relationships/image" Target="../media/image140.png"/><Relationship Id="rId34" Type="http://schemas.openxmlformats.org/officeDocument/2006/relationships/image" Target="../media/image28.svg"/><Relationship Id="rId7" Type="http://schemas.openxmlformats.org/officeDocument/2006/relationships/image" Target="../media/image20.png"/><Relationship Id="rId17" Type="http://schemas.openxmlformats.org/officeDocument/2006/relationships/image" Target="../media/image100.png"/><Relationship Id="rId25" Type="http://schemas.openxmlformats.org/officeDocument/2006/relationships/image" Target="../media/image180.png"/><Relationship Id="rId33" Type="http://schemas.openxmlformats.org/officeDocument/2006/relationships/image" Target="../media/image27.png"/><Relationship Id="rId38" Type="http://schemas.openxmlformats.org/officeDocument/2006/relationships/image" Target="../media/image33.png"/><Relationship Id="rId2" Type="http://schemas.openxmlformats.org/officeDocument/2006/relationships/image" Target="../media/image30.png"/><Relationship Id="rId16" Type="http://schemas.openxmlformats.org/officeDocument/2006/relationships/image" Target="../media/image90.png"/><Relationship Id="rId20" Type="http://schemas.openxmlformats.org/officeDocument/2006/relationships/image" Target="../media/image131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24" Type="http://schemas.openxmlformats.org/officeDocument/2006/relationships/image" Target="../media/image24.svg"/><Relationship Id="rId32" Type="http://schemas.openxmlformats.org/officeDocument/2006/relationships/image" Target="../media/image26.svg"/><Relationship Id="rId37" Type="http://schemas.openxmlformats.org/officeDocument/2006/relationships/image" Target="../media/image32.png"/><Relationship Id="rId5" Type="http://schemas.openxmlformats.org/officeDocument/2006/relationships/image" Target="../media/image18.png"/><Relationship Id="rId15" Type="http://schemas.openxmlformats.org/officeDocument/2006/relationships/image" Target="../media/image80.png"/><Relationship Id="rId23" Type="http://schemas.openxmlformats.org/officeDocument/2006/relationships/image" Target="../media/image23.png"/><Relationship Id="rId28" Type="http://schemas.openxmlformats.org/officeDocument/2006/relationships/image" Target="../media/image22.png"/><Relationship Id="rId36" Type="http://schemas.openxmlformats.org/officeDocument/2006/relationships/image" Target="../media/image30.svg"/><Relationship Id="rId19" Type="http://schemas.openxmlformats.org/officeDocument/2006/relationships/image" Target="../media/image22.svg"/><Relationship Id="rId31" Type="http://schemas.openxmlformats.org/officeDocument/2006/relationships/image" Target="../media/image25.png"/><Relationship Id="rId4" Type="http://schemas.openxmlformats.org/officeDocument/2006/relationships/image" Target="../media/image35.png"/><Relationship Id="rId22" Type="http://schemas.openxmlformats.org/officeDocument/2006/relationships/image" Target="../media/image150.png"/><Relationship Id="rId27" Type="http://schemas.openxmlformats.org/officeDocument/2006/relationships/image" Target="../media/image200.png"/><Relationship Id="rId30" Type="http://schemas.openxmlformats.org/officeDocument/2006/relationships/image" Target="../media/image230.png"/><Relationship Id="rId35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141.png"/><Relationship Id="rId7" Type="http://schemas.openxmlformats.org/officeDocument/2006/relationships/image" Target="../media/image600.png"/><Relationship Id="rId12" Type="http://schemas.openxmlformats.org/officeDocument/2006/relationships/image" Target="../media/image110.png"/><Relationship Id="rId17" Type="http://schemas.openxmlformats.org/officeDocument/2006/relationships/image" Target="NULL"/><Relationship Id="rId2" Type="http://schemas.openxmlformats.org/officeDocument/2006/relationships/image" Target="../media/image320.png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1.png"/><Relationship Id="rId5" Type="http://schemas.openxmlformats.org/officeDocument/2006/relationships/image" Target="../media/image40.png"/><Relationship Id="rId23" Type="http://schemas.openxmlformats.org/officeDocument/2006/relationships/image" Target="../media/image35.emf"/><Relationship Id="rId10" Type="http://schemas.openxmlformats.org/officeDocument/2006/relationships/image" Target="../media/image28.sv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7.png"/><Relationship Id="rId14" Type="http://schemas.openxmlformats.org/officeDocument/2006/relationships/image" Target="../media/image130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9167F-95CD-A417-F06B-3BE9DE79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788" y="868102"/>
            <a:ext cx="7978212" cy="36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35079C-85F8-4F36-AE35-A2C645A9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9" y="1011098"/>
            <a:ext cx="3583607" cy="353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FB4B201-CC38-AB8E-141A-976F11FA5F57}"/>
              </a:ext>
            </a:extLst>
          </p:cNvPr>
          <p:cNvGrpSpPr/>
          <p:nvPr/>
        </p:nvGrpSpPr>
        <p:grpSpPr>
          <a:xfrm>
            <a:off x="720699" y="2631476"/>
            <a:ext cx="5379424" cy="1676845"/>
            <a:chOff x="6767274" y="2902210"/>
            <a:chExt cx="5379424" cy="1676845"/>
          </a:xfrm>
        </p:grpSpPr>
        <p:sp>
          <p:nvSpPr>
            <p:cNvPr id="21" name="圆角矩形 1">
              <a:extLst>
                <a:ext uri="{FF2B5EF4-FFF2-40B4-BE49-F238E27FC236}">
                  <a16:creationId xmlns:a16="http://schemas.microsoft.com/office/drawing/2014/main" id="{B8C21E91-FF95-F0E6-B48D-2163B1B23906}"/>
                </a:ext>
              </a:extLst>
            </p:cNvPr>
            <p:cNvSpPr/>
            <p:nvPr/>
          </p:nvSpPr>
          <p:spPr>
            <a:xfrm>
              <a:off x="6767274" y="2902210"/>
              <a:ext cx="5349550" cy="1663623"/>
            </a:xfrm>
            <a:prstGeom prst="roundRect">
              <a:avLst>
                <a:gd name="adj" fmla="val 7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0F51B39-B1FD-7BF4-E3F5-A591EC2D8CE9}"/>
                </a:ext>
              </a:extLst>
            </p:cNvPr>
            <p:cNvSpPr txBox="1"/>
            <p:nvPr/>
          </p:nvSpPr>
          <p:spPr>
            <a:xfrm>
              <a:off x="9231898" y="3341074"/>
              <a:ext cx="133396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policy.forward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8AA0AC-F8EF-7F09-7236-5DB130BDB94E}"/>
                </a:ext>
              </a:extLst>
            </p:cNvPr>
            <p:cNvSpPr txBox="1"/>
            <p:nvPr/>
          </p:nvSpPr>
          <p:spPr>
            <a:xfrm>
              <a:off x="9506993" y="3767602"/>
              <a:ext cx="1109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pPr algn="ctr"/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batched</a:t>
              </a:r>
              <a:r>
                <a:rPr lang="zh-CN" altLang="en-US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 </a:t>
              </a:r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states</a:t>
              </a:r>
              <a:endParaRPr lang="en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63" name="圆角矩形 142">
              <a:extLst>
                <a:ext uri="{FF2B5EF4-FFF2-40B4-BE49-F238E27FC236}">
                  <a16:creationId xmlns:a16="http://schemas.microsoft.com/office/drawing/2014/main" id="{38E518C2-9E69-9749-CE23-BEA5B401EB79}"/>
                </a:ext>
              </a:extLst>
            </p:cNvPr>
            <p:cNvSpPr/>
            <p:nvPr/>
          </p:nvSpPr>
          <p:spPr>
            <a:xfrm>
              <a:off x="7752673" y="3703734"/>
              <a:ext cx="1288130" cy="2990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 err="1">
                  <a:solidFill>
                    <a:srgbClr val="000000"/>
                  </a:solidFill>
                  <a:latin typeface="Calibri" panose="020F0502020204030204"/>
                </a:rPr>
                <a:t>DataLoader</a:t>
              </a:r>
              <a:endParaRPr kumimoji="1" lang="zh-CN" altLang="en-US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4" name="圆角矩形 142">
              <a:extLst>
                <a:ext uri="{FF2B5EF4-FFF2-40B4-BE49-F238E27FC236}">
                  <a16:creationId xmlns:a16="http://schemas.microsoft.com/office/drawing/2014/main" id="{AA03C420-FEA6-0840-CFCF-D5E2B9F904DE}"/>
                </a:ext>
              </a:extLst>
            </p:cNvPr>
            <p:cNvSpPr/>
            <p:nvPr/>
          </p:nvSpPr>
          <p:spPr>
            <a:xfrm>
              <a:off x="8006722" y="3205325"/>
              <a:ext cx="780032" cy="2769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Buffer</a:t>
              </a:r>
              <a:endParaRPr kumimoji="1" lang="zh-CN" altLang="en-US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75E0A2D-83E3-2CC1-BCF7-6F8887E168F5}"/>
                </a:ext>
              </a:extLst>
            </p:cNvPr>
            <p:cNvCxnSpPr>
              <a:cxnSpLocks/>
              <a:stCxn id="63" idx="0"/>
              <a:endCxn id="64" idx="2"/>
            </p:cNvCxnSpPr>
            <p:nvPr/>
          </p:nvCxnSpPr>
          <p:spPr>
            <a:xfrm flipV="1">
              <a:off x="8396738" y="3482324"/>
              <a:ext cx="0" cy="221410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32B288-1D0F-BB3F-5DBE-572B97C6F558}"/>
                </a:ext>
              </a:extLst>
            </p:cNvPr>
            <p:cNvCxnSpPr/>
            <p:nvPr/>
          </p:nvCxnSpPr>
          <p:spPr>
            <a:xfrm flipV="1">
              <a:off x="8396738" y="4002748"/>
              <a:ext cx="0" cy="181648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10780B-18B4-17D8-7332-85D0401E6CCA}"/>
                </a:ext>
              </a:extLst>
            </p:cNvPr>
            <p:cNvSpPr txBox="1"/>
            <p:nvPr/>
          </p:nvSpPr>
          <p:spPr>
            <a:xfrm>
              <a:off x="7677010" y="4134609"/>
              <a:ext cx="14903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/>
                <a:t>Training</a:t>
              </a:r>
              <a:r>
                <a:rPr lang="zh-CN" altLang="en-US"/>
                <a:t> </a:t>
              </a:r>
              <a:r>
                <a:rPr lang="en-US" altLang="zh-CN"/>
                <a:t>Data</a:t>
              </a:r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74E8F-55C5-B15D-3818-D268614D86FA}"/>
                </a:ext>
              </a:extLst>
            </p:cNvPr>
            <p:cNvSpPr txBox="1"/>
            <p:nvPr/>
          </p:nvSpPr>
          <p:spPr>
            <a:xfrm>
              <a:off x="6767274" y="3452941"/>
              <a:ext cx="16492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get_training_data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5770A-5DCF-A430-9219-228730C79DB3}"/>
                </a:ext>
              </a:extLst>
            </p:cNvPr>
            <p:cNvSpPr txBox="1"/>
            <p:nvPr/>
          </p:nvSpPr>
          <p:spPr>
            <a:xfrm rot="3458816">
              <a:off x="8601877" y="3789701"/>
              <a:ext cx="131709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buffer.sample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11495F1-8B48-740B-2799-A32A59CC9DDA}"/>
                </a:ext>
              </a:extLst>
            </p:cNvPr>
            <p:cNvSpPr txBox="1"/>
            <p:nvPr/>
          </p:nvSpPr>
          <p:spPr>
            <a:xfrm>
              <a:off x="10849688" y="3345559"/>
              <a:ext cx="12567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loss.backward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6" name="圆角矩形 142">
              <a:extLst>
                <a:ext uri="{FF2B5EF4-FFF2-40B4-BE49-F238E27FC236}">
                  <a16:creationId xmlns:a16="http://schemas.microsoft.com/office/drawing/2014/main" id="{80DA3F4C-6A8E-EEE0-FFAB-102113457E33}"/>
                </a:ext>
              </a:extLst>
            </p:cNvPr>
            <p:cNvSpPr/>
            <p:nvPr/>
          </p:nvSpPr>
          <p:spPr>
            <a:xfrm>
              <a:off x="10051344" y="3574134"/>
              <a:ext cx="875210" cy="26838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Policy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27" name="圆角矩形 142">
              <a:extLst>
                <a:ext uri="{FF2B5EF4-FFF2-40B4-BE49-F238E27FC236}">
                  <a16:creationId xmlns:a16="http://schemas.microsoft.com/office/drawing/2014/main" id="{2D26D3A7-8453-971E-DE60-B507EFB1F6A5}"/>
                </a:ext>
              </a:extLst>
            </p:cNvPr>
            <p:cNvSpPr/>
            <p:nvPr/>
          </p:nvSpPr>
          <p:spPr>
            <a:xfrm>
              <a:off x="9809487" y="4077676"/>
              <a:ext cx="1358924" cy="26838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State</a:t>
              </a: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Tracker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249D875-0A32-02E0-38EC-27E27E915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8356" y="3842310"/>
              <a:ext cx="0" cy="235157"/>
            </a:xfrm>
            <a:prstGeom prst="straightConnector1">
              <a:avLst/>
            </a:pr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611B236-47A6-B944-F117-61434B6CF332}"/>
                </a:ext>
              </a:extLst>
            </p:cNvPr>
            <p:cNvSpPr txBox="1"/>
            <p:nvPr/>
          </p:nvSpPr>
          <p:spPr>
            <a:xfrm>
              <a:off x="9708549" y="3862849"/>
              <a:ext cx="81280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get_emb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圆角矩形 142">
              <a:extLst>
                <a:ext uri="{FF2B5EF4-FFF2-40B4-BE49-F238E27FC236}">
                  <a16:creationId xmlns:a16="http://schemas.microsoft.com/office/drawing/2014/main" id="{CEAEEBCE-9B73-2AB1-41D0-F41C71DF759A}"/>
                </a:ext>
              </a:extLst>
            </p:cNvPr>
            <p:cNvSpPr/>
            <p:nvPr/>
          </p:nvSpPr>
          <p:spPr>
            <a:xfrm>
              <a:off x="10146380" y="3098172"/>
              <a:ext cx="1070905" cy="255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Optimizer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69E2D8F-B140-D397-6DD5-AAE468E1B0B6}"/>
                </a:ext>
              </a:extLst>
            </p:cNvPr>
            <p:cNvSpPr/>
            <p:nvPr/>
          </p:nvSpPr>
          <p:spPr>
            <a:xfrm>
              <a:off x="10555761" y="3347042"/>
              <a:ext cx="68891" cy="223827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1949"/>
                <a:gd name="connsiteY0" fmla="*/ 13618 h 19079"/>
                <a:gd name="connsiteX1" fmla="*/ 11949 w 11949"/>
                <a:gd name="connsiteY1" fmla="*/ 0 h 19079"/>
                <a:gd name="connsiteX0" fmla="*/ 1216 w 1774"/>
                <a:gd name="connsiteY0" fmla="*/ 9338 h 15734"/>
                <a:gd name="connsiteX1" fmla="*/ 1185 w 1774"/>
                <a:gd name="connsiteY1" fmla="*/ 0 h 15734"/>
                <a:gd name="connsiteX0" fmla="*/ 10172 w 10172"/>
                <a:gd name="connsiteY0" fmla="*/ 5935 h 5935"/>
                <a:gd name="connsiteX1" fmla="*/ 9997 w 10172"/>
                <a:gd name="connsiteY1" fmla="*/ 0 h 5935"/>
                <a:gd name="connsiteX0" fmla="*/ 2610 w 2610"/>
                <a:gd name="connsiteY0" fmla="*/ 10000 h 10000"/>
                <a:gd name="connsiteX1" fmla="*/ 2438 w 2610"/>
                <a:gd name="connsiteY1" fmla="*/ 0 h 10000"/>
                <a:gd name="connsiteX0" fmla="*/ 7459 w 14447"/>
                <a:gd name="connsiteY0" fmla="*/ 9766 h 9766"/>
                <a:gd name="connsiteX1" fmla="*/ 14447 w 14447"/>
                <a:gd name="connsiteY1" fmla="*/ 0 h 9766"/>
                <a:gd name="connsiteX0" fmla="*/ 6921 w 6921"/>
                <a:gd name="connsiteY0" fmla="*/ 9880 h 9880"/>
                <a:gd name="connsiteX1" fmla="*/ 6465 w 6921"/>
                <a:gd name="connsiteY1" fmla="*/ 0 h 9880"/>
                <a:gd name="connsiteX0" fmla="*/ 9282 w 9282"/>
                <a:gd name="connsiteY0" fmla="*/ 10000 h 10000"/>
                <a:gd name="connsiteX1" fmla="*/ 8623 w 9282"/>
                <a:gd name="connsiteY1" fmla="*/ 0 h 10000"/>
                <a:gd name="connsiteX0" fmla="*/ 7596 w 7596"/>
                <a:gd name="connsiteY0" fmla="*/ 10000 h 10000"/>
                <a:gd name="connsiteX1" fmla="*/ 6886 w 7596"/>
                <a:gd name="connsiteY1" fmla="*/ 0 h 10000"/>
                <a:gd name="connsiteX0" fmla="*/ 6309 w 17180"/>
                <a:gd name="connsiteY0" fmla="*/ 10242 h 10242"/>
                <a:gd name="connsiteX1" fmla="*/ 17180 w 17180"/>
                <a:gd name="connsiteY1" fmla="*/ 0 h 10242"/>
                <a:gd name="connsiteX0" fmla="*/ 2083 w 12954"/>
                <a:gd name="connsiteY0" fmla="*/ 10242 h 10242"/>
                <a:gd name="connsiteX1" fmla="*/ 12954 w 12954"/>
                <a:gd name="connsiteY1" fmla="*/ 0 h 10242"/>
                <a:gd name="connsiteX0" fmla="*/ 1633 w 15976"/>
                <a:gd name="connsiteY0" fmla="*/ 10242 h 10242"/>
                <a:gd name="connsiteX1" fmla="*/ 15976 w 15976"/>
                <a:gd name="connsiteY1" fmla="*/ 0 h 10242"/>
                <a:gd name="connsiteX0" fmla="*/ 1016 w 15359"/>
                <a:gd name="connsiteY0" fmla="*/ 10242 h 10242"/>
                <a:gd name="connsiteX1" fmla="*/ 15359 w 15359"/>
                <a:gd name="connsiteY1" fmla="*/ 0 h 1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9" h="10242">
                  <a:moveTo>
                    <a:pt x="1016" y="10242"/>
                  </a:moveTo>
                  <a:cubicBezTo>
                    <a:pt x="-4642" y="6401"/>
                    <a:pt x="15168" y="4603"/>
                    <a:pt x="15359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440EA7B-EBBC-87DC-6314-3A115187DD82}"/>
                </a:ext>
              </a:extLst>
            </p:cNvPr>
            <p:cNvSpPr txBox="1"/>
            <p:nvPr/>
          </p:nvSpPr>
          <p:spPr>
            <a:xfrm>
              <a:off x="10889994" y="3501528"/>
              <a:ext cx="12567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optim.step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02B717D-08C1-6E55-ACF4-EC7A88463CB7}"/>
                </a:ext>
              </a:extLst>
            </p:cNvPr>
            <p:cNvSpPr/>
            <p:nvPr/>
          </p:nvSpPr>
          <p:spPr>
            <a:xfrm rot="10800000">
              <a:off x="10763724" y="3354016"/>
              <a:ext cx="56100" cy="223826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1949"/>
                <a:gd name="connsiteY0" fmla="*/ 13618 h 19079"/>
                <a:gd name="connsiteX1" fmla="*/ 11949 w 11949"/>
                <a:gd name="connsiteY1" fmla="*/ 0 h 19079"/>
                <a:gd name="connsiteX0" fmla="*/ 1216 w 1774"/>
                <a:gd name="connsiteY0" fmla="*/ 9338 h 15734"/>
                <a:gd name="connsiteX1" fmla="*/ 1185 w 1774"/>
                <a:gd name="connsiteY1" fmla="*/ 0 h 15734"/>
                <a:gd name="connsiteX0" fmla="*/ 10172 w 10172"/>
                <a:gd name="connsiteY0" fmla="*/ 5935 h 5935"/>
                <a:gd name="connsiteX1" fmla="*/ 9997 w 10172"/>
                <a:gd name="connsiteY1" fmla="*/ 0 h 5935"/>
                <a:gd name="connsiteX0" fmla="*/ 2610 w 2610"/>
                <a:gd name="connsiteY0" fmla="*/ 10000 h 10000"/>
                <a:gd name="connsiteX1" fmla="*/ 2438 w 2610"/>
                <a:gd name="connsiteY1" fmla="*/ 0 h 10000"/>
                <a:gd name="connsiteX0" fmla="*/ 7459 w 14447"/>
                <a:gd name="connsiteY0" fmla="*/ 9766 h 9766"/>
                <a:gd name="connsiteX1" fmla="*/ 14447 w 14447"/>
                <a:gd name="connsiteY1" fmla="*/ 0 h 9766"/>
                <a:gd name="connsiteX0" fmla="*/ 6921 w 6921"/>
                <a:gd name="connsiteY0" fmla="*/ 9880 h 9880"/>
                <a:gd name="connsiteX1" fmla="*/ 6465 w 6921"/>
                <a:gd name="connsiteY1" fmla="*/ 0 h 9880"/>
                <a:gd name="connsiteX0" fmla="*/ 9282 w 9282"/>
                <a:gd name="connsiteY0" fmla="*/ 10000 h 10000"/>
                <a:gd name="connsiteX1" fmla="*/ 8623 w 9282"/>
                <a:gd name="connsiteY1" fmla="*/ 0 h 10000"/>
                <a:gd name="connsiteX0" fmla="*/ 7596 w 7596"/>
                <a:gd name="connsiteY0" fmla="*/ 10000 h 10000"/>
                <a:gd name="connsiteX1" fmla="*/ 6886 w 7596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96" h="10000">
                  <a:moveTo>
                    <a:pt x="7596" y="10000"/>
                  </a:moveTo>
                  <a:cubicBezTo>
                    <a:pt x="-4087" y="6280"/>
                    <a:pt x="-644" y="3028"/>
                    <a:pt x="6886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1952859-81D2-BFB5-3CBA-F2B7F5B900E5}"/>
                </a:ext>
              </a:extLst>
            </p:cNvPr>
            <p:cNvSpPr/>
            <p:nvPr/>
          </p:nvSpPr>
          <p:spPr>
            <a:xfrm rot="10800000">
              <a:off x="10761032" y="3356725"/>
              <a:ext cx="221005" cy="720742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1949"/>
                <a:gd name="connsiteY0" fmla="*/ 13618 h 19079"/>
                <a:gd name="connsiteX1" fmla="*/ 11949 w 11949"/>
                <a:gd name="connsiteY1" fmla="*/ 0 h 19079"/>
                <a:gd name="connsiteX0" fmla="*/ 1216 w 1774"/>
                <a:gd name="connsiteY0" fmla="*/ 9338 h 15734"/>
                <a:gd name="connsiteX1" fmla="*/ 1185 w 1774"/>
                <a:gd name="connsiteY1" fmla="*/ 0 h 15734"/>
                <a:gd name="connsiteX0" fmla="*/ 10172 w 10172"/>
                <a:gd name="connsiteY0" fmla="*/ 5935 h 5935"/>
                <a:gd name="connsiteX1" fmla="*/ 9997 w 10172"/>
                <a:gd name="connsiteY1" fmla="*/ 0 h 5935"/>
                <a:gd name="connsiteX0" fmla="*/ 2610 w 2610"/>
                <a:gd name="connsiteY0" fmla="*/ 10000 h 10000"/>
                <a:gd name="connsiteX1" fmla="*/ 2438 w 2610"/>
                <a:gd name="connsiteY1" fmla="*/ 0 h 10000"/>
                <a:gd name="connsiteX0" fmla="*/ 7459 w 14447"/>
                <a:gd name="connsiteY0" fmla="*/ 9766 h 9766"/>
                <a:gd name="connsiteX1" fmla="*/ 14447 w 14447"/>
                <a:gd name="connsiteY1" fmla="*/ 0 h 9766"/>
                <a:gd name="connsiteX0" fmla="*/ 6921 w 6921"/>
                <a:gd name="connsiteY0" fmla="*/ 9880 h 9880"/>
                <a:gd name="connsiteX1" fmla="*/ 6465 w 6921"/>
                <a:gd name="connsiteY1" fmla="*/ 0 h 9880"/>
                <a:gd name="connsiteX0" fmla="*/ 9282 w 9282"/>
                <a:gd name="connsiteY0" fmla="*/ 10000 h 10000"/>
                <a:gd name="connsiteX1" fmla="*/ 8623 w 9282"/>
                <a:gd name="connsiteY1" fmla="*/ 0 h 10000"/>
                <a:gd name="connsiteX0" fmla="*/ 7596 w 7596"/>
                <a:gd name="connsiteY0" fmla="*/ 10000 h 10000"/>
                <a:gd name="connsiteX1" fmla="*/ 6886 w 7596"/>
                <a:gd name="connsiteY1" fmla="*/ 0 h 10000"/>
                <a:gd name="connsiteX0" fmla="*/ 32416 w 32416"/>
                <a:gd name="connsiteY0" fmla="*/ 10509 h 10509"/>
                <a:gd name="connsiteX1" fmla="*/ 2283 w 32416"/>
                <a:gd name="connsiteY1" fmla="*/ 0 h 10509"/>
                <a:gd name="connsiteX0" fmla="*/ 42414 w 42414"/>
                <a:gd name="connsiteY0" fmla="*/ 10509 h 10509"/>
                <a:gd name="connsiteX1" fmla="*/ 12281 w 42414"/>
                <a:gd name="connsiteY1" fmla="*/ 0 h 10509"/>
                <a:gd name="connsiteX0" fmla="*/ 37767 w 37767"/>
                <a:gd name="connsiteY0" fmla="*/ 31650 h 31650"/>
                <a:gd name="connsiteX1" fmla="*/ 17123 w 37767"/>
                <a:gd name="connsiteY1" fmla="*/ 0 h 31650"/>
                <a:gd name="connsiteX0" fmla="*/ 46784 w 46784"/>
                <a:gd name="connsiteY0" fmla="*/ 31650 h 31650"/>
                <a:gd name="connsiteX1" fmla="*/ 26140 w 46784"/>
                <a:gd name="connsiteY1" fmla="*/ 0 h 31650"/>
                <a:gd name="connsiteX0" fmla="*/ 48340 w 48340"/>
                <a:gd name="connsiteY0" fmla="*/ 31165 h 31165"/>
                <a:gd name="connsiteX1" fmla="*/ 24918 w 48340"/>
                <a:gd name="connsiteY1" fmla="*/ 0 h 3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40" h="31165">
                  <a:moveTo>
                    <a:pt x="48340" y="31165"/>
                  </a:moveTo>
                  <a:cubicBezTo>
                    <a:pt x="-14486" y="21587"/>
                    <a:pt x="-9083" y="8377"/>
                    <a:pt x="24918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423087B-1B58-A498-EA63-E1C3D488BB77}"/>
                </a:ext>
              </a:extLst>
            </p:cNvPr>
            <p:cNvSpPr/>
            <p:nvPr/>
          </p:nvSpPr>
          <p:spPr>
            <a:xfrm>
              <a:off x="8444282" y="3073339"/>
              <a:ext cx="1690930" cy="342659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  <a:gd name="connsiteX0" fmla="*/ 0 w 9874"/>
                <a:gd name="connsiteY0" fmla="*/ 56347 h 58478"/>
                <a:gd name="connsiteX1" fmla="*/ 9874 w 9874"/>
                <a:gd name="connsiteY1" fmla="*/ 0 h 58478"/>
                <a:gd name="connsiteX0" fmla="*/ 0 w 10000"/>
                <a:gd name="connsiteY0" fmla="*/ 9636 h 9981"/>
                <a:gd name="connsiteX1" fmla="*/ 10000 w 10000"/>
                <a:gd name="connsiteY1" fmla="*/ 0 h 9981"/>
                <a:gd name="connsiteX0" fmla="*/ 0 w 10000"/>
                <a:gd name="connsiteY0" fmla="*/ 9654 h 9654"/>
                <a:gd name="connsiteX1" fmla="*/ 4040 w 10000"/>
                <a:gd name="connsiteY1" fmla="*/ 7895 h 9654"/>
                <a:gd name="connsiteX2" fmla="*/ 10000 w 10000"/>
                <a:gd name="connsiteY2" fmla="*/ 0 h 9654"/>
                <a:gd name="connsiteX0" fmla="*/ 0 w 10000"/>
                <a:gd name="connsiteY0" fmla="*/ 10000 h 10000"/>
                <a:gd name="connsiteX1" fmla="*/ 4040 w 10000"/>
                <a:gd name="connsiteY1" fmla="*/ 817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858"/>
                <a:gd name="connsiteX1" fmla="*/ 3824 w 10000"/>
                <a:gd name="connsiteY1" fmla="*/ 3542 h 10858"/>
                <a:gd name="connsiteX2" fmla="*/ 10000 w 10000"/>
                <a:gd name="connsiteY2" fmla="*/ 0 h 10858"/>
                <a:gd name="connsiteX0" fmla="*/ 0 w 10144"/>
                <a:gd name="connsiteY0" fmla="*/ 10249 h 11202"/>
                <a:gd name="connsiteX1" fmla="*/ 3968 w 10144"/>
                <a:gd name="connsiteY1" fmla="*/ 3542 h 11202"/>
                <a:gd name="connsiteX2" fmla="*/ 10144 w 10144"/>
                <a:gd name="connsiteY2" fmla="*/ 0 h 11202"/>
                <a:gd name="connsiteX0" fmla="*/ 0 w 10144"/>
                <a:gd name="connsiteY0" fmla="*/ 10249 h 10827"/>
                <a:gd name="connsiteX1" fmla="*/ 3968 w 10144"/>
                <a:gd name="connsiteY1" fmla="*/ 3542 h 10827"/>
                <a:gd name="connsiteX2" fmla="*/ 10144 w 10144"/>
                <a:gd name="connsiteY2" fmla="*/ 0 h 10827"/>
                <a:gd name="connsiteX0" fmla="*/ 0 w 10144"/>
                <a:gd name="connsiteY0" fmla="*/ 10249 h 10856"/>
                <a:gd name="connsiteX1" fmla="*/ 3968 w 10144"/>
                <a:gd name="connsiteY1" fmla="*/ 3542 h 10856"/>
                <a:gd name="connsiteX2" fmla="*/ 10144 w 10144"/>
                <a:gd name="connsiteY2" fmla="*/ 0 h 10856"/>
                <a:gd name="connsiteX0" fmla="*/ 0 w 10144"/>
                <a:gd name="connsiteY0" fmla="*/ 10249 h 10856"/>
                <a:gd name="connsiteX1" fmla="*/ 3968 w 10144"/>
                <a:gd name="connsiteY1" fmla="*/ 3542 h 10856"/>
                <a:gd name="connsiteX2" fmla="*/ 10144 w 10144"/>
                <a:gd name="connsiteY2" fmla="*/ 0 h 10856"/>
                <a:gd name="connsiteX0" fmla="*/ 0 w 10144"/>
                <a:gd name="connsiteY0" fmla="*/ 10249 h 10873"/>
                <a:gd name="connsiteX1" fmla="*/ 3968 w 10144"/>
                <a:gd name="connsiteY1" fmla="*/ 3542 h 10873"/>
                <a:gd name="connsiteX2" fmla="*/ 10144 w 10144"/>
                <a:gd name="connsiteY2" fmla="*/ 0 h 10873"/>
                <a:gd name="connsiteX0" fmla="*/ 0 w 13016"/>
                <a:gd name="connsiteY0" fmla="*/ 6711 h 8181"/>
                <a:gd name="connsiteX1" fmla="*/ 3968 w 13016"/>
                <a:gd name="connsiteY1" fmla="*/ 4 h 8181"/>
                <a:gd name="connsiteX2" fmla="*/ 13016 w 13016"/>
                <a:gd name="connsiteY2" fmla="*/ 7934 h 8181"/>
                <a:gd name="connsiteX0" fmla="*/ 0 w 10000"/>
                <a:gd name="connsiteY0" fmla="*/ 0 h 4751"/>
                <a:gd name="connsiteX1" fmla="*/ 5022 w 10000"/>
                <a:gd name="connsiteY1" fmla="*/ 4718 h 4751"/>
                <a:gd name="connsiteX2" fmla="*/ 10000 w 10000"/>
                <a:gd name="connsiteY2" fmla="*/ 1495 h 4751"/>
                <a:gd name="connsiteX0" fmla="*/ 0 w 9799"/>
                <a:gd name="connsiteY0" fmla="*/ 0 h 10094"/>
                <a:gd name="connsiteX1" fmla="*/ 5022 w 9799"/>
                <a:gd name="connsiteY1" fmla="*/ 9931 h 10094"/>
                <a:gd name="connsiteX2" fmla="*/ 9799 w 9799"/>
                <a:gd name="connsiteY2" fmla="*/ 4234 h 10094"/>
                <a:gd name="connsiteX0" fmla="*/ 0 w 10000"/>
                <a:gd name="connsiteY0" fmla="*/ 2467 h 12467"/>
                <a:gd name="connsiteX1" fmla="*/ 5125 w 10000"/>
                <a:gd name="connsiteY1" fmla="*/ 12306 h 12467"/>
                <a:gd name="connsiteX2" fmla="*/ 10000 w 10000"/>
                <a:gd name="connsiteY2" fmla="*/ 6662 h 12467"/>
                <a:gd name="connsiteX0" fmla="*/ 0 w 10000"/>
                <a:gd name="connsiteY0" fmla="*/ 2541 h 12821"/>
                <a:gd name="connsiteX1" fmla="*/ 5125 w 10000"/>
                <a:gd name="connsiteY1" fmla="*/ 12380 h 12821"/>
                <a:gd name="connsiteX2" fmla="*/ 10000 w 10000"/>
                <a:gd name="connsiteY2" fmla="*/ 6736 h 12821"/>
                <a:gd name="connsiteX0" fmla="*/ 0 w 10000"/>
                <a:gd name="connsiteY0" fmla="*/ 2512 h 12675"/>
                <a:gd name="connsiteX1" fmla="*/ 5125 w 10000"/>
                <a:gd name="connsiteY1" fmla="*/ 12351 h 12675"/>
                <a:gd name="connsiteX2" fmla="*/ 10000 w 10000"/>
                <a:gd name="connsiteY2" fmla="*/ 6707 h 12675"/>
                <a:gd name="connsiteX0" fmla="*/ 0 w 10000"/>
                <a:gd name="connsiteY0" fmla="*/ 2588 h 13050"/>
                <a:gd name="connsiteX1" fmla="*/ 5125 w 10000"/>
                <a:gd name="connsiteY1" fmla="*/ 12427 h 13050"/>
                <a:gd name="connsiteX2" fmla="*/ 10000 w 10000"/>
                <a:gd name="connsiteY2" fmla="*/ 6783 h 13050"/>
                <a:gd name="connsiteX0" fmla="*/ 0 w 10000"/>
                <a:gd name="connsiteY0" fmla="*/ 2588 h 13068"/>
                <a:gd name="connsiteX1" fmla="*/ 5125 w 10000"/>
                <a:gd name="connsiteY1" fmla="*/ 12427 h 13068"/>
                <a:gd name="connsiteX2" fmla="*/ 10000 w 10000"/>
                <a:gd name="connsiteY2" fmla="*/ 6783 h 13068"/>
                <a:gd name="connsiteX0" fmla="*/ 0 w 10000"/>
                <a:gd name="connsiteY0" fmla="*/ 2694 h 12393"/>
                <a:gd name="connsiteX1" fmla="*/ 4272 w 10000"/>
                <a:gd name="connsiteY1" fmla="*/ 11610 h 12393"/>
                <a:gd name="connsiteX2" fmla="*/ 10000 w 10000"/>
                <a:gd name="connsiteY2" fmla="*/ 6889 h 12393"/>
                <a:gd name="connsiteX0" fmla="*/ 0 w 10000"/>
                <a:gd name="connsiteY0" fmla="*/ 2911 h 13417"/>
                <a:gd name="connsiteX1" fmla="*/ 4272 w 10000"/>
                <a:gd name="connsiteY1" fmla="*/ 11827 h 13417"/>
                <a:gd name="connsiteX2" fmla="*/ 10000 w 10000"/>
                <a:gd name="connsiteY2" fmla="*/ 7106 h 13417"/>
                <a:gd name="connsiteX0" fmla="*/ 0 w 10171"/>
                <a:gd name="connsiteY0" fmla="*/ 2594 h 11442"/>
                <a:gd name="connsiteX1" fmla="*/ 4443 w 10171"/>
                <a:gd name="connsiteY1" fmla="*/ 11202 h 11442"/>
                <a:gd name="connsiteX2" fmla="*/ 10171 w 10171"/>
                <a:gd name="connsiteY2" fmla="*/ 6481 h 11442"/>
                <a:gd name="connsiteX0" fmla="*/ 0 w 10171"/>
                <a:gd name="connsiteY0" fmla="*/ 0 h 3887"/>
                <a:gd name="connsiteX1" fmla="*/ 10171 w 10171"/>
                <a:gd name="connsiteY1" fmla="*/ 3887 h 3887"/>
                <a:gd name="connsiteX0" fmla="*/ 0 w 10000"/>
                <a:gd name="connsiteY0" fmla="*/ 2887 h 12887"/>
                <a:gd name="connsiteX1" fmla="*/ 10000 w 10000"/>
                <a:gd name="connsiteY1" fmla="*/ 12887 h 12887"/>
                <a:gd name="connsiteX0" fmla="*/ 0 w 10000"/>
                <a:gd name="connsiteY0" fmla="*/ 1363 h 18380"/>
                <a:gd name="connsiteX1" fmla="*/ 10000 w 10000"/>
                <a:gd name="connsiteY1" fmla="*/ 11363 h 18380"/>
                <a:gd name="connsiteX0" fmla="*/ 0 w 10000"/>
                <a:gd name="connsiteY0" fmla="*/ 4877 h 20785"/>
                <a:gd name="connsiteX1" fmla="*/ 10000 w 10000"/>
                <a:gd name="connsiteY1" fmla="*/ 14877 h 20785"/>
                <a:gd name="connsiteX0" fmla="*/ 0 w 10000"/>
                <a:gd name="connsiteY0" fmla="*/ 4399 h 23164"/>
                <a:gd name="connsiteX1" fmla="*/ 10000 w 10000"/>
                <a:gd name="connsiteY1" fmla="*/ 14399 h 23164"/>
                <a:gd name="connsiteX0" fmla="*/ 0 w 8809"/>
                <a:gd name="connsiteY0" fmla="*/ 4717 h 19201"/>
                <a:gd name="connsiteX1" fmla="*/ 8809 w 8809"/>
                <a:gd name="connsiteY1" fmla="*/ 9861 h 19201"/>
                <a:gd name="connsiteX0" fmla="*/ 0 w 10000"/>
                <a:gd name="connsiteY0" fmla="*/ 3841 h 10973"/>
                <a:gd name="connsiteX1" fmla="*/ 10000 w 10000"/>
                <a:gd name="connsiteY1" fmla="*/ 6520 h 1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973">
                  <a:moveTo>
                    <a:pt x="0" y="3841"/>
                  </a:moveTo>
                  <a:cubicBezTo>
                    <a:pt x="1156" y="-10862"/>
                    <a:pt x="6407" y="22518"/>
                    <a:pt x="10000" y="652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61C8D265-AD8F-01E0-4882-C8803009D075}"/>
                </a:ext>
              </a:extLst>
            </p:cNvPr>
            <p:cNvSpPr/>
            <p:nvPr/>
          </p:nvSpPr>
          <p:spPr>
            <a:xfrm>
              <a:off x="8472023" y="3133315"/>
              <a:ext cx="1628535" cy="1314842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  <a:gd name="connsiteX0" fmla="*/ 0 w 9874"/>
                <a:gd name="connsiteY0" fmla="*/ 56347 h 58478"/>
                <a:gd name="connsiteX1" fmla="*/ 9874 w 9874"/>
                <a:gd name="connsiteY1" fmla="*/ 0 h 58478"/>
                <a:gd name="connsiteX0" fmla="*/ 0 w 10000"/>
                <a:gd name="connsiteY0" fmla="*/ 9636 h 9981"/>
                <a:gd name="connsiteX1" fmla="*/ 10000 w 10000"/>
                <a:gd name="connsiteY1" fmla="*/ 0 h 9981"/>
                <a:gd name="connsiteX0" fmla="*/ 0 w 10000"/>
                <a:gd name="connsiteY0" fmla="*/ 9654 h 9654"/>
                <a:gd name="connsiteX1" fmla="*/ 4040 w 10000"/>
                <a:gd name="connsiteY1" fmla="*/ 7895 h 9654"/>
                <a:gd name="connsiteX2" fmla="*/ 10000 w 10000"/>
                <a:gd name="connsiteY2" fmla="*/ 0 h 9654"/>
                <a:gd name="connsiteX0" fmla="*/ 0 w 10000"/>
                <a:gd name="connsiteY0" fmla="*/ 10000 h 10000"/>
                <a:gd name="connsiteX1" fmla="*/ 4040 w 10000"/>
                <a:gd name="connsiteY1" fmla="*/ 817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858"/>
                <a:gd name="connsiteX1" fmla="*/ 3824 w 10000"/>
                <a:gd name="connsiteY1" fmla="*/ 3542 h 10858"/>
                <a:gd name="connsiteX2" fmla="*/ 10000 w 10000"/>
                <a:gd name="connsiteY2" fmla="*/ 0 h 10858"/>
                <a:gd name="connsiteX0" fmla="*/ 0 w 10144"/>
                <a:gd name="connsiteY0" fmla="*/ 10249 h 11202"/>
                <a:gd name="connsiteX1" fmla="*/ 3968 w 10144"/>
                <a:gd name="connsiteY1" fmla="*/ 3542 h 11202"/>
                <a:gd name="connsiteX2" fmla="*/ 10144 w 10144"/>
                <a:gd name="connsiteY2" fmla="*/ 0 h 11202"/>
                <a:gd name="connsiteX0" fmla="*/ 0 w 10144"/>
                <a:gd name="connsiteY0" fmla="*/ 10249 h 10827"/>
                <a:gd name="connsiteX1" fmla="*/ 3968 w 10144"/>
                <a:gd name="connsiteY1" fmla="*/ 3542 h 10827"/>
                <a:gd name="connsiteX2" fmla="*/ 10144 w 10144"/>
                <a:gd name="connsiteY2" fmla="*/ 0 h 10827"/>
                <a:gd name="connsiteX0" fmla="*/ 0 w 10144"/>
                <a:gd name="connsiteY0" fmla="*/ 10249 h 10856"/>
                <a:gd name="connsiteX1" fmla="*/ 3968 w 10144"/>
                <a:gd name="connsiteY1" fmla="*/ 3542 h 10856"/>
                <a:gd name="connsiteX2" fmla="*/ 10144 w 10144"/>
                <a:gd name="connsiteY2" fmla="*/ 0 h 10856"/>
                <a:gd name="connsiteX0" fmla="*/ 0 w 10144"/>
                <a:gd name="connsiteY0" fmla="*/ 10249 h 10856"/>
                <a:gd name="connsiteX1" fmla="*/ 3968 w 10144"/>
                <a:gd name="connsiteY1" fmla="*/ 3542 h 10856"/>
                <a:gd name="connsiteX2" fmla="*/ 10144 w 10144"/>
                <a:gd name="connsiteY2" fmla="*/ 0 h 10856"/>
                <a:gd name="connsiteX0" fmla="*/ 0 w 10144"/>
                <a:gd name="connsiteY0" fmla="*/ 10249 h 10873"/>
                <a:gd name="connsiteX1" fmla="*/ 3968 w 10144"/>
                <a:gd name="connsiteY1" fmla="*/ 3542 h 10873"/>
                <a:gd name="connsiteX2" fmla="*/ 10144 w 10144"/>
                <a:gd name="connsiteY2" fmla="*/ 0 h 10873"/>
                <a:gd name="connsiteX0" fmla="*/ 0 w 13016"/>
                <a:gd name="connsiteY0" fmla="*/ 6711 h 8181"/>
                <a:gd name="connsiteX1" fmla="*/ 3968 w 13016"/>
                <a:gd name="connsiteY1" fmla="*/ 4 h 8181"/>
                <a:gd name="connsiteX2" fmla="*/ 13016 w 13016"/>
                <a:gd name="connsiteY2" fmla="*/ 7934 h 8181"/>
                <a:gd name="connsiteX0" fmla="*/ 0 w 10000"/>
                <a:gd name="connsiteY0" fmla="*/ 0 h 4751"/>
                <a:gd name="connsiteX1" fmla="*/ 5022 w 10000"/>
                <a:gd name="connsiteY1" fmla="*/ 4718 h 4751"/>
                <a:gd name="connsiteX2" fmla="*/ 10000 w 10000"/>
                <a:gd name="connsiteY2" fmla="*/ 1495 h 4751"/>
                <a:gd name="connsiteX0" fmla="*/ 0 w 9799"/>
                <a:gd name="connsiteY0" fmla="*/ 0 h 10094"/>
                <a:gd name="connsiteX1" fmla="*/ 5022 w 9799"/>
                <a:gd name="connsiteY1" fmla="*/ 9931 h 10094"/>
                <a:gd name="connsiteX2" fmla="*/ 9799 w 9799"/>
                <a:gd name="connsiteY2" fmla="*/ 4234 h 10094"/>
                <a:gd name="connsiteX0" fmla="*/ 0 w 10000"/>
                <a:gd name="connsiteY0" fmla="*/ 2467 h 12467"/>
                <a:gd name="connsiteX1" fmla="*/ 5125 w 10000"/>
                <a:gd name="connsiteY1" fmla="*/ 12306 h 12467"/>
                <a:gd name="connsiteX2" fmla="*/ 10000 w 10000"/>
                <a:gd name="connsiteY2" fmla="*/ 6662 h 12467"/>
                <a:gd name="connsiteX0" fmla="*/ 0 w 10000"/>
                <a:gd name="connsiteY0" fmla="*/ 2541 h 12821"/>
                <a:gd name="connsiteX1" fmla="*/ 5125 w 10000"/>
                <a:gd name="connsiteY1" fmla="*/ 12380 h 12821"/>
                <a:gd name="connsiteX2" fmla="*/ 10000 w 10000"/>
                <a:gd name="connsiteY2" fmla="*/ 6736 h 12821"/>
                <a:gd name="connsiteX0" fmla="*/ 0 w 10000"/>
                <a:gd name="connsiteY0" fmla="*/ 2512 h 12675"/>
                <a:gd name="connsiteX1" fmla="*/ 5125 w 10000"/>
                <a:gd name="connsiteY1" fmla="*/ 12351 h 12675"/>
                <a:gd name="connsiteX2" fmla="*/ 10000 w 10000"/>
                <a:gd name="connsiteY2" fmla="*/ 6707 h 12675"/>
                <a:gd name="connsiteX0" fmla="*/ 0 w 10000"/>
                <a:gd name="connsiteY0" fmla="*/ 2588 h 13050"/>
                <a:gd name="connsiteX1" fmla="*/ 5125 w 10000"/>
                <a:gd name="connsiteY1" fmla="*/ 12427 h 13050"/>
                <a:gd name="connsiteX2" fmla="*/ 10000 w 10000"/>
                <a:gd name="connsiteY2" fmla="*/ 6783 h 13050"/>
                <a:gd name="connsiteX0" fmla="*/ 0 w 10000"/>
                <a:gd name="connsiteY0" fmla="*/ 2588 h 13068"/>
                <a:gd name="connsiteX1" fmla="*/ 5125 w 10000"/>
                <a:gd name="connsiteY1" fmla="*/ 12427 h 13068"/>
                <a:gd name="connsiteX2" fmla="*/ 10000 w 10000"/>
                <a:gd name="connsiteY2" fmla="*/ 6783 h 13068"/>
                <a:gd name="connsiteX0" fmla="*/ 0 w 10000"/>
                <a:gd name="connsiteY0" fmla="*/ 2694 h 12393"/>
                <a:gd name="connsiteX1" fmla="*/ 4272 w 10000"/>
                <a:gd name="connsiteY1" fmla="*/ 11610 h 12393"/>
                <a:gd name="connsiteX2" fmla="*/ 10000 w 10000"/>
                <a:gd name="connsiteY2" fmla="*/ 6889 h 12393"/>
                <a:gd name="connsiteX0" fmla="*/ 0 w 10000"/>
                <a:gd name="connsiteY0" fmla="*/ 2911 h 13417"/>
                <a:gd name="connsiteX1" fmla="*/ 4272 w 10000"/>
                <a:gd name="connsiteY1" fmla="*/ 11827 h 13417"/>
                <a:gd name="connsiteX2" fmla="*/ 10000 w 10000"/>
                <a:gd name="connsiteY2" fmla="*/ 7106 h 13417"/>
                <a:gd name="connsiteX0" fmla="*/ 0 w 10171"/>
                <a:gd name="connsiteY0" fmla="*/ 2594 h 11442"/>
                <a:gd name="connsiteX1" fmla="*/ 4443 w 10171"/>
                <a:gd name="connsiteY1" fmla="*/ 11202 h 11442"/>
                <a:gd name="connsiteX2" fmla="*/ 10171 w 10171"/>
                <a:gd name="connsiteY2" fmla="*/ 6481 h 11442"/>
                <a:gd name="connsiteX0" fmla="*/ 0 w 10171"/>
                <a:gd name="connsiteY0" fmla="*/ 0 h 3887"/>
                <a:gd name="connsiteX1" fmla="*/ 10171 w 10171"/>
                <a:gd name="connsiteY1" fmla="*/ 3887 h 3887"/>
                <a:gd name="connsiteX0" fmla="*/ 0 w 10000"/>
                <a:gd name="connsiteY0" fmla="*/ 2887 h 12887"/>
                <a:gd name="connsiteX1" fmla="*/ 10000 w 10000"/>
                <a:gd name="connsiteY1" fmla="*/ 12887 h 12887"/>
                <a:gd name="connsiteX0" fmla="*/ 0 w 10000"/>
                <a:gd name="connsiteY0" fmla="*/ 1363 h 18380"/>
                <a:gd name="connsiteX1" fmla="*/ 10000 w 10000"/>
                <a:gd name="connsiteY1" fmla="*/ 11363 h 18380"/>
                <a:gd name="connsiteX0" fmla="*/ 0 w 10000"/>
                <a:gd name="connsiteY0" fmla="*/ 4877 h 20785"/>
                <a:gd name="connsiteX1" fmla="*/ 10000 w 10000"/>
                <a:gd name="connsiteY1" fmla="*/ 14877 h 20785"/>
                <a:gd name="connsiteX0" fmla="*/ 0 w 10000"/>
                <a:gd name="connsiteY0" fmla="*/ 4399 h 23164"/>
                <a:gd name="connsiteX1" fmla="*/ 10000 w 10000"/>
                <a:gd name="connsiteY1" fmla="*/ 14399 h 23164"/>
                <a:gd name="connsiteX0" fmla="*/ 0 w 8809"/>
                <a:gd name="connsiteY0" fmla="*/ 4717 h 19201"/>
                <a:gd name="connsiteX1" fmla="*/ 8809 w 8809"/>
                <a:gd name="connsiteY1" fmla="*/ 9861 h 19201"/>
                <a:gd name="connsiteX0" fmla="*/ 0 w 10000"/>
                <a:gd name="connsiteY0" fmla="*/ 3841 h 10973"/>
                <a:gd name="connsiteX1" fmla="*/ 10000 w 10000"/>
                <a:gd name="connsiteY1" fmla="*/ 6520 h 10973"/>
                <a:gd name="connsiteX0" fmla="*/ 0 w 9631"/>
                <a:gd name="connsiteY0" fmla="*/ 2116 h 41211"/>
                <a:gd name="connsiteX1" fmla="*/ 9631 w 9631"/>
                <a:gd name="connsiteY1" fmla="*/ 38735 h 41211"/>
                <a:gd name="connsiteX0" fmla="*/ 0 w 10000"/>
                <a:gd name="connsiteY0" fmla="*/ 495 h 10172"/>
                <a:gd name="connsiteX1" fmla="*/ 10000 w 10000"/>
                <a:gd name="connsiteY1" fmla="*/ 9381 h 10172"/>
                <a:gd name="connsiteX0" fmla="*/ 0 w 10000"/>
                <a:gd name="connsiteY0" fmla="*/ 548 h 10217"/>
                <a:gd name="connsiteX1" fmla="*/ 10000 w 10000"/>
                <a:gd name="connsiteY1" fmla="*/ 9434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217">
                  <a:moveTo>
                    <a:pt x="0" y="548"/>
                  </a:moveTo>
                  <a:cubicBezTo>
                    <a:pt x="3829" y="-3245"/>
                    <a:pt x="6090" y="14027"/>
                    <a:pt x="10000" y="9434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351895F-409A-51FB-C0AF-734FCC90C343}"/>
                </a:ext>
              </a:extLst>
            </p:cNvPr>
            <p:cNvSpPr txBox="1"/>
            <p:nvPr/>
          </p:nvSpPr>
          <p:spPr>
            <a:xfrm>
              <a:off x="8748084" y="2943931"/>
              <a:ext cx="129918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pPr algn="ctr"/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batched</a:t>
              </a:r>
              <a:r>
                <a:rPr lang="zh-CN" altLang="en-US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 </a:t>
              </a:r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actions,</a:t>
              </a:r>
              <a:r>
                <a:rPr lang="zh-CN" altLang="en-US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 </a:t>
              </a:r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values</a:t>
              </a:r>
              <a:endParaRPr lang="en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4490F7-9360-B186-13AB-D0C7326489AE}"/>
              </a:ext>
            </a:extLst>
          </p:cNvPr>
          <p:cNvGrpSpPr/>
          <p:nvPr/>
        </p:nvGrpSpPr>
        <p:grpSpPr>
          <a:xfrm>
            <a:off x="579772" y="4547518"/>
            <a:ext cx="6077022" cy="1994782"/>
            <a:chOff x="679891" y="4763712"/>
            <a:chExt cx="6077022" cy="1994782"/>
          </a:xfrm>
        </p:grpSpPr>
        <p:sp>
          <p:nvSpPr>
            <p:cNvPr id="24" name="圆角矩形 1">
              <a:extLst>
                <a:ext uri="{FF2B5EF4-FFF2-40B4-BE49-F238E27FC236}">
                  <a16:creationId xmlns:a16="http://schemas.microsoft.com/office/drawing/2014/main" id="{4ACF455F-876E-85CA-B740-71D3EE07E22B}"/>
                </a:ext>
              </a:extLst>
            </p:cNvPr>
            <p:cNvSpPr/>
            <p:nvPr/>
          </p:nvSpPr>
          <p:spPr>
            <a:xfrm>
              <a:off x="679891" y="4783942"/>
              <a:ext cx="5920838" cy="1974552"/>
            </a:xfrm>
            <a:prstGeom prst="roundRect">
              <a:avLst>
                <a:gd name="adj" fmla="val 7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B57909-CF68-5211-FF86-58F31E680C98}"/>
                </a:ext>
              </a:extLst>
            </p:cNvPr>
            <p:cNvSpPr txBox="1"/>
            <p:nvPr/>
          </p:nvSpPr>
          <p:spPr>
            <a:xfrm>
              <a:off x="4002525" y="6481495"/>
              <a:ext cx="108716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/>
                <a:t>Test</a:t>
              </a:r>
              <a:r>
                <a:rPr lang="zh-CN" altLang="en-US"/>
                <a:t> </a:t>
              </a:r>
              <a:r>
                <a:rPr lang="en-US" altLang="zh-CN"/>
                <a:t>Data</a:t>
              </a:r>
              <a:endParaRPr lang="en-C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DBD3F6-E476-72CC-06D9-08C62638D2D4}"/>
                </a:ext>
              </a:extLst>
            </p:cNvPr>
            <p:cNvSpPr txBox="1"/>
            <p:nvPr/>
          </p:nvSpPr>
          <p:spPr>
            <a:xfrm>
              <a:off x="2397424" y="6419940"/>
              <a:ext cx="12292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CollectorSet</a:t>
              </a: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圆角矩形 142">
              <a:extLst>
                <a:ext uri="{FF2B5EF4-FFF2-40B4-BE49-F238E27FC236}">
                  <a16:creationId xmlns:a16="http://schemas.microsoft.com/office/drawing/2014/main" id="{D86C7D65-F81A-3D20-DC52-10892B58EE9C}"/>
                </a:ext>
              </a:extLst>
            </p:cNvPr>
            <p:cNvSpPr/>
            <p:nvPr/>
          </p:nvSpPr>
          <p:spPr>
            <a:xfrm>
              <a:off x="2377725" y="5590731"/>
              <a:ext cx="1248923" cy="847382"/>
            </a:xfrm>
            <a:prstGeom prst="roundRect">
              <a:avLst>
                <a:gd name="adj" fmla="val 975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" name="圆角矩形 142">
              <a:extLst>
                <a:ext uri="{FF2B5EF4-FFF2-40B4-BE49-F238E27FC236}">
                  <a16:creationId xmlns:a16="http://schemas.microsoft.com/office/drawing/2014/main" id="{1B0A8B4F-229C-A761-C522-1336CFD5935F}"/>
                </a:ext>
              </a:extLst>
            </p:cNvPr>
            <p:cNvSpPr/>
            <p:nvPr/>
          </p:nvSpPr>
          <p:spPr>
            <a:xfrm>
              <a:off x="3911328" y="6074817"/>
              <a:ext cx="1185522" cy="2686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 err="1">
                  <a:solidFill>
                    <a:srgbClr val="000000"/>
                  </a:solidFill>
                  <a:latin typeface="Calibri" panose="020F0502020204030204"/>
                </a:rPr>
                <a:t>DataLoader</a:t>
              </a:r>
              <a:endParaRPr kumimoji="1" lang="zh-CN" altLang="en-US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" name="圆角矩形 142">
              <a:extLst>
                <a:ext uri="{FF2B5EF4-FFF2-40B4-BE49-F238E27FC236}">
                  <a16:creationId xmlns:a16="http://schemas.microsoft.com/office/drawing/2014/main" id="{06E8711B-4B9F-77C4-77B9-FCAC9AA95B2A}"/>
                </a:ext>
              </a:extLst>
            </p:cNvPr>
            <p:cNvSpPr/>
            <p:nvPr/>
          </p:nvSpPr>
          <p:spPr>
            <a:xfrm>
              <a:off x="4365697" y="5599227"/>
              <a:ext cx="1760278" cy="27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Simulation</a:t>
              </a: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Model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2B927F-AC87-01F4-121A-FAB72FB9D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089" y="6349026"/>
              <a:ext cx="0" cy="170834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21B10C-811D-06E8-7933-C91397DA92E8}"/>
                </a:ext>
              </a:extLst>
            </p:cNvPr>
            <p:cNvSpPr txBox="1"/>
            <p:nvPr/>
          </p:nvSpPr>
          <p:spPr>
            <a:xfrm>
              <a:off x="5163491" y="5864235"/>
              <a:ext cx="124892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get_true_env</a:t>
              </a:r>
              <a:r>
                <a:rPr kumimoji="1" lang="en-US" altLang="zh-CN" sz="1100" kern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圆角矩形 142">
              <a:extLst>
                <a:ext uri="{FF2B5EF4-FFF2-40B4-BE49-F238E27FC236}">
                  <a16:creationId xmlns:a16="http://schemas.microsoft.com/office/drawing/2014/main" id="{48683D2A-C2A2-B166-F1A9-2AC92FC9FAF5}"/>
                </a:ext>
              </a:extLst>
            </p:cNvPr>
            <p:cNvSpPr/>
            <p:nvPr/>
          </p:nvSpPr>
          <p:spPr>
            <a:xfrm>
              <a:off x="3979444" y="5197783"/>
              <a:ext cx="942680" cy="2133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Test</a:t>
              </a: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Env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E5952A7-CD35-7C5D-C112-A2EF2D930363}"/>
                </a:ext>
              </a:extLst>
            </p:cNvPr>
            <p:cNvSpPr/>
            <p:nvPr/>
          </p:nvSpPr>
          <p:spPr>
            <a:xfrm flipH="1">
              <a:off x="4136522" y="5409271"/>
              <a:ext cx="313432" cy="660060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477028"/>
                <a:gd name="connsiteY0" fmla="*/ 10474 h 10474"/>
                <a:gd name="connsiteX1" fmla="*/ 48397 w 477028"/>
                <a:gd name="connsiteY1" fmla="*/ 0 h 10474"/>
                <a:gd name="connsiteX0" fmla="*/ 0 w 351416"/>
                <a:gd name="connsiteY0" fmla="*/ 10474 h 10474"/>
                <a:gd name="connsiteX1" fmla="*/ 48397 w 351416"/>
                <a:gd name="connsiteY1" fmla="*/ 0 h 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16" h="10474">
                  <a:moveTo>
                    <a:pt x="0" y="10474"/>
                  </a:moveTo>
                  <a:cubicBezTo>
                    <a:pt x="621448" y="3680"/>
                    <a:pt x="275046" y="3791"/>
                    <a:pt x="48397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F47EECC-85F4-5E8E-333F-C22FF8545284}"/>
                </a:ext>
              </a:extLst>
            </p:cNvPr>
            <p:cNvSpPr/>
            <p:nvPr/>
          </p:nvSpPr>
          <p:spPr>
            <a:xfrm flipH="1">
              <a:off x="4504087" y="5880614"/>
              <a:ext cx="687806" cy="188717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364432 w 404370"/>
                <a:gd name="connsiteY0" fmla="*/ 10000 h 10000"/>
                <a:gd name="connsiteX1" fmla="*/ 374432 w 404370"/>
                <a:gd name="connsiteY1" fmla="*/ 0 h 10000"/>
                <a:gd name="connsiteX0" fmla="*/ 1028935 w 1028935"/>
                <a:gd name="connsiteY0" fmla="*/ 2585 h 2585"/>
                <a:gd name="connsiteX1" fmla="*/ 0 w 1028935"/>
                <a:gd name="connsiteY1" fmla="*/ 0 h 2585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9376" y="4671"/>
                    <a:pt x="296" y="10068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B0830E3-4B90-9050-35FB-BB7F98DAA54D}"/>
                </a:ext>
              </a:extLst>
            </p:cNvPr>
            <p:cNvSpPr/>
            <p:nvPr/>
          </p:nvSpPr>
          <p:spPr>
            <a:xfrm>
              <a:off x="4600700" y="5409271"/>
              <a:ext cx="591193" cy="181460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364432 w 404370"/>
                <a:gd name="connsiteY0" fmla="*/ 10000 h 10000"/>
                <a:gd name="connsiteX1" fmla="*/ 374432 w 404370"/>
                <a:gd name="connsiteY1" fmla="*/ 0 h 10000"/>
                <a:gd name="connsiteX0" fmla="*/ 1028935 w 1028935"/>
                <a:gd name="connsiteY0" fmla="*/ 2585 h 2585"/>
                <a:gd name="connsiteX1" fmla="*/ 0 w 1028935"/>
                <a:gd name="connsiteY1" fmla="*/ 0 h 2585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9376" y="4671"/>
                    <a:pt x="296" y="10068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0" name="圆角矩形 142">
              <a:extLst>
                <a:ext uri="{FF2B5EF4-FFF2-40B4-BE49-F238E27FC236}">
                  <a16:creationId xmlns:a16="http://schemas.microsoft.com/office/drawing/2014/main" id="{8EED5141-2DFC-A47D-E6F2-C9825B9571D9}"/>
                </a:ext>
              </a:extLst>
            </p:cNvPr>
            <p:cNvSpPr/>
            <p:nvPr/>
          </p:nvSpPr>
          <p:spPr>
            <a:xfrm>
              <a:off x="2426130" y="5667515"/>
              <a:ext cx="1046331" cy="261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Collector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7" name="圆角矩形 142">
              <a:extLst>
                <a:ext uri="{FF2B5EF4-FFF2-40B4-BE49-F238E27FC236}">
                  <a16:creationId xmlns:a16="http://schemas.microsoft.com/office/drawing/2014/main" id="{85633AD2-EF11-AEC7-9AD7-2B2A51A40E7D}"/>
                </a:ext>
              </a:extLst>
            </p:cNvPr>
            <p:cNvSpPr/>
            <p:nvPr/>
          </p:nvSpPr>
          <p:spPr>
            <a:xfrm>
              <a:off x="2559095" y="5151520"/>
              <a:ext cx="783384" cy="2610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Logger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" name="圆角矩形 142">
              <a:extLst>
                <a:ext uri="{FF2B5EF4-FFF2-40B4-BE49-F238E27FC236}">
                  <a16:creationId xmlns:a16="http://schemas.microsoft.com/office/drawing/2014/main" id="{EA2E3071-8EEE-33F9-3642-64F4A238F4C0}"/>
                </a:ext>
              </a:extLst>
            </p:cNvPr>
            <p:cNvSpPr/>
            <p:nvPr/>
          </p:nvSpPr>
          <p:spPr>
            <a:xfrm>
              <a:off x="2426136" y="6056251"/>
              <a:ext cx="1046320" cy="261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Buffer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4" name="圆角矩形 142">
              <a:extLst>
                <a:ext uri="{FF2B5EF4-FFF2-40B4-BE49-F238E27FC236}">
                  <a16:creationId xmlns:a16="http://schemas.microsoft.com/office/drawing/2014/main" id="{0771C771-4265-5B60-0AEC-9184DDE0A15E}"/>
                </a:ext>
              </a:extLst>
            </p:cNvPr>
            <p:cNvSpPr/>
            <p:nvPr/>
          </p:nvSpPr>
          <p:spPr>
            <a:xfrm>
              <a:off x="886229" y="5299756"/>
              <a:ext cx="875210" cy="3239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Policy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5" name="圆角矩形 142">
              <a:extLst>
                <a:ext uri="{FF2B5EF4-FFF2-40B4-BE49-F238E27FC236}">
                  <a16:creationId xmlns:a16="http://schemas.microsoft.com/office/drawing/2014/main" id="{5105048D-6AFC-D9A7-AE85-7D1FB45B6DA6}"/>
                </a:ext>
              </a:extLst>
            </p:cNvPr>
            <p:cNvSpPr/>
            <p:nvPr/>
          </p:nvSpPr>
          <p:spPr>
            <a:xfrm>
              <a:off x="720699" y="5871944"/>
              <a:ext cx="1352430" cy="3239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State</a:t>
              </a: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Tracker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FCC7DAE-183B-E3D6-374B-F3462FC56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971" y="5628654"/>
              <a:ext cx="0" cy="232227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6E66B5-5A5D-AF0E-1667-224D3504D78A}"/>
                </a:ext>
              </a:extLst>
            </p:cNvPr>
            <p:cNvSpPr txBox="1"/>
            <p:nvPr/>
          </p:nvSpPr>
          <p:spPr>
            <a:xfrm>
              <a:off x="1291488" y="5650266"/>
              <a:ext cx="87521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get_emb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7E235F-C6AC-A6D4-E92C-147D245DDE8C}"/>
                </a:ext>
              </a:extLst>
            </p:cNvPr>
            <p:cNvSpPr txBox="1"/>
            <p:nvPr/>
          </p:nvSpPr>
          <p:spPr>
            <a:xfrm>
              <a:off x="1570493" y="5545416"/>
              <a:ext cx="81688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>
                  <a:solidFill>
                    <a:srgbClr val="C00000"/>
                  </a:solidFill>
                </a:rPr>
                <a:t>State</a:t>
              </a:r>
              <a:endParaRPr lang="en-CN">
                <a:solidFill>
                  <a:srgbClr val="C00000"/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22DCF08-F69C-0CB7-B6BA-62443D9BE6ED}"/>
                </a:ext>
              </a:extLst>
            </p:cNvPr>
            <p:cNvSpPr/>
            <p:nvPr/>
          </p:nvSpPr>
          <p:spPr>
            <a:xfrm rot="10800000" flipH="1">
              <a:off x="1323833" y="5119371"/>
              <a:ext cx="1290713" cy="464989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  <a:gd name="connsiteX0" fmla="*/ 0 w 4888"/>
                <a:gd name="connsiteY0" fmla="*/ 0 h 26504"/>
                <a:gd name="connsiteX1" fmla="*/ 4888 w 4888"/>
                <a:gd name="connsiteY1" fmla="*/ 23024 h 26504"/>
                <a:gd name="connsiteX0" fmla="*/ 0 w 19947"/>
                <a:gd name="connsiteY0" fmla="*/ 0 h 5105"/>
                <a:gd name="connsiteX1" fmla="*/ 19947 w 19947"/>
                <a:gd name="connsiteY1" fmla="*/ 2570 h 5105"/>
                <a:gd name="connsiteX0" fmla="*/ 0 w 10000"/>
                <a:gd name="connsiteY0" fmla="*/ 0 h 9370"/>
                <a:gd name="connsiteX1" fmla="*/ 10000 w 10000"/>
                <a:gd name="connsiteY1" fmla="*/ 5034 h 9370"/>
                <a:gd name="connsiteX0" fmla="*/ 0 w 11211"/>
                <a:gd name="connsiteY0" fmla="*/ 0 h 7163"/>
                <a:gd name="connsiteX1" fmla="*/ 11211 w 11211"/>
                <a:gd name="connsiteY1" fmla="*/ 181 h 7163"/>
                <a:gd name="connsiteX0" fmla="*/ 0 w 9366"/>
                <a:gd name="connsiteY0" fmla="*/ 11214 h 17606"/>
                <a:gd name="connsiteX1" fmla="*/ 9366 w 9366"/>
                <a:gd name="connsiteY1" fmla="*/ 0 h 1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66" h="17606">
                  <a:moveTo>
                    <a:pt x="0" y="11214"/>
                  </a:moveTo>
                  <a:cubicBezTo>
                    <a:pt x="2135" y="26554"/>
                    <a:pt x="8473" y="10843"/>
                    <a:pt x="9366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41F5BE4-F88B-2A93-C866-B4A23956A063}"/>
                </a:ext>
              </a:extLst>
            </p:cNvPr>
            <p:cNvSpPr/>
            <p:nvPr/>
          </p:nvSpPr>
          <p:spPr>
            <a:xfrm flipH="1">
              <a:off x="1368484" y="6220829"/>
              <a:ext cx="1148262" cy="338554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  <a:gd name="connsiteX0" fmla="*/ 0 w 4888"/>
                <a:gd name="connsiteY0" fmla="*/ 0 h 26504"/>
                <a:gd name="connsiteX1" fmla="*/ 4888 w 4888"/>
                <a:gd name="connsiteY1" fmla="*/ 23024 h 26504"/>
                <a:gd name="connsiteX0" fmla="*/ 0 w 19947"/>
                <a:gd name="connsiteY0" fmla="*/ 0 h 5105"/>
                <a:gd name="connsiteX1" fmla="*/ 19947 w 19947"/>
                <a:gd name="connsiteY1" fmla="*/ 2570 h 5105"/>
                <a:gd name="connsiteX0" fmla="*/ 0 w 10000"/>
                <a:gd name="connsiteY0" fmla="*/ 0 h 9370"/>
                <a:gd name="connsiteX1" fmla="*/ 10000 w 10000"/>
                <a:gd name="connsiteY1" fmla="*/ 5034 h 9370"/>
                <a:gd name="connsiteX0" fmla="*/ 0 w 11211"/>
                <a:gd name="connsiteY0" fmla="*/ 0 h 7163"/>
                <a:gd name="connsiteX1" fmla="*/ 11211 w 11211"/>
                <a:gd name="connsiteY1" fmla="*/ 181 h 7163"/>
                <a:gd name="connsiteX0" fmla="*/ 0 w 10143"/>
                <a:gd name="connsiteY0" fmla="*/ 0 h 10457"/>
                <a:gd name="connsiteX1" fmla="*/ 10143 w 10143"/>
                <a:gd name="connsiteY1" fmla="*/ 1249 h 10457"/>
                <a:gd name="connsiteX0" fmla="*/ 0 w 10955"/>
                <a:gd name="connsiteY0" fmla="*/ 0 h 10001"/>
                <a:gd name="connsiteX1" fmla="*/ 10955 w 10955"/>
                <a:gd name="connsiteY1" fmla="*/ 253 h 10001"/>
                <a:gd name="connsiteX0" fmla="*/ 0 w 10955"/>
                <a:gd name="connsiteY0" fmla="*/ 0 h 10705"/>
                <a:gd name="connsiteX1" fmla="*/ 10955 w 10955"/>
                <a:gd name="connsiteY1" fmla="*/ 253 h 10705"/>
                <a:gd name="connsiteX0" fmla="*/ 0 w 10955"/>
                <a:gd name="connsiteY0" fmla="*/ 0 h 10705"/>
                <a:gd name="connsiteX1" fmla="*/ 10955 w 10955"/>
                <a:gd name="connsiteY1" fmla="*/ 253 h 10705"/>
                <a:gd name="connsiteX0" fmla="*/ 0 w 21878"/>
                <a:gd name="connsiteY0" fmla="*/ 8265 h 15807"/>
                <a:gd name="connsiteX1" fmla="*/ 21878 w 21878"/>
                <a:gd name="connsiteY1" fmla="*/ 0 h 15807"/>
                <a:gd name="connsiteX0" fmla="*/ 0 w 21878"/>
                <a:gd name="connsiteY0" fmla="*/ 8265 h 12764"/>
                <a:gd name="connsiteX1" fmla="*/ 21878 w 21878"/>
                <a:gd name="connsiteY1" fmla="*/ 0 h 12764"/>
                <a:gd name="connsiteX0" fmla="*/ 0 w 21878"/>
                <a:gd name="connsiteY0" fmla="*/ 8265 h 13007"/>
                <a:gd name="connsiteX1" fmla="*/ 21878 w 21878"/>
                <a:gd name="connsiteY1" fmla="*/ 0 h 1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78" h="13007">
                  <a:moveTo>
                    <a:pt x="0" y="8265"/>
                  </a:moveTo>
                  <a:cubicBezTo>
                    <a:pt x="11318" y="17286"/>
                    <a:pt x="21415" y="12836"/>
                    <a:pt x="21878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DA4B967-F059-FDD8-C380-227F8B5F1EC7}"/>
                </a:ext>
              </a:extLst>
            </p:cNvPr>
            <p:cNvSpPr/>
            <p:nvPr/>
          </p:nvSpPr>
          <p:spPr>
            <a:xfrm rot="10800000">
              <a:off x="3413286" y="5281827"/>
              <a:ext cx="570654" cy="314190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  <a:gd name="connsiteX0" fmla="*/ 0 w 4888"/>
                <a:gd name="connsiteY0" fmla="*/ 0 h 26504"/>
                <a:gd name="connsiteX1" fmla="*/ 4888 w 4888"/>
                <a:gd name="connsiteY1" fmla="*/ 23024 h 26504"/>
                <a:gd name="connsiteX0" fmla="*/ 0 w 19947"/>
                <a:gd name="connsiteY0" fmla="*/ 0 h 5105"/>
                <a:gd name="connsiteX1" fmla="*/ 19947 w 19947"/>
                <a:gd name="connsiteY1" fmla="*/ 2570 h 5105"/>
                <a:gd name="connsiteX0" fmla="*/ 0 w 10000"/>
                <a:gd name="connsiteY0" fmla="*/ 0 h 9370"/>
                <a:gd name="connsiteX1" fmla="*/ 10000 w 10000"/>
                <a:gd name="connsiteY1" fmla="*/ 5034 h 9370"/>
                <a:gd name="connsiteX0" fmla="*/ 0 w 11211"/>
                <a:gd name="connsiteY0" fmla="*/ 0 h 7163"/>
                <a:gd name="connsiteX1" fmla="*/ 11211 w 11211"/>
                <a:gd name="connsiteY1" fmla="*/ 181 h 7163"/>
                <a:gd name="connsiteX0" fmla="*/ 0 w 11554"/>
                <a:gd name="connsiteY0" fmla="*/ 2632 h 11461"/>
                <a:gd name="connsiteX1" fmla="*/ 11554 w 11554"/>
                <a:gd name="connsiteY1" fmla="*/ 0 h 11461"/>
                <a:gd name="connsiteX0" fmla="*/ 0 w 11554"/>
                <a:gd name="connsiteY0" fmla="*/ 2632 h 8233"/>
                <a:gd name="connsiteX1" fmla="*/ 11554 w 11554"/>
                <a:gd name="connsiteY1" fmla="*/ 0 h 8233"/>
                <a:gd name="connsiteX0" fmla="*/ 0 w 5934"/>
                <a:gd name="connsiteY0" fmla="*/ 2929 h 9856"/>
                <a:gd name="connsiteX1" fmla="*/ 5934 w 5934"/>
                <a:gd name="connsiteY1" fmla="*/ 0 h 9856"/>
                <a:gd name="connsiteX0" fmla="*/ 0 w 8504"/>
                <a:gd name="connsiteY0" fmla="*/ 16017 h 19318"/>
                <a:gd name="connsiteX1" fmla="*/ 8504 w 8504"/>
                <a:gd name="connsiteY1" fmla="*/ 0 h 19318"/>
                <a:gd name="connsiteX0" fmla="*/ 0 w 10000"/>
                <a:gd name="connsiteY0" fmla="*/ 8291 h 9774"/>
                <a:gd name="connsiteX1" fmla="*/ 10000 w 10000"/>
                <a:gd name="connsiteY1" fmla="*/ 0 h 9774"/>
                <a:gd name="connsiteX0" fmla="*/ 0 w 10000"/>
                <a:gd name="connsiteY0" fmla="*/ 8483 h 8483"/>
                <a:gd name="connsiteX1" fmla="*/ 10000 w 10000"/>
                <a:gd name="connsiteY1" fmla="*/ 0 h 8483"/>
                <a:gd name="connsiteX0" fmla="*/ 0 w 9074"/>
                <a:gd name="connsiteY0" fmla="*/ 11018 h 11018"/>
                <a:gd name="connsiteX1" fmla="*/ 9074 w 9074"/>
                <a:gd name="connsiteY1" fmla="*/ 0 h 11018"/>
                <a:gd name="connsiteX0" fmla="*/ 0 w 10000"/>
                <a:gd name="connsiteY0" fmla="*/ 10000 h 10000"/>
                <a:gd name="connsiteX1" fmla="*/ 1000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6069" y="10035"/>
                    <a:pt x="8209" y="5108"/>
                    <a:pt x="1000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D09AEEA-B03C-8EC1-50ED-72BAE436791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949296" y="5935475"/>
              <a:ext cx="0" cy="120776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圆角矩形 142">
              <a:extLst>
                <a:ext uri="{FF2B5EF4-FFF2-40B4-BE49-F238E27FC236}">
                  <a16:creationId xmlns:a16="http://schemas.microsoft.com/office/drawing/2014/main" id="{AD2BCCBC-EC93-126D-D300-5AB98FE011A5}"/>
                </a:ext>
              </a:extLst>
            </p:cNvPr>
            <p:cNvSpPr/>
            <p:nvPr/>
          </p:nvSpPr>
          <p:spPr>
            <a:xfrm>
              <a:off x="2470580" y="5686565"/>
              <a:ext cx="1046331" cy="261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Collector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9" name="圆角矩形 142">
              <a:extLst>
                <a:ext uri="{FF2B5EF4-FFF2-40B4-BE49-F238E27FC236}">
                  <a16:creationId xmlns:a16="http://schemas.microsoft.com/office/drawing/2014/main" id="{ADC64130-AB12-6D42-28B5-D14937A2D606}"/>
                </a:ext>
              </a:extLst>
            </p:cNvPr>
            <p:cNvSpPr/>
            <p:nvPr/>
          </p:nvSpPr>
          <p:spPr>
            <a:xfrm>
              <a:off x="2470586" y="6075301"/>
              <a:ext cx="1046320" cy="261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Buffer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AEAF11C-0603-2D75-4BC1-CBED12427216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2993746" y="5954525"/>
              <a:ext cx="0" cy="120776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圆角矩形 142">
              <a:extLst>
                <a:ext uri="{FF2B5EF4-FFF2-40B4-BE49-F238E27FC236}">
                  <a16:creationId xmlns:a16="http://schemas.microsoft.com/office/drawing/2014/main" id="{3A16A691-0A76-D1E1-BF0C-2F1BC6B30D55}"/>
                </a:ext>
              </a:extLst>
            </p:cNvPr>
            <p:cNvSpPr/>
            <p:nvPr/>
          </p:nvSpPr>
          <p:spPr>
            <a:xfrm>
              <a:off x="2518205" y="5708790"/>
              <a:ext cx="1046331" cy="261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Collector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0" name="圆角矩形 142">
              <a:extLst>
                <a:ext uri="{FF2B5EF4-FFF2-40B4-BE49-F238E27FC236}">
                  <a16:creationId xmlns:a16="http://schemas.microsoft.com/office/drawing/2014/main" id="{6A429A68-E597-6F04-0766-7923FA3FE529}"/>
                </a:ext>
              </a:extLst>
            </p:cNvPr>
            <p:cNvSpPr/>
            <p:nvPr/>
          </p:nvSpPr>
          <p:spPr>
            <a:xfrm>
              <a:off x="2518211" y="6097526"/>
              <a:ext cx="1046320" cy="261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Buffer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672609-D265-31FD-3257-C23A6804AA32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3041371" y="5976750"/>
              <a:ext cx="0" cy="120776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478C810-FD73-AAE1-70D0-C80F229A8216}"/>
                </a:ext>
              </a:extLst>
            </p:cNvPr>
            <p:cNvGrpSpPr/>
            <p:nvPr/>
          </p:nvGrpSpPr>
          <p:grpSpPr>
            <a:xfrm>
              <a:off x="2872116" y="5409271"/>
              <a:ext cx="211553" cy="296594"/>
              <a:chOff x="7764178" y="5067464"/>
              <a:chExt cx="211553" cy="392428"/>
            </a:xfrm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60A6D4C-5335-2025-A7C6-4FE23998BC20}"/>
                  </a:ext>
                </a:extLst>
              </p:cNvPr>
              <p:cNvSpPr/>
              <p:nvPr/>
            </p:nvSpPr>
            <p:spPr>
              <a:xfrm flipH="1">
                <a:off x="7764178" y="5195992"/>
                <a:ext cx="110823" cy="226661"/>
              </a:xfrm>
              <a:custGeom>
                <a:avLst/>
                <a:gdLst>
                  <a:gd name="connsiteX0" fmla="*/ 0 w 6724"/>
                  <a:gd name="connsiteY0" fmla="*/ 880782 h 880782"/>
                  <a:gd name="connsiteX1" fmla="*/ 6724 w 6724"/>
                  <a:gd name="connsiteY1" fmla="*/ 0 h 880782"/>
                  <a:gd name="connsiteX0" fmla="*/ 0 w 363318"/>
                  <a:gd name="connsiteY0" fmla="*/ 10000 h 10000"/>
                  <a:gd name="connsiteX1" fmla="*/ 10000 w 363318"/>
                  <a:gd name="connsiteY1" fmla="*/ 0 h 10000"/>
                  <a:gd name="connsiteX0" fmla="*/ 0 w 409781"/>
                  <a:gd name="connsiteY0" fmla="*/ 10000 h 10000"/>
                  <a:gd name="connsiteX1" fmla="*/ 10000 w 409781"/>
                  <a:gd name="connsiteY1" fmla="*/ 0 h 10000"/>
                  <a:gd name="connsiteX0" fmla="*/ 0 w 440293"/>
                  <a:gd name="connsiteY0" fmla="*/ 10000 h 10000"/>
                  <a:gd name="connsiteX1" fmla="*/ 10000 w 440293"/>
                  <a:gd name="connsiteY1" fmla="*/ 0 h 10000"/>
                  <a:gd name="connsiteX0" fmla="*/ 0 w 420568"/>
                  <a:gd name="connsiteY0" fmla="*/ 10000 h 10000"/>
                  <a:gd name="connsiteX1" fmla="*/ 10000 w 420568"/>
                  <a:gd name="connsiteY1" fmla="*/ 0 h 10000"/>
                  <a:gd name="connsiteX0" fmla="*/ 0 w 464319"/>
                  <a:gd name="connsiteY0" fmla="*/ 10000 h 10000"/>
                  <a:gd name="connsiteX1" fmla="*/ 10000 w 464319"/>
                  <a:gd name="connsiteY1" fmla="*/ 0 h 10000"/>
                  <a:gd name="connsiteX0" fmla="*/ 0 w 464318"/>
                  <a:gd name="connsiteY0" fmla="*/ 10000 h 10000"/>
                  <a:gd name="connsiteX1" fmla="*/ 10000 w 464318"/>
                  <a:gd name="connsiteY1" fmla="*/ 0 h 10000"/>
                  <a:gd name="connsiteX0" fmla="*/ 0 w 477028"/>
                  <a:gd name="connsiteY0" fmla="*/ 10474 h 10474"/>
                  <a:gd name="connsiteX1" fmla="*/ 48397 w 477028"/>
                  <a:gd name="connsiteY1" fmla="*/ 0 h 10474"/>
                  <a:gd name="connsiteX0" fmla="*/ 0 w 351416"/>
                  <a:gd name="connsiteY0" fmla="*/ 10474 h 10474"/>
                  <a:gd name="connsiteX1" fmla="*/ 48397 w 351416"/>
                  <a:gd name="connsiteY1" fmla="*/ 0 h 10474"/>
                  <a:gd name="connsiteX0" fmla="*/ 364030 w 603391"/>
                  <a:gd name="connsiteY0" fmla="*/ 9682 h 9682"/>
                  <a:gd name="connsiteX1" fmla="*/ 0 w 603391"/>
                  <a:gd name="connsiteY1" fmla="*/ 0 h 9682"/>
                  <a:gd name="connsiteX0" fmla="*/ 6645 w 10498"/>
                  <a:gd name="connsiteY0" fmla="*/ 10293 h 10293"/>
                  <a:gd name="connsiteX1" fmla="*/ 0 w 10498"/>
                  <a:gd name="connsiteY1" fmla="*/ 0 h 10293"/>
                  <a:gd name="connsiteX0" fmla="*/ 27464 w 29398"/>
                  <a:gd name="connsiteY0" fmla="*/ 5234 h 5234"/>
                  <a:gd name="connsiteX1" fmla="*/ 0 w 29398"/>
                  <a:gd name="connsiteY1" fmla="*/ 0 h 5234"/>
                  <a:gd name="connsiteX0" fmla="*/ 9342 w 10023"/>
                  <a:gd name="connsiteY0" fmla="*/ 10000 h 10000"/>
                  <a:gd name="connsiteX1" fmla="*/ 0 w 10023"/>
                  <a:gd name="connsiteY1" fmla="*/ 0 h 10000"/>
                  <a:gd name="connsiteX0" fmla="*/ 9342 w 9342"/>
                  <a:gd name="connsiteY0" fmla="*/ 10000 h 10000"/>
                  <a:gd name="connsiteX1" fmla="*/ 0 w 9342"/>
                  <a:gd name="connsiteY1" fmla="*/ 0 h 10000"/>
                  <a:gd name="connsiteX0" fmla="*/ 10000 w 10000"/>
                  <a:gd name="connsiteY0" fmla="*/ 10000 h 10000"/>
                  <a:gd name="connsiteX1" fmla="*/ 0 w 10000"/>
                  <a:gd name="connsiteY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10000" y="10000"/>
                    </a:moveTo>
                    <a:cubicBezTo>
                      <a:pt x="9848" y="3317"/>
                      <a:pt x="3225" y="6782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tailEnd type="non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166A68D-0888-A1E9-205E-9830B76B9F23}"/>
                  </a:ext>
                </a:extLst>
              </p:cNvPr>
              <p:cNvSpPr/>
              <p:nvPr/>
            </p:nvSpPr>
            <p:spPr>
              <a:xfrm>
                <a:off x="7875003" y="5195991"/>
                <a:ext cx="100728" cy="263901"/>
              </a:xfrm>
              <a:custGeom>
                <a:avLst/>
                <a:gdLst>
                  <a:gd name="connsiteX0" fmla="*/ 0 w 6724"/>
                  <a:gd name="connsiteY0" fmla="*/ 880782 h 880782"/>
                  <a:gd name="connsiteX1" fmla="*/ 6724 w 6724"/>
                  <a:gd name="connsiteY1" fmla="*/ 0 h 880782"/>
                  <a:gd name="connsiteX0" fmla="*/ 0 w 363318"/>
                  <a:gd name="connsiteY0" fmla="*/ 10000 h 10000"/>
                  <a:gd name="connsiteX1" fmla="*/ 10000 w 363318"/>
                  <a:gd name="connsiteY1" fmla="*/ 0 h 10000"/>
                  <a:gd name="connsiteX0" fmla="*/ 0 w 409781"/>
                  <a:gd name="connsiteY0" fmla="*/ 10000 h 10000"/>
                  <a:gd name="connsiteX1" fmla="*/ 10000 w 409781"/>
                  <a:gd name="connsiteY1" fmla="*/ 0 h 10000"/>
                  <a:gd name="connsiteX0" fmla="*/ 0 w 440293"/>
                  <a:gd name="connsiteY0" fmla="*/ 10000 h 10000"/>
                  <a:gd name="connsiteX1" fmla="*/ 10000 w 440293"/>
                  <a:gd name="connsiteY1" fmla="*/ 0 h 10000"/>
                  <a:gd name="connsiteX0" fmla="*/ 0 w 420568"/>
                  <a:gd name="connsiteY0" fmla="*/ 10000 h 10000"/>
                  <a:gd name="connsiteX1" fmla="*/ 10000 w 420568"/>
                  <a:gd name="connsiteY1" fmla="*/ 0 h 10000"/>
                  <a:gd name="connsiteX0" fmla="*/ 0 w 464319"/>
                  <a:gd name="connsiteY0" fmla="*/ 10000 h 10000"/>
                  <a:gd name="connsiteX1" fmla="*/ 10000 w 464319"/>
                  <a:gd name="connsiteY1" fmla="*/ 0 h 10000"/>
                  <a:gd name="connsiteX0" fmla="*/ 0 w 464318"/>
                  <a:gd name="connsiteY0" fmla="*/ 10000 h 10000"/>
                  <a:gd name="connsiteX1" fmla="*/ 10000 w 464318"/>
                  <a:gd name="connsiteY1" fmla="*/ 0 h 10000"/>
                  <a:gd name="connsiteX0" fmla="*/ 0 w 477028"/>
                  <a:gd name="connsiteY0" fmla="*/ 10474 h 10474"/>
                  <a:gd name="connsiteX1" fmla="*/ 48397 w 477028"/>
                  <a:gd name="connsiteY1" fmla="*/ 0 h 10474"/>
                  <a:gd name="connsiteX0" fmla="*/ 0 w 351416"/>
                  <a:gd name="connsiteY0" fmla="*/ 10474 h 10474"/>
                  <a:gd name="connsiteX1" fmla="*/ 48397 w 351416"/>
                  <a:gd name="connsiteY1" fmla="*/ 0 h 10474"/>
                  <a:gd name="connsiteX0" fmla="*/ 364030 w 603391"/>
                  <a:gd name="connsiteY0" fmla="*/ 9682 h 9682"/>
                  <a:gd name="connsiteX1" fmla="*/ 0 w 603391"/>
                  <a:gd name="connsiteY1" fmla="*/ 0 h 9682"/>
                  <a:gd name="connsiteX0" fmla="*/ 6645 w 10498"/>
                  <a:gd name="connsiteY0" fmla="*/ 10293 h 10293"/>
                  <a:gd name="connsiteX1" fmla="*/ 0 w 10498"/>
                  <a:gd name="connsiteY1" fmla="*/ 0 h 10293"/>
                  <a:gd name="connsiteX0" fmla="*/ 27464 w 29398"/>
                  <a:gd name="connsiteY0" fmla="*/ 5234 h 5234"/>
                  <a:gd name="connsiteX1" fmla="*/ 0 w 29398"/>
                  <a:gd name="connsiteY1" fmla="*/ 0 h 5234"/>
                  <a:gd name="connsiteX0" fmla="*/ 9342 w 10023"/>
                  <a:gd name="connsiteY0" fmla="*/ 10000 h 10000"/>
                  <a:gd name="connsiteX1" fmla="*/ 0 w 10023"/>
                  <a:gd name="connsiteY1" fmla="*/ 0 h 10000"/>
                  <a:gd name="connsiteX0" fmla="*/ 9342 w 9342"/>
                  <a:gd name="connsiteY0" fmla="*/ 10000 h 10000"/>
                  <a:gd name="connsiteX1" fmla="*/ 0 w 9342"/>
                  <a:gd name="connsiteY1" fmla="*/ 0 h 10000"/>
                  <a:gd name="connsiteX0" fmla="*/ 10828 w 10828"/>
                  <a:gd name="connsiteY0" fmla="*/ 11643 h 11643"/>
                  <a:gd name="connsiteX1" fmla="*/ 0 w 10828"/>
                  <a:gd name="connsiteY1" fmla="*/ 0 h 1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8" h="11643">
                    <a:moveTo>
                      <a:pt x="10828" y="11643"/>
                    </a:moveTo>
                    <a:cubicBezTo>
                      <a:pt x="10676" y="4960"/>
                      <a:pt x="1926" y="6782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tailEnd type="non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6B6467EB-E870-F136-9FCA-EE884B6E01A6}"/>
                  </a:ext>
                </a:extLst>
              </p:cNvPr>
              <p:cNvSpPr/>
              <p:nvPr/>
            </p:nvSpPr>
            <p:spPr>
              <a:xfrm>
                <a:off x="7859125" y="5067464"/>
                <a:ext cx="23749" cy="368436"/>
              </a:xfrm>
              <a:custGeom>
                <a:avLst/>
                <a:gdLst>
                  <a:gd name="connsiteX0" fmla="*/ 0 w 6724"/>
                  <a:gd name="connsiteY0" fmla="*/ 880782 h 880782"/>
                  <a:gd name="connsiteX1" fmla="*/ 6724 w 6724"/>
                  <a:gd name="connsiteY1" fmla="*/ 0 h 880782"/>
                  <a:gd name="connsiteX0" fmla="*/ 0 w 363318"/>
                  <a:gd name="connsiteY0" fmla="*/ 10000 h 10000"/>
                  <a:gd name="connsiteX1" fmla="*/ 10000 w 363318"/>
                  <a:gd name="connsiteY1" fmla="*/ 0 h 10000"/>
                  <a:gd name="connsiteX0" fmla="*/ 0 w 409781"/>
                  <a:gd name="connsiteY0" fmla="*/ 10000 h 10000"/>
                  <a:gd name="connsiteX1" fmla="*/ 10000 w 409781"/>
                  <a:gd name="connsiteY1" fmla="*/ 0 h 10000"/>
                  <a:gd name="connsiteX0" fmla="*/ 0 w 440293"/>
                  <a:gd name="connsiteY0" fmla="*/ 10000 h 10000"/>
                  <a:gd name="connsiteX1" fmla="*/ 10000 w 440293"/>
                  <a:gd name="connsiteY1" fmla="*/ 0 h 10000"/>
                  <a:gd name="connsiteX0" fmla="*/ 0 w 420568"/>
                  <a:gd name="connsiteY0" fmla="*/ 10000 h 10000"/>
                  <a:gd name="connsiteX1" fmla="*/ 10000 w 420568"/>
                  <a:gd name="connsiteY1" fmla="*/ 0 h 10000"/>
                  <a:gd name="connsiteX0" fmla="*/ 0 w 464319"/>
                  <a:gd name="connsiteY0" fmla="*/ 10000 h 10000"/>
                  <a:gd name="connsiteX1" fmla="*/ 10000 w 464319"/>
                  <a:gd name="connsiteY1" fmla="*/ 0 h 10000"/>
                  <a:gd name="connsiteX0" fmla="*/ 0 w 464318"/>
                  <a:gd name="connsiteY0" fmla="*/ 10000 h 10000"/>
                  <a:gd name="connsiteX1" fmla="*/ 10000 w 464318"/>
                  <a:gd name="connsiteY1" fmla="*/ 0 h 10000"/>
                  <a:gd name="connsiteX0" fmla="*/ 0 w 477028"/>
                  <a:gd name="connsiteY0" fmla="*/ 10474 h 10474"/>
                  <a:gd name="connsiteX1" fmla="*/ 48397 w 477028"/>
                  <a:gd name="connsiteY1" fmla="*/ 0 h 10474"/>
                  <a:gd name="connsiteX0" fmla="*/ 0 w 351416"/>
                  <a:gd name="connsiteY0" fmla="*/ 10474 h 10474"/>
                  <a:gd name="connsiteX1" fmla="*/ 48397 w 351416"/>
                  <a:gd name="connsiteY1" fmla="*/ 0 h 10474"/>
                  <a:gd name="connsiteX0" fmla="*/ 364030 w 603391"/>
                  <a:gd name="connsiteY0" fmla="*/ 9682 h 9682"/>
                  <a:gd name="connsiteX1" fmla="*/ 0 w 603391"/>
                  <a:gd name="connsiteY1" fmla="*/ 0 h 9682"/>
                  <a:gd name="connsiteX0" fmla="*/ 6645 w 10498"/>
                  <a:gd name="connsiteY0" fmla="*/ 10293 h 10293"/>
                  <a:gd name="connsiteX1" fmla="*/ 0 w 10498"/>
                  <a:gd name="connsiteY1" fmla="*/ 0 h 10293"/>
                  <a:gd name="connsiteX0" fmla="*/ 27464 w 29398"/>
                  <a:gd name="connsiteY0" fmla="*/ 5234 h 5234"/>
                  <a:gd name="connsiteX1" fmla="*/ 0 w 29398"/>
                  <a:gd name="connsiteY1" fmla="*/ 0 h 5234"/>
                  <a:gd name="connsiteX0" fmla="*/ 9342 w 10023"/>
                  <a:gd name="connsiteY0" fmla="*/ 10000 h 10000"/>
                  <a:gd name="connsiteX1" fmla="*/ 0 w 10023"/>
                  <a:gd name="connsiteY1" fmla="*/ 0 h 10000"/>
                  <a:gd name="connsiteX0" fmla="*/ 9342 w 9342"/>
                  <a:gd name="connsiteY0" fmla="*/ 10000 h 10000"/>
                  <a:gd name="connsiteX1" fmla="*/ 0 w 9342"/>
                  <a:gd name="connsiteY1" fmla="*/ 0 h 10000"/>
                  <a:gd name="connsiteX0" fmla="*/ 10828 w 10828"/>
                  <a:gd name="connsiteY0" fmla="*/ 11643 h 11643"/>
                  <a:gd name="connsiteX1" fmla="*/ 0 w 10828"/>
                  <a:gd name="connsiteY1" fmla="*/ 0 h 11643"/>
                  <a:gd name="connsiteX0" fmla="*/ 315 w 907"/>
                  <a:gd name="connsiteY0" fmla="*/ 10372 h 10372"/>
                  <a:gd name="connsiteX1" fmla="*/ 0 w 907"/>
                  <a:gd name="connsiteY1" fmla="*/ 0 h 10372"/>
                  <a:gd name="connsiteX0" fmla="*/ 3681 w 3681"/>
                  <a:gd name="connsiteY0" fmla="*/ 10000 h 10000"/>
                  <a:gd name="connsiteX1" fmla="*/ 208 w 3681"/>
                  <a:gd name="connsiteY1" fmla="*/ 0 h 10000"/>
                  <a:gd name="connsiteX0" fmla="*/ 24667 w 24667"/>
                  <a:gd name="connsiteY0" fmla="*/ 10000 h 10000"/>
                  <a:gd name="connsiteX1" fmla="*/ 15232 w 24667"/>
                  <a:gd name="connsiteY1" fmla="*/ 0 h 10000"/>
                  <a:gd name="connsiteX0" fmla="*/ 30963 w 30963"/>
                  <a:gd name="connsiteY0" fmla="*/ 10000 h 10000"/>
                  <a:gd name="connsiteX1" fmla="*/ 21528 w 30963"/>
                  <a:gd name="connsiteY1" fmla="*/ 0 h 10000"/>
                  <a:gd name="connsiteX0" fmla="*/ 16010 w 16010"/>
                  <a:gd name="connsiteY0" fmla="*/ 10000 h 10000"/>
                  <a:gd name="connsiteX1" fmla="*/ 6575 w 16010"/>
                  <a:gd name="connsiteY1" fmla="*/ 0 h 10000"/>
                  <a:gd name="connsiteX0" fmla="*/ 19345 w 19345"/>
                  <a:gd name="connsiteY0" fmla="*/ 17023 h 17023"/>
                  <a:gd name="connsiteX1" fmla="*/ 2302 w 19345"/>
                  <a:gd name="connsiteY1" fmla="*/ 0 h 17023"/>
                  <a:gd name="connsiteX0" fmla="*/ 31831 w 31831"/>
                  <a:gd name="connsiteY0" fmla="*/ 17023 h 17023"/>
                  <a:gd name="connsiteX1" fmla="*/ 14788 w 31831"/>
                  <a:gd name="connsiteY1" fmla="*/ 0 h 17023"/>
                  <a:gd name="connsiteX0" fmla="*/ 20094 w 21932"/>
                  <a:gd name="connsiteY0" fmla="*/ 17023 h 17023"/>
                  <a:gd name="connsiteX1" fmla="*/ 3051 w 21932"/>
                  <a:gd name="connsiteY1" fmla="*/ 0 h 17023"/>
                  <a:gd name="connsiteX0" fmla="*/ 28456 w 28456"/>
                  <a:gd name="connsiteY0" fmla="*/ 15672 h 15672"/>
                  <a:gd name="connsiteX1" fmla="*/ 0 w 28456"/>
                  <a:gd name="connsiteY1" fmla="*/ 0 h 1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456" h="15672">
                    <a:moveTo>
                      <a:pt x="28456" y="15672"/>
                    </a:moveTo>
                    <a:cubicBezTo>
                      <a:pt x="-32413" y="8375"/>
                      <a:pt x="58675" y="5295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508BA54-3128-31F9-AB0A-FF749C7D0ED3}"/>
                </a:ext>
              </a:extLst>
            </p:cNvPr>
            <p:cNvSpPr txBox="1"/>
            <p:nvPr/>
          </p:nvSpPr>
          <p:spPr>
            <a:xfrm>
              <a:off x="1314411" y="4891829"/>
              <a:ext cx="148882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policy.forward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760EA59-6D63-CC51-A660-98619085E848}"/>
                </a:ext>
              </a:extLst>
            </p:cNvPr>
            <p:cNvSpPr txBox="1"/>
            <p:nvPr/>
          </p:nvSpPr>
          <p:spPr>
            <a:xfrm>
              <a:off x="1448495" y="5076074"/>
              <a:ext cx="81688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>
                  <a:solidFill>
                    <a:srgbClr val="C00000"/>
                  </a:solidFill>
                </a:rPr>
                <a:t>Action</a:t>
              </a:r>
              <a:endParaRPr lang="en-CN">
                <a:solidFill>
                  <a:srgbClr val="C0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7AF8824-7E1A-0105-45B2-4F49A745D901}"/>
                </a:ext>
              </a:extLst>
            </p:cNvPr>
            <p:cNvSpPr txBox="1"/>
            <p:nvPr/>
          </p:nvSpPr>
          <p:spPr>
            <a:xfrm>
              <a:off x="3139676" y="4918636"/>
              <a:ext cx="9201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env.step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626E58-3DE4-5665-B58B-023B05B3087F}"/>
                </a:ext>
              </a:extLst>
            </p:cNvPr>
            <p:cNvSpPr txBox="1"/>
            <p:nvPr/>
          </p:nvSpPr>
          <p:spPr>
            <a:xfrm>
              <a:off x="3300828" y="5079600"/>
              <a:ext cx="81688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>
                  <a:solidFill>
                    <a:srgbClr val="C00000"/>
                  </a:solidFill>
                </a:rPr>
                <a:t>Reward</a:t>
              </a:r>
              <a:endParaRPr lang="en-CN">
                <a:solidFill>
                  <a:srgbClr val="C0000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277624-4CE4-ADB6-9D87-FAEEA83D45F4}"/>
                </a:ext>
              </a:extLst>
            </p:cNvPr>
            <p:cNvSpPr txBox="1"/>
            <p:nvPr/>
          </p:nvSpPr>
          <p:spPr>
            <a:xfrm>
              <a:off x="2576624" y="4763712"/>
              <a:ext cx="9133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/>
                <a:t>Results</a:t>
              </a:r>
              <a:endParaRPr lang="en-CN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AB25FC5-C546-6619-D533-5C6DC0299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424" y="4986709"/>
              <a:ext cx="0" cy="170834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030BB4-03E1-61BE-7D7A-69C2B23FEDE4}"/>
                </a:ext>
              </a:extLst>
            </p:cNvPr>
            <p:cNvSpPr txBox="1"/>
            <p:nvPr/>
          </p:nvSpPr>
          <p:spPr>
            <a:xfrm>
              <a:off x="3435836" y="5632241"/>
              <a:ext cx="11846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pPr algn="ctr"/>
              <a:r>
                <a:rPr lang="en-US" altLang="zh-CN">
                  <a:solidFill>
                    <a:srgbClr val="00B050"/>
                  </a:solidFill>
                  <a:latin typeface="Candara" panose="020E0502030303020204" pitchFamily="34" charset="0"/>
                </a:rPr>
                <a:t>Option</a:t>
              </a:r>
              <a:r>
                <a:rPr lang="zh-CN" altLang="en-US">
                  <a:solidFill>
                    <a:srgbClr val="00B050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>
                  <a:solidFill>
                    <a:srgbClr val="00B050"/>
                  </a:solidFill>
                  <a:latin typeface="Candara" panose="020E0502030303020204" pitchFamily="34" charset="0"/>
                </a:rPr>
                <a:t>① </a:t>
              </a:r>
              <a:endParaRPr lang="en-CN">
                <a:solidFill>
                  <a:srgbClr val="00B05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F148DC-1F4A-B28D-7874-8C2B56EC14C2}"/>
                </a:ext>
              </a:extLst>
            </p:cNvPr>
            <p:cNvSpPr txBox="1"/>
            <p:nvPr/>
          </p:nvSpPr>
          <p:spPr>
            <a:xfrm>
              <a:off x="5187028" y="5367911"/>
              <a:ext cx="10265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pPr algn="ctr"/>
              <a:r>
                <a:rPr lang="en-US" altLang="zh-CN">
                  <a:solidFill>
                    <a:srgbClr val="00B050"/>
                  </a:solidFill>
                  <a:latin typeface="Candara" panose="020E0502030303020204" pitchFamily="34" charset="0"/>
                </a:rPr>
                <a:t>Option</a:t>
              </a:r>
              <a:r>
                <a:rPr lang="zh-CN" altLang="en-US">
                  <a:solidFill>
                    <a:srgbClr val="00B050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>
                  <a:solidFill>
                    <a:srgbClr val="00B050"/>
                  </a:solidFill>
                  <a:latin typeface="Candara" panose="020E0502030303020204" pitchFamily="34" charset="0"/>
                </a:rPr>
                <a:t>② </a:t>
              </a:r>
              <a:endParaRPr lang="en-CN">
                <a:solidFill>
                  <a:srgbClr val="00B05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17939D-2D1D-4E27-9DD4-1211D1939735}"/>
                </a:ext>
              </a:extLst>
            </p:cNvPr>
            <p:cNvSpPr txBox="1"/>
            <p:nvPr/>
          </p:nvSpPr>
          <p:spPr>
            <a:xfrm>
              <a:off x="4002524" y="4788027"/>
              <a:ext cx="27543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 sz="1000">
                  <a:solidFill>
                    <a:srgbClr val="00B050"/>
                  </a:solidFill>
                  <a:latin typeface="Helvetica" pitchFamily="2" charset="0"/>
                </a:rPr>
                <a:t>①</a:t>
              </a: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: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altLang="zh-CN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Directly</a:t>
              </a:r>
              <a:r>
                <a:rPr lang="zh-CN" altLang="en-US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altLang="zh-CN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construct</a:t>
              </a:r>
              <a:r>
                <a:rPr lang="zh-CN" altLang="en-US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altLang="zh-CN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test</a:t>
              </a:r>
              <a:r>
                <a:rPr lang="zh-CN" altLang="en-US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altLang="zh-CN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environments.</a:t>
              </a:r>
            </a:p>
            <a:p>
              <a:r>
                <a:rPr lang="en-US" altLang="zh-CN" sz="1000">
                  <a:solidFill>
                    <a:srgbClr val="00B050"/>
                  </a:solidFill>
                  <a:latin typeface="Helvetica" pitchFamily="2" charset="0"/>
                </a:rPr>
                <a:t>②</a:t>
              </a: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: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altLang="zh-CN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Synthesize</a:t>
              </a:r>
              <a:r>
                <a:rPr lang="zh-CN" altLang="en-US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altLang="zh-CN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missing</a:t>
              </a:r>
              <a:r>
                <a:rPr lang="zh-CN" altLang="en-US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altLang="zh-CN" sz="1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</a:rPr>
                <a:t>behaviors.</a:t>
              </a:r>
              <a:endParaRPr lang="en-CN" sz="1000" i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CF385B-A8A8-0F42-E182-1F19C449D4F7}"/>
              </a:ext>
            </a:extLst>
          </p:cNvPr>
          <p:cNvGrpSpPr/>
          <p:nvPr/>
        </p:nvGrpSpPr>
        <p:grpSpPr>
          <a:xfrm>
            <a:off x="10027" y="177677"/>
            <a:ext cx="6851617" cy="2080525"/>
            <a:chOff x="209863" y="2483082"/>
            <a:chExt cx="6851617" cy="2080525"/>
          </a:xfrm>
        </p:grpSpPr>
        <p:sp>
          <p:nvSpPr>
            <p:cNvPr id="4" name="圆角矩形 1">
              <a:extLst>
                <a:ext uri="{FF2B5EF4-FFF2-40B4-BE49-F238E27FC236}">
                  <a16:creationId xmlns:a16="http://schemas.microsoft.com/office/drawing/2014/main" id="{B07F17AB-5A19-7A98-B599-C9B4F919856B}"/>
                </a:ext>
              </a:extLst>
            </p:cNvPr>
            <p:cNvSpPr/>
            <p:nvPr/>
          </p:nvSpPr>
          <p:spPr>
            <a:xfrm>
              <a:off x="209863" y="2483082"/>
              <a:ext cx="6851617" cy="2080525"/>
            </a:xfrm>
            <a:prstGeom prst="roundRect">
              <a:avLst>
                <a:gd name="adj" fmla="val 7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BFCCA0-6707-A0C7-8FE6-E054F7B2AA58}"/>
                </a:ext>
              </a:extLst>
            </p:cNvPr>
            <p:cNvSpPr txBox="1"/>
            <p:nvPr/>
          </p:nvSpPr>
          <p:spPr>
            <a:xfrm>
              <a:off x="2674669" y="3457049"/>
              <a:ext cx="10912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buffer.add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B007E4-E0C7-29FD-BFC7-0FFF0216B699}"/>
                </a:ext>
              </a:extLst>
            </p:cNvPr>
            <p:cNvSpPr txBox="1"/>
            <p:nvPr/>
          </p:nvSpPr>
          <p:spPr>
            <a:xfrm>
              <a:off x="4797039" y="3530611"/>
              <a:ext cx="87521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get_emb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FDF1BEC-898F-795D-0D00-ADF888A9A82C}"/>
                </a:ext>
              </a:extLst>
            </p:cNvPr>
            <p:cNvSpPr txBox="1"/>
            <p:nvPr/>
          </p:nvSpPr>
          <p:spPr>
            <a:xfrm>
              <a:off x="5769473" y="2997203"/>
              <a:ext cx="12567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loss.backward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圆角矩形 142">
              <a:extLst>
                <a:ext uri="{FF2B5EF4-FFF2-40B4-BE49-F238E27FC236}">
                  <a16:creationId xmlns:a16="http://schemas.microsoft.com/office/drawing/2014/main" id="{A02F1646-F7BE-6795-0F39-6C8D13769E6C}"/>
                </a:ext>
              </a:extLst>
            </p:cNvPr>
            <p:cNvSpPr/>
            <p:nvPr/>
          </p:nvSpPr>
          <p:spPr>
            <a:xfrm>
              <a:off x="1191653" y="3812978"/>
              <a:ext cx="1318929" cy="2847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 err="1">
                  <a:solidFill>
                    <a:srgbClr val="000000"/>
                  </a:solidFill>
                  <a:latin typeface="Calibri" panose="020F0502020204030204"/>
                </a:rPr>
                <a:t>DataLoader</a:t>
              </a:r>
              <a:endParaRPr kumimoji="1" lang="zh-CN" altLang="en-US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8" name="圆角矩形 142">
              <a:extLst>
                <a:ext uri="{FF2B5EF4-FFF2-40B4-BE49-F238E27FC236}">
                  <a16:creationId xmlns:a16="http://schemas.microsoft.com/office/drawing/2014/main" id="{FC4EF788-A4EE-40A4-BA3D-CD7AE8568EC7}"/>
                </a:ext>
              </a:extLst>
            </p:cNvPr>
            <p:cNvSpPr/>
            <p:nvPr/>
          </p:nvSpPr>
          <p:spPr>
            <a:xfrm>
              <a:off x="1191653" y="3290736"/>
              <a:ext cx="1318929" cy="2847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User</a:t>
              </a: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Model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B090BE-CC68-41BF-366A-CD6FD02A72BA}"/>
                </a:ext>
              </a:extLst>
            </p:cNvPr>
            <p:cNvCxnSpPr>
              <a:cxnSpLocks/>
              <a:stCxn id="27" idx="0"/>
              <a:endCxn id="28" idx="2"/>
            </p:cNvCxnSpPr>
            <p:nvPr/>
          </p:nvCxnSpPr>
          <p:spPr>
            <a:xfrm flipV="1">
              <a:off x="1851118" y="3575486"/>
              <a:ext cx="0" cy="237492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55FF086-D780-CEBE-7E47-A72225A4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118" y="4102234"/>
              <a:ext cx="0" cy="15531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15DB19-AA24-731A-5B3D-71433F937533}"/>
                </a:ext>
              </a:extLst>
            </p:cNvPr>
            <p:cNvSpPr txBox="1"/>
            <p:nvPr/>
          </p:nvSpPr>
          <p:spPr>
            <a:xfrm>
              <a:off x="1191653" y="4190549"/>
              <a:ext cx="14903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/>
                <a:t>Training</a:t>
              </a:r>
              <a:r>
                <a:rPr lang="zh-CN" altLang="en-US"/>
                <a:t> </a:t>
              </a:r>
              <a:r>
                <a:rPr lang="en-US" altLang="zh-CN"/>
                <a:t>Data</a:t>
              </a:r>
              <a:endParaRPr lang="en-C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1472E4-16DC-0680-C5C2-AD32D13E40FF}"/>
                </a:ext>
              </a:extLst>
            </p:cNvPr>
            <p:cNvSpPr txBox="1"/>
            <p:nvPr/>
          </p:nvSpPr>
          <p:spPr>
            <a:xfrm>
              <a:off x="209863" y="3559499"/>
              <a:ext cx="16461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prepare_user_model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圆角矩形 142">
              <a:extLst>
                <a:ext uri="{FF2B5EF4-FFF2-40B4-BE49-F238E27FC236}">
                  <a16:creationId xmlns:a16="http://schemas.microsoft.com/office/drawing/2014/main" id="{DD138CBF-8120-B3B4-3B67-B1644D67C1AD}"/>
                </a:ext>
              </a:extLst>
            </p:cNvPr>
            <p:cNvSpPr/>
            <p:nvPr/>
          </p:nvSpPr>
          <p:spPr>
            <a:xfrm>
              <a:off x="1191653" y="2774603"/>
              <a:ext cx="1318929" cy="2847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Training</a:t>
              </a: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Env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FD8D2B-73E0-D7AD-2A18-B821448E57E7}"/>
                </a:ext>
              </a:extLst>
            </p:cNvPr>
            <p:cNvCxnSpPr>
              <a:cxnSpLocks/>
              <a:stCxn id="28" idx="0"/>
              <a:endCxn id="36" idx="2"/>
            </p:cNvCxnSpPr>
            <p:nvPr/>
          </p:nvCxnSpPr>
          <p:spPr>
            <a:xfrm flipV="1">
              <a:off x="1851118" y="3059353"/>
              <a:ext cx="0" cy="231383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20A0EB-24DC-D8DC-ACFE-F66DC41AEAED}"/>
                </a:ext>
              </a:extLst>
            </p:cNvPr>
            <p:cNvSpPr txBox="1"/>
            <p:nvPr/>
          </p:nvSpPr>
          <p:spPr>
            <a:xfrm>
              <a:off x="2587271" y="2483082"/>
              <a:ext cx="9201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env.step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圆角矩形 142">
              <a:extLst>
                <a:ext uri="{FF2B5EF4-FFF2-40B4-BE49-F238E27FC236}">
                  <a16:creationId xmlns:a16="http://schemas.microsoft.com/office/drawing/2014/main" id="{FF66B1EB-070B-1108-8820-1744AB972B4A}"/>
                </a:ext>
              </a:extLst>
            </p:cNvPr>
            <p:cNvSpPr/>
            <p:nvPr/>
          </p:nvSpPr>
          <p:spPr>
            <a:xfrm>
              <a:off x="4948475" y="3264513"/>
              <a:ext cx="875210" cy="26838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Policy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0" name="圆角矩形 142">
              <a:extLst>
                <a:ext uri="{FF2B5EF4-FFF2-40B4-BE49-F238E27FC236}">
                  <a16:creationId xmlns:a16="http://schemas.microsoft.com/office/drawing/2014/main" id="{E1AFB65F-CDBC-D95A-7071-D9D13E2FF6BF}"/>
                </a:ext>
              </a:extLst>
            </p:cNvPr>
            <p:cNvSpPr/>
            <p:nvPr/>
          </p:nvSpPr>
          <p:spPr>
            <a:xfrm>
              <a:off x="4719503" y="3771773"/>
              <a:ext cx="1333154" cy="26838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State</a:t>
              </a:r>
              <a:r>
                <a:rPr kumimoji="1" lang="zh-CN" altLang="en-US" sz="1600" kern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Tracker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" name="圆角矩形 142">
              <a:extLst>
                <a:ext uri="{FF2B5EF4-FFF2-40B4-BE49-F238E27FC236}">
                  <a16:creationId xmlns:a16="http://schemas.microsoft.com/office/drawing/2014/main" id="{FD95D3FA-277A-F10B-B620-3383E7F48E6F}"/>
                </a:ext>
              </a:extLst>
            </p:cNvPr>
            <p:cNvSpPr/>
            <p:nvPr/>
          </p:nvSpPr>
          <p:spPr>
            <a:xfrm>
              <a:off x="3174630" y="2951022"/>
              <a:ext cx="1025358" cy="363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Collector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65F62C5-88F2-1317-A7DF-E4E129599D23}"/>
                </a:ext>
              </a:extLst>
            </p:cNvPr>
            <p:cNvSpPr/>
            <p:nvPr/>
          </p:nvSpPr>
          <p:spPr>
            <a:xfrm>
              <a:off x="1850141" y="2694969"/>
              <a:ext cx="1796025" cy="261658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9092"/>
                <a:gd name="connsiteY0" fmla="*/ 2438 h 9881"/>
                <a:gd name="connsiteX1" fmla="*/ 9092 w 9092"/>
                <a:gd name="connsiteY1" fmla="*/ 9881 h 9881"/>
                <a:gd name="connsiteX0" fmla="*/ 5 w 10219"/>
                <a:gd name="connsiteY0" fmla="*/ 3126 h 8775"/>
                <a:gd name="connsiteX1" fmla="*/ 10219 w 10219"/>
                <a:gd name="connsiteY1" fmla="*/ 8775 h 8775"/>
                <a:gd name="connsiteX0" fmla="*/ 5 w 10000"/>
                <a:gd name="connsiteY0" fmla="*/ 3001 h 9439"/>
                <a:gd name="connsiteX1" fmla="*/ 10000 w 10000"/>
                <a:gd name="connsiteY1" fmla="*/ 9439 h 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9439">
                  <a:moveTo>
                    <a:pt x="5" y="3001"/>
                  </a:moveTo>
                  <a:cubicBezTo>
                    <a:pt x="-261" y="-1799"/>
                    <a:pt x="9856" y="-1644"/>
                    <a:pt x="10000" y="9439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57" name="圆角矩形 142">
              <a:extLst>
                <a:ext uri="{FF2B5EF4-FFF2-40B4-BE49-F238E27FC236}">
                  <a16:creationId xmlns:a16="http://schemas.microsoft.com/office/drawing/2014/main" id="{A0C38E55-81F8-E2F2-F67D-75F6C69C895A}"/>
                </a:ext>
              </a:extLst>
            </p:cNvPr>
            <p:cNvSpPr/>
            <p:nvPr/>
          </p:nvSpPr>
          <p:spPr>
            <a:xfrm>
              <a:off x="3276587" y="3755819"/>
              <a:ext cx="821444" cy="3419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Buffer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30B9BC2-C416-9DB0-5251-9C14BAD8102F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>
              <a:off x="3687309" y="3314319"/>
              <a:ext cx="0" cy="44150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79D860F-145C-C86A-D88F-0BEE65BB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674" y="3537819"/>
              <a:ext cx="0" cy="232227"/>
            </a:xfrm>
            <a:prstGeom prst="straightConnector1">
              <a:avLst/>
            </a:pr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2" name="圆角矩形 142">
              <a:extLst>
                <a:ext uri="{FF2B5EF4-FFF2-40B4-BE49-F238E27FC236}">
                  <a16:creationId xmlns:a16="http://schemas.microsoft.com/office/drawing/2014/main" id="{73CDE8EC-5333-A0A7-6F42-86B4D6DE2FE5}"/>
                </a:ext>
              </a:extLst>
            </p:cNvPr>
            <p:cNvSpPr/>
            <p:nvPr/>
          </p:nvSpPr>
          <p:spPr>
            <a:xfrm>
              <a:off x="5043511" y="2747196"/>
              <a:ext cx="1070905" cy="255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Optimizer</a:t>
              </a:r>
              <a:endParaRPr kumimoji="1" lang="zh-CN" alt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5FE6100-1FC6-4403-77D0-8A56D37234E7}"/>
                </a:ext>
              </a:extLst>
            </p:cNvPr>
            <p:cNvSpPr/>
            <p:nvPr/>
          </p:nvSpPr>
          <p:spPr>
            <a:xfrm>
              <a:off x="5405267" y="2996066"/>
              <a:ext cx="70220" cy="268384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1949"/>
                <a:gd name="connsiteY0" fmla="*/ 13618 h 19079"/>
                <a:gd name="connsiteX1" fmla="*/ 11949 w 11949"/>
                <a:gd name="connsiteY1" fmla="*/ 0 h 19079"/>
                <a:gd name="connsiteX0" fmla="*/ 1216 w 1774"/>
                <a:gd name="connsiteY0" fmla="*/ 9338 h 15734"/>
                <a:gd name="connsiteX1" fmla="*/ 1185 w 1774"/>
                <a:gd name="connsiteY1" fmla="*/ 0 h 15734"/>
                <a:gd name="connsiteX0" fmla="*/ 10172 w 10172"/>
                <a:gd name="connsiteY0" fmla="*/ 5935 h 5935"/>
                <a:gd name="connsiteX1" fmla="*/ 9997 w 10172"/>
                <a:gd name="connsiteY1" fmla="*/ 0 h 5935"/>
                <a:gd name="connsiteX0" fmla="*/ 2610 w 2610"/>
                <a:gd name="connsiteY0" fmla="*/ 10000 h 10000"/>
                <a:gd name="connsiteX1" fmla="*/ 2438 w 2610"/>
                <a:gd name="connsiteY1" fmla="*/ 0 h 10000"/>
                <a:gd name="connsiteX0" fmla="*/ 7459 w 14447"/>
                <a:gd name="connsiteY0" fmla="*/ 9766 h 9766"/>
                <a:gd name="connsiteX1" fmla="*/ 14447 w 14447"/>
                <a:gd name="connsiteY1" fmla="*/ 0 h 9766"/>
                <a:gd name="connsiteX0" fmla="*/ 6921 w 6921"/>
                <a:gd name="connsiteY0" fmla="*/ 9880 h 9880"/>
                <a:gd name="connsiteX1" fmla="*/ 6465 w 6921"/>
                <a:gd name="connsiteY1" fmla="*/ 0 h 9880"/>
                <a:gd name="connsiteX0" fmla="*/ 9282 w 9282"/>
                <a:gd name="connsiteY0" fmla="*/ 10000 h 10000"/>
                <a:gd name="connsiteX1" fmla="*/ 8623 w 9282"/>
                <a:gd name="connsiteY1" fmla="*/ 0 h 10000"/>
                <a:gd name="connsiteX0" fmla="*/ 7596 w 7596"/>
                <a:gd name="connsiteY0" fmla="*/ 10000 h 10000"/>
                <a:gd name="connsiteX1" fmla="*/ 6886 w 7596"/>
                <a:gd name="connsiteY1" fmla="*/ 0 h 10000"/>
                <a:gd name="connsiteX0" fmla="*/ 6309 w 17180"/>
                <a:gd name="connsiteY0" fmla="*/ 10242 h 10242"/>
                <a:gd name="connsiteX1" fmla="*/ 17180 w 17180"/>
                <a:gd name="connsiteY1" fmla="*/ 0 h 10242"/>
                <a:gd name="connsiteX0" fmla="*/ 2083 w 12954"/>
                <a:gd name="connsiteY0" fmla="*/ 10242 h 10242"/>
                <a:gd name="connsiteX1" fmla="*/ 12954 w 12954"/>
                <a:gd name="connsiteY1" fmla="*/ 0 h 10242"/>
                <a:gd name="connsiteX0" fmla="*/ 1633 w 15976"/>
                <a:gd name="connsiteY0" fmla="*/ 10242 h 10242"/>
                <a:gd name="connsiteX1" fmla="*/ 15976 w 15976"/>
                <a:gd name="connsiteY1" fmla="*/ 0 h 10242"/>
                <a:gd name="connsiteX0" fmla="*/ 1016 w 15359"/>
                <a:gd name="connsiteY0" fmla="*/ 10242 h 10242"/>
                <a:gd name="connsiteX1" fmla="*/ 15359 w 15359"/>
                <a:gd name="connsiteY1" fmla="*/ 0 h 1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9" h="10242">
                  <a:moveTo>
                    <a:pt x="1016" y="10242"/>
                  </a:moveTo>
                  <a:cubicBezTo>
                    <a:pt x="-4642" y="6401"/>
                    <a:pt x="15168" y="4603"/>
                    <a:pt x="15359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EE0A2D-A7C4-FC70-F27E-92F1F941CD51}"/>
                </a:ext>
              </a:extLst>
            </p:cNvPr>
            <p:cNvSpPr txBox="1"/>
            <p:nvPr/>
          </p:nvSpPr>
          <p:spPr>
            <a:xfrm>
              <a:off x="5787125" y="3150552"/>
              <a:ext cx="12567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optim.step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7D4F817-2344-56B3-0F5B-9F7DF096DA68}"/>
                </a:ext>
              </a:extLst>
            </p:cNvPr>
            <p:cNvSpPr/>
            <p:nvPr/>
          </p:nvSpPr>
          <p:spPr>
            <a:xfrm rot="10800000">
              <a:off x="5660856" y="3003040"/>
              <a:ext cx="45719" cy="262043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1949"/>
                <a:gd name="connsiteY0" fmla="*/ 13618 h 19079"/>
                <a:gd name="connsiteX1" fmla="*/ 11949 w 11949"/>
                <a:gd name="connsiteY1" fmla="*/ 0 h 19079"/>
                <a:gd name="connsiteX0" fmla="*/ 1216 w 1774"/>
                <a:gd name="connsiteY0" fmla="*/ 9338 h 15734"/>
                <a:gd name="connsiteX1" fmla="*/ 1185 w 1774"/>
                <a:gd name="connsiteY1" fmla="*/ 0 h 15734"/>
                <a:gd name="connsiteX0" fmla="*/ 10172 w 10172"/>
                <a:gd name="connsiteY0" fmla="*/ 5935 h 5935"/>
                <a:gd name="connsiteX1" fmla="*/ 9997 w 10172"/>
                <a:gd name="connsiteY1" fmla="*/ 0 h 5935"/>
                <a:gd name="connsiteX0" fmla="*/ 2610 w 2610"/>
                <a:gd name="connsiteY0" fmla="*/ 10000 h 10000"/>
                <a:gd name="connsiteX1" fmla="*/ 2438 w 2610"/>
                <a:gd name="connsiteY1" fmla="*/ 0 h 10000"/>
                <a:gd name="connsiteX0" fmla="*/ 7459 w 14447"/>
                <a:gd name="connsiteY0" fmla="*/ 9766 h 9766"/>
                <a:gd name="connsiteX1" fmla="*/ 14447 w 14447"/>
                <a:gd name="connsiteY1" fmla="*/ 0 h 9766"/>
                <a:gd name="connsiteX0" fmla="*/ 6921 w 6921"/>
                <a:gd name="connsiteY0" fmla="*/ 9880 h 9880"/>
                <a:gd name="connsiteX1" fmla="*/ 6465 w 6921"/>
                <a:gd name="connsiteY1" fmla="*/ 0 h 9880"/>
                <a:gd name="connsiteX0" fmla="*/ 9282 w 9282"/>
                <a:gd name="connsiteY0" fmla="*/ 10000 h 10000"/>
                <a:gd name="connsiteX1" fmla="*/ 8623 w 9282"/>
                <a:gd name="connsiteY1" fmla="*/ 0 h 10000"/>
                <a:gd name="connsiteX0" fmla="*/ 7596 w 7596"/>
                <a:gd name="connsiteY0" fmla="*/ 10000 h 10000"/>
                <a:gd name="connsiteX1" fmla="*/ 6886 w 7596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96" h="10000">
                  <a:moveTo>
                    <a:pt x="7596" y="10000"/>
                  </a:moveTo>
                  <a:cubicBezTo>
                    <a:pt x="-4087" y="6280"/>
                    <a:pt x="-644" y="3028"/>
                    <a:pt x="6886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A2D3439-5979-AFCF-AF37-04105FF99BA3}"/>
                </a:ext>
              </a:extLst>
            </p:cNvPr>
            <p:cNvSpPr/>
            <p:nvPr/>
          </p:nvSpPr>
          <p:spPr>
            <a:xfrm rot="10800000">
              <a:off x="5658164" y="3005749"/>
              <a:ext cx="221005" cy="775856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1949"/>
                <a:gd name="connsiteY0" fmla="*/ 13618 h 19079"/>
                <a:gd name="connsiteX1" fmla="*/ 11949 w 11949"/>
                <a:gd name="connsiteY1" fmla="*/ 0 h 19079"/>
                <a:gd name="connsiteX0" fmla="*/ 1216 w 1774"/>
                <a:gd name="connsiteY0" fmla="*/ 9338 h 15734"/>
                <a:gd name="connsiteX1" fmla="*/ 1185 w 1774"/>
                <a:gd name="connsiteY1" fmla="*/ 0 h 15734"/>
                <a:gd name="connsiteX0" fmla="*/ 10172 w 10172"/>
                <a:gd name="connsiteY0" fmla="*/ 5935 h 5935"/>
                <a:gd name="connsiteX1" fmla="*/ 9997 w 10172"/>
                <a:gd name="connsiteY1" fmla="*/ 0 h 5935"/>
                <a:gd name="connsiteX0" fmla="*/ 2610 w 2610"/>
                <a:gd name="connsiteY0" fmla="*/ 10000 h 10000"/>
                <a:gd name="connsiteX1" fmla="*/ 2438 w 2610"/>
                <a:gd name="connsiteY1" fmla="*/ 0 h 10000"/>
                <a:gd name="connsiteX0" fmla="*/ 7459 w 14447"/>
                <a:gd name="connsiteY0" fmla="*/ 9766 h 9766"/>
                <a:gd name="connsiteX1" fmla="*/ 14447 w 14447"/>
                <a:gd name="connsiteY1" fmla="*/ 0 h 9766"/>
                <a:gd name="connsiteX0" fmla="*/ 6921 w 6921"/>
                <a:gd name="connsiteY0" fmla="*/ 9880 h 9880"/>
                <a:gd name="connsiteX1" fmla="*/ 6465 w 6921"/>
                <a:gd name="connsiteY1" fmla="*/ 0 h 9880"/>
                <a:gd name="connsiteX0" fmla="*/ 9282 w 9282"/>
                <a:gd name="connsiteY0" fmla="*/ 10000 h 10000"/>
                <a:gd name="connsiteX1" fmla="*/ 8623 w 9282"/>
                <a:gd name="connsiteY1" fmla="*/ 0 h 10000"/>
                <a:gd name="connsiteX0" fmla="*/ 7596 w 7596"/>
                <a:gd name="connsiteY0" fmla="*/ 10000 h 10000"/>
                <a:gd name="connsiteX1" fmla="*/ 6886 w 7596"/>
                <a:gd name="connsiteY1" fmla="*/ 0 h 10000"/>
                <a:gd name="connsiteX0" fmla="*/ 32416 w 32416"/>
                <a:gd name="connsiteY0" fmla="*/ 10509 h 10509"/>
                <a:gd name="connsiteX1" fmla="*/ 2283 w 32416"/>
                <a:gd name="connsiteY1" fmla="*/ 0 h 10509"/>
                <a:gd name="connsiteX0" fmla="*/ 42414 w 42414"/>
                <a:gd name="connsiteY0" fmla="*/ 10509 h 10509"/>
                <a:gd name="connsiteX1" fmla="*/ 12281 w 42414"/>
                <a:gd name="connsiteY1" fmla="*/ 0 h 10509"/>
                <a:gd name="connsiteX0" fmla="*/ 37767 w 37767"/>
                <a:gd name="connsiteY0" fmla="*/ 31650 h 31650"/>
                <a:gd name="connsiteX1" fmla="*/ 17123 w 37767"/>
                <a:gd name="connsiteY1" fmla="*/ 0 h 31650"/>
                <a:gd name="connsiteX0" fmla="*/ 46784 w 46784"/>
                <a:gd name="connsiteY0" fmla="*/ 31650 h 31650"/>
                <a:gd name="connsiteX1" fmla="*/ 26140 w 46784"/>
                <a:gd name="connsiteY1" fmla="*/ 0 h 31650"/>
                <a:gd name="connsiteX0" fmla="*/ 48340 w 48340"/>
                <a:gd name="connsiteY0" fmla="*/ 31165 h 31165"/>
                <a:gd name="connsiteX1" fmla="*/ 24918 w 48340"/>
                <a:gd name="connsiteY1" fmla="*/ 0 h 3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40" h="31165">
                  <a:moveTo>
                    <a:pt x="48340" y="31165"/>
                  </a:moveTo>
                  <a:cubicBezTo>
                    <a:pt x="-14486" y="21587"/>
                    <a:pt x="-9083" y="8377"/>
                    <a:pt x="24918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8CDC4DC-5CDE-E864-A392-EAD201B90868}"/>
                </a:ext>
              </a:extLst>
            </p:cNvPr>
            <p:cNvSpPr txBox="1"/>
            <p:nvPr/>
          </p:nvSpPr>
          <p:spPr>
            <a:xfrm>
              <a:off x="2526788" y="3291126"/>
              <a:ext cx="16487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collector.collect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19CBE63-F1B1-673F-19E8-806264F91375}"/>
                </a:ext>
              </a:extLst>
            </p:cNvPr>
            <p:cNvSpPr/>
            <p:nvPr/>
          </p:nvSpPr>
          <p:spPr>
            <a:xfrm rot="10800000">
              <a:off x="3803131" y="2805987"/>
              <a:ext cx="1380047" cy="468668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  <a:gd name="connsiteX0" fmla="*/ 0 w 4888"/>
                <a:gd name="connsiteY0" fmla="*/ 0 h 26504"/>
                <a:gd name="connsiteX1" fmla="*/ 4888 w 4888"/>
                <a:gd name="connsiteY1" fmla="*/ 23024 h 26504"/>
                <a:gd name="connsiteX0" fmla="*/ 0 w 19947"/>
                <a:gd name="connsiteY0" fmla="*/ 0 h 5105"/>
                <a:gd name="connsiteX1" fmla="*/ 19947 w 19947"/>
                <a:gd name="connsiteY1" fmla="*/ 2570 h 5105"/>
                <a:gd name="connsiteX0" fmla="*/ 0 w 10000"/>
                <a:gd name="connsiteY0" fmla="*/ 0 h 9370"/>
                <a:gd name="connsiteX1" fmla="*/ 10000 w 10000"/>
                <a:gd name="connsiteY1" fmla="*/ 5034 h 9370"/>
                <a:gd name="connsiteX0" fmla="*/ 0 w 9445"/>
                <a:gd name="connsiteY0" fmla="*/ 0 h 12711"/>
                <a:gd name="connsiteX1" fmla="*/ 9445 w 9445"/>
                <a:gd name="connsiteY1" fmla="*/ 9187 h 1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45" h="12711">
                  <a:moveTo>
                    <a:pt x="0" y="0"/>
                  </a:moveTo>
                  <a:cubicBezTo>
                    <a:pt x="2394" y="10988"/>
                    <a:pt x="8444" y="16954"/>
                    <a:pt x="9445" y="9187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0D3AC76-B6AA-D419-80E6-2537B9891DDD}"/>
                </a:ext>
              </a:extLst>
            </p:cNvPr>
            <p:cNvSpPr txBox="1"/>
            <p:nvPr/>
          </p:nvSpPr>
          <p:spPr>
            <a:xfrm>
              <a:off x="3600859" y="2485377"/>
              <a:ext cx="148882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policy.forward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4DAE3D-C47F-D3B8-E967-620C645B1F22}"/>
                </a:ext>
              </a:extLst>
            </p:cNvPr>
            <p:cNvSpPr txBox="1"/>
            <p:nvPr/>
          </p:nvSpPr>
          <p:spPr>
            <a:xfrm>
              <a:off x="2526788" y="2682736"/>
              <a:ext cx="81688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>
                  <a:solidFill>
                    <a:srgbClr val="C00000"/>
                  </a:solidFill>
                </a:rPr>
                <a:t>Reward</a:t>
              </a:r>
              <a:endParaRPr lang="en-CN">
                <a:solidFill>
                  <a:srgbClr val="C0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536F305-73CD-AC1E-00F7-38356AFAD15F}"/>
                </a:ext>
              </a:extLst>
            </p:cNvPr>
            <p:cNvSpPr txBox="1"/>
            <p:nvPr/>
          </p:nvSpPr>
          <p:spPr>
            <a:xfrm>
              <a:off x="4455107" y="3435518"/>
              <a:ext cx="81688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>
                  <a:solidFill>
                    <a:srgbClr val="C00000"/>
                  </a:solidFill>
                </a:rPr>
                <a:t>State</a:t>
              </a:r>
              <a:endParaRPr lang="en-CN">
                <a:solidFill>
                  <a:srgbClr val="C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7019F6-9A3C-1B07-1B32-2C998150DC81}"/>
                </a:ext>
              </a:extLst>
            </p:cNvPr>
            <p:cNvSpPr txBox="1"/>
            <p:nvPr/>
          </p:nvSpPr>
          <p:spPr>
            <a:xfrm>
              <a:off x="4322813" y="2627765"/>
              <a:ext cx="81688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>
                  <a:solidFill>
                    <a:srgbClr val="C00000"/>
                  </a:solidFill>
                </a:rPr>
                <a:t>Action</a:t>
              </a:r>
              <a:endParaRPr lang="en-CN">
                <a:solidFill>
                  <a:srgbClr val="C0000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2AD48B0-604B-F243-7CBE-4BEA749383E6}"/>
                </a:ext>
              </a:extLst>
            </p:cNvPr>
            <p:cNvSpPr txBox="1"/>
            <p:nvPr/>
          </p:nvSpPr>
          <p:spPr>
            <a:xfrm>
              <a:off x="623716" y="3015213"/>
              <a:ext cx="16461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SimulatedEnv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BEF430A-8839-BBDB-407E-7F8C1B0C1A8D}"/>
                </a:ext>
              </a:extLst>
            </p:cNvPr>
            <p:cNvSpPr/>
            <p:nvPr/>
          </p:nvSpPr>
          <p:spPr>
            <a:xfrm>
              <a:off x="3813774" y="3009315"/>
              <a:ext cx="1501016" cy="1159564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  <a:gd name="connsiteX0" fmla="*/ 0 w 9874"/>
                <a:gd name="connsiteY0" fmla="*/ 56347 h 58478"/>
                <a:gd name="connsiteX1" fmla="*/ 9874 w 9874"/>
                <a:gd name="connsiteY1" fmla="*/ 0 h 58478"/>
                <a:gd name="connsiteX0" fmla="*/ 0 w 10000"/>
                <a:gd name="connsiteY0" fmla="*/ 9636 h 9981"/>
                <a:gd name="connsiteX1" fmla="*/ 10000 w 10000"/>
                <a:gd name="connsiteY1" fmla="*/ 0 h 9981"/>
                <a:gd name="connsiteX0" fmla="*/ 0 w 10000"/>
                <a:gd name="connsiteY0" fmla="*/ 9654 h 9654"/>
                <a:gd name="connsiteX1" fmla="*/ 4040 w 10000"/>
                <a:gd name="connsiteY1" fmla="*/ 7895 h 9654"/>
                <a:gd name="connsiteX2" fmla="*/ 10000 w 10000"/>
                <a:gd name="connsiteY2" fmla="*/ 0 h 9654"/>
                <a:gd name="connsiteX0" fmla="*/ 0 w 10000"/>
                <a:gd name="connsiteY0" fmla="*/ 10000 h 10000"/>
                <a:gd name="connsiteX1" fmla="*/ 4040 w 10000"/>
                <a:gd name="connsiteY1" fmla="*/ 817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3824 w 10000"/>
                <a:gd name="connsiteY1" fmla="*/ 3542 h 10000"/>
                <a:gd name="connsiteX2" fmla="*/ 10000 w 10000"/>
                <a:gd name="connsiteY2" fmla="*/ 0 h 10000"/>
                <a:gd name="connsiteX0" fmla="*/ 0 w 10000"/>
                <a:gd name="connsiteY0" fmla="*/ 10000 h 10858"/>
                <a:gd name="connsiteX1" fmla="*/ 3824 w 10000"/>
                <a:gd name="connsiteY1" fmla="*/ 3542 h 10858"/>
                <a:gd name="connsiteX2" fmla="*/ 10000 w 10000"/>
                <a:gd name="connsiteY2" fmla="*/ 0 h 10858"/>
                <a:gd name="connsiteX0" fmla="*/ 0 w 10144"/>
                <a:gd name="connsiteY0" fmla="*/ 10249 h 11202"/>
                <a:gd name="connsiteX1" fmla="*/ 3968 w 10144"/>
                <a:gd name="connsiteY1" fmla="*/ 3542 h 11202"/>
                <a:gd name="connsiteX2" fmla="*/ 10144 w 10144"/>
                <a:gd name="connsiteY2" fmla="*/ 0 h 11202"/>
                <a:gd name="connsiteX0" fmla="*/ 0 w 10144"/>
                <a:gd name="connsiteY0" fmla="*/ 10249 h 10827"/>
                <a:gd name="connsiteX1" fmla="*/ 3968 w 10144"/>
                <a:gd name="connsiteY1" fmla="*/ 3542 h 10827"/>
                <a:gd name="connsiteX2" fmla="*/ 10144 w 10144"/>
                <a:gd name="connsiteY2" fmla="*/ 0 h 10827"/>
                <a:gd name="connsiteX0" fmla="*/ 0 w 10144"/>
                <a:gd name="connsiteY0" fmla="*/ 10249 h 10856"/>
                <a:gd name="connsiteX1" fmla="*/ 3968 w 10144"/>
                <a:gd name="connsiteY1" fmla="*/ 3542 h 10856"/>
                <a:gd name="connsiteX2" fmla="*/ 10144 w 10144"/>
                <a:gd name="connsiteY2" fmla="*/ 0 h 10856"/>
                <a:gd name="connsiteX0" fmla="*/ 0 w 10144"/>
                <a:gd name="connsiteY0" fmla="*/ 10249 h 10856"/>
                <a:gd name="connsiteX1" fmla="*/ 3968 w 10144"/>
                <a:gd name="connsiteY1" fmla="*/ 3542 h 10856"/>
                <a:gd name="connsiteX2" fmla="*/ 10144 w 10144"/>
                <a:gd name="connsiteY2" fmla="*/ 0 h 10856"/>
                <a:gd name="connsiteX0" fmla="*/ 0 w 10144"/>
                <a:gd name="connsiteY0" fmla="*/ 10249 h 10873"/>
                <a:gd name="connsiteX1" fmla="*/ 3968 w 10144"/>
                <a:gd name="connsiteY1" fmla="*/ 3542 h 10873"/>
                <a:gd name="connsiteX2" fmla="*/ 10144 w 10144"/>
                <a:gd name="connsiteY2" fmla="*/ 0 h 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44" h="10873">
                  <a:moveTo>
                    <a:pt x="0" y="10249"/>
                  </a:moveTo>
                  <a:cubicBezTo>
                    <a:pt x="2819" y="13031"/>
                    <a:pt x="3211" y="5748"/>
                    <a:pt x="3968" y="3542"/>
                  </a:cubicBezTo>
                  <a:cubicBezTo>
                    <a:pt x="4725" y="1336"/>
                    <a:pt x="10021" y="1896"/>
                    <a:pt x="10144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6263A6F-3DF1-1FE9-492D-D9F21A6491E2}"/>
                </a:ext>
              </a:extLst>
            </p:cNvPr>
            <p:cNvSpPr txBox="1"/>
            <p:nvPr/>
          </p:nvSpPr>
          <p:spPr>
            <a:xfrm>
              <a:off x="3798304" y="4227172"/>
              <a:ext cx="131709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100" kern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buffer.sample</a:t>
              </a:r>
              <a:r>
                <a:rPr kumimoji="1" lang="en-US" altLang="zh-CN" sz="1100" ker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N" sz="11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2D5C9DE-8E9C-81BF-0B4A-940B5C05C407}"/>
                </a:ext>
              </a:extLst>
            </p:cNvPr>
            <p:cNvSpPr txBox="1"/>
            <p:nvPr/>
          </p:nvSpPr>
          <p:spPr>
            <a:xfrm rot="20727609">
              <a:off x="4050359" y="3009926"/>
              <a:ext cx="129918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pPr algn="ctr"/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batched</a:t>
              </a:r>
              <a:r>
                <a:rPr lang="zh-CN" altLang="en-US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 </a:t>
              </a:r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actions,</a:t>
              </a:r>
              <a:r>
                <a:rPr lang="zh-CN" altLang="en-US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 </a:t>
              </a:r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values</a:t>
              </a:r>
              <a:endParaRPr lang="en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550609-DBEB-9DC8-4475-39EFB4289988}"/>
                </a:ext>
              </a:extLst>
            </p:cNvPr>
            <p:cNvSpPr txBox="1"/>
            <p:nvPr/>
          </p:nvSpPr>
          <p:spPr>
            <a:xfrm>
              <a:off x="5587531" y="3475281"/>
              <a:ext cx="1109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pPr algn="ctr"/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batched</a:t>
              </a:r>
              <a:r>
                <a:rPr lang="zh-CN" altLang="en-US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 </a:t>
              </a:r>
              <a:r>
                <a:rPr lang="en-US" altLang="zh-CN" sz="1050">
                  <a:solidFill>
                    <a:srgbClr val="00B0F0"/>
                  </a:solidFill>
                  <a:latin typeface="Candara" panose="020E0502030303020204" pitchFamily="34" charset="0"/>
                  <a:cs typeface="Consolas" panose="020B0609020204030204" pitchFamily="49" charset="0"/>
                </a:rPr>
                <a:t>states</a:t>
              </a:r>
              <a:endParaRPr lang="en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AE863E-D456-33D5-8183-788FEE072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209" y="3537819"/>
              <a:ext cx="0" cy="232227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E63ED5F-0A93-47D6-D927-BF364F7928B5}"/>
                </a:ext>
              </a:extLst>
            </p:cNvPr>
            <p:cNvSpPr/>
            <p:nvPr/>
          </p:nvSpPr>
          <p:spPr>
            <a:xfrm>
              <a:off x="3740027" y="4039027"/>
              <a:ext cx="1575468" cy="218526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3" h="11546">
                  <a:moveTo>
                    <a:pt x="0" y="3259"/>
                  </a:moveTo>
                  <a:cubicBezTo>
                    <a:pt x="2334" y="17190"/>
                    <a:pt x="6915" y="11809"/>
                    <a:pt x="10513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CCF7416-32AD-B9A9-28F7-8F851112C8CB}"/>
                </a:ext>
              </a:extLst>
            </p:cNvPr>
            <p:cNvSpPr/>
            <p:nvPr/>
          </p:nvSpPr>
          <p:spPr>
            <a:xfrm>
              <a:off x="3781317" y="4038228"/>
              <a:ext cx="1455417" cy="186869"/>
            </a:xfrm>
            <a:custGeom>
              <a:avLst/>
              <a:gdLst>
                <a:gd name="connsiteX0" fmla="*/ 0 w 6724"/>
                <a:gd name="connsiteY0" fmla="*/ 880782 h 880782"/>
                <a:gd name="connsiteX1" fmla="*/ 6724 w 6724"/>
                <a:gd name="connsiteY1" fmla="*/ 0 h 880782"/>
                <a:gd name="connsiteX0" fmla="*/ 0 w 363318"/>
                <a:gd name="connsiteY0" fmla="*/ 10000 h 10000"/>
                <a:gd name="connsiteX1" fmla="*/ 10000 w 363318"/>
                <a:gd name="connsiteY1" fmla="*/ 0 h 10000"/>
                <a:gd name="connsiteX0" fmla="*/ 0 w 409781"/>
                <a:gd name="connsiteY0" fmla="*/ 10000 h 10000"/>
                <a:gd name="connsiteX1" fmla="*/ 10000 w 409781"/>
                <a:gd name="connsiteY1" fmla="*/ 0 h 10000"/>
                <a:gd name="connsiteX0" fmla="*/ 0 w 440293"/>
                <a:gd name="connsiteY0" fmla="*/ 10000 h 10000"/>
                <a:gd name="connsiteX1" fmla="*/ 10000 w 440293"/>
                <a:gd name="connsiteY1" fmla="*/ 0 h 10000"/>
                <a:gd name="connsiteX0" fmla="*/ 0 w 420568"/>
                <a:gd name="connsiteY0" fmla="*/ 10000 h 10000"/>
                <a:gd name="connsiteX1" fmla="*/ 10000 w 420568"/>
                <a:gd name="connsiteY1" fmla="*/ 0 h 10000"/>
                <a:gd name="connsiteX0" fmla="*/ 0 w 464319"/>
                <a:gd name="connsiteY0" fmla="*/ 10000 h 10000"/>
                <a:gd name="connsiteX1" fmla="*/ 10000 w 464319"/>
                <a:gd name="connsiteY1" fmla="*/ 0 h 10000"/>
                <a:gd name="connsiteX0" fmla="*/ 0 w 464318"/>
                <a:gd name="connsiteY0" fmla="*/ 10000 h 10000"/>
                <a:gd name="connsiteX1" fmla="*/ 10000 w 464318"/>
                <a:gd name="connsiteY1" fmla="*/ 0 h 10000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78554"/>
                <a:gd name="connsiteY0" fmla="*/ 0 h 12142"/>
                <a:gd name="connsiteX1" fmla="*/ 2878554 w 2878554"/>
                <a:gd name="connsiteY1" fmla="*/ 12142 h 12142"/>
                <a:gd name="connsiteX0" fmla="*/ 0 w 2899803"/>
                <a:gd name="connsiteY0" fmla="*/ 0 h 8087"/>
                <a:gd name="connsiteX1" fmla="*/ 2899803 w 2899803"/>
                <a:gd name="connsiteY1" fmla="*/ 8087 h 8087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897 h 12897"/>
                <a:gd name="connsiteX1" fmla="*/ 10000 w 10000"/>
                <a:gd name="connsiteY1" fmla="*/ 12897 h 12897"/>
                <a:gd name="connsiteX0" fmla="*/ 0 w 10000"/>
                <a:gd name="connsiteY0" fmla="*/ 2365 h 12365"/>
                <a:gd name="connsiteX1" fmla="*/ 10000 w 10000"/>
                <a:gd name="connsiteY1" fmla="*/ 12365 h 12365"/>
                <a:gd name="connsiteX0" fmla="*/ 0 w 10000"/>
                <a:gd name="connsiteY0" fmla="*/ 5257 h 15257"/>
                <a:gd name="connsiteX1" fmla="*/ 10000 w 10000"/>
                <a:gd name="connsiteY1" fmla="*/ 15257 h 15257"/>
                <a:gd name="connsiteX0" fmla="*/ 5 w 10005"/>
                <a:gd name="connsiteY0" fmla="*/ 5209 h 15209"/>
                <a:gd name="connsiteX1" fmla="*/ 10005 w 10005"/>
                <a:gd name="connsiteY1" fmla="*/ 15209 h 15209"/>
                <a:gd name="connsiteX0" fmla="*/ 5 w 10005"/>
                <a:gd name="connsiteY0" fmla="*/ 3273 h 13273"/>
                <a:gd name="connsiteX1" fmla="*/ 10005 w 10005"/>
                <a:gd name="connsiteY1" fmla="*/ 13273 h 13273"/>
                <a:gd name="connsiteX0" fmla="*/ 5 w 10005"/>
                <a:gd name="connsiteY0" fmla="*/ 2154 h 12154"/>
                <a:gd name="connsiteX1" fmla="*/ 10005 w 10005"/>
                <a:gd name="connsiteY1" fmla="*/ 12154 h 12154"/>
                <a:gd name="connsiteX0" fmla="*/ 5 w 9914"/>
                <a:gd name="connsiteY0" fmla="*/ 3813 h 9700"/>
                <a:gd name="connsiteX1" fmla="*/ 9914 w 9914"/>
                <a:gd name="connsiteY1" fmla="*/ 9700 h 9700"/>
                <a:gd name="connsiteX0" fmla="*/ 5 w 10000"/>
                <a:gd name="connsiteY0" fmla="*/ 1905 h 7974"/>
                <a:gd name="connsiteX1" fmla="*/ 10000 w 10000"/>
                <a:gd name="connsiteY1" fmla="*/ 7974 h 7974"/>
                <a:gd name="connsiteX0" fmla="*/ 5 w 10562"/>
                <a:gd name="connsiteY0" fmla="*/ 5602 h 6311"/>
                <a:gd name="connsiteX1" fmla="*/ 10562 w 10562"/>
                <a:gd name="connsiteY1" fmla="*/ 6311 h 6311"/>
                <a:gd name="connsiteX0" fmla="*/ 5 w 10000"/>
                <a:gd name="connsiteY0" fmla="*/ 1096 h 8901"/>
                <a:gd name="connsiteX1" fmla="*/ 10000 w 10000"/>
                <a:gd name="connsiteY1" fmla="*/ 2219 h 8901"/>
                <a:gd name="connsiteX0" fmla="*/ 18 w 10013"/>
                <a:gd name="connsiteY0" fmla="*/ 0 h 12749"/>
                <a:gd name="connsiteX1" fmla="*/ 10013 w 10013"/>
                <a:gd name="connsiteY1" fmla="*/ 1262 h 12749"/>
                <a:gd name="connsiteX0" fmla="*/ 0 w 9995"/>
                <a:gd name="connsiteY0" fmla="*/ 0 h 12578"/>
                <a:gd name="connsiteX1" fmla="*/ 9995 w 9995"/>
                <a:gd name="connsiteY1" fmla="*/ 1262 h 12578"/>
                <a:gd name="connsiteX0" fmla="*/ 0 w 10111"/>
                <a:gd name="connsiteY0" fmla="*/ 0 h 10861"/>
                <a:gd name="connsiteX1" fmla="*/ 10111 w 10111"/>
                <a:gd name="connsiteY1" fmla="*/ 2308 h 10861"/>
                <a:gd name="connsiteX0" fmla="*/ 3 w 10114"/>
                <a:gd name="connsiteY0" fmla="*/ 0 h 11388"/>
                <a:gd name="connsiteX1" fmla="*/ 10114 w 10114"/>
                <a:gd name="connsiteY1" fmla="*/ 2308 h 11388"/>
                <a:gd name="connsiteX0" fmla="*/ 0 w 10111"/>
                <a:gd name="connsiteY0" fmla="*/ 0 h 11727"/>
                <a:gd name="connsiteX1" fmla="*/ 10111 w 10111"/>
                <a:gd name="connsiteY1" fmla="*/ 2308 h 11727"/>
                <a:gd name="connsiteX0" fmla="*/ 0 w 10111"/>
                <a:gd name="connsiteY0" fmla="*/ 0 h 12814"/>
                <a:gd name="connsiteX1" fmla="*/ 10111 w 10111"/>
                <a:gd name="connsiteY1" fmla="*/ 2308 h 12814"/>
                <a:gd name="connsiteX0" fmla="*/ 0 w 10145"/>
                <a:gd name="connsiteY0" fmla="*/ 0 h 10074"/>
                <a:gd name="connsiteX1" fmla="*/ 10111 w 10145"/>
                <a:gd name="connsiteY1" fmla="*/ 2308 h 10074"/>
                <a:gd name="connsiteX0" fmla="*/ 0 w 10151"/>
                <a:gd name="connsiteY0" fmla="*/ 0 h 9927"/>
                <a:gd name="connsiteX1" fmla="*/ 10111 w 10151"/>
                <a:gd name="connsiteY1" fmla="*/ 2308 h 9927"/>
                <a:gd name="connsiteX0" fmla="*/ 0 w 9961"/>
                <a:gd name="connsiteY0" fmla="*/ 0 h 8472"/>
                <a:gd name="connsiteX1" fmla="*/ 9961 w 9961"/>
                <a:gd name="connsiteY1" fmla="*/ 2325 h 8472"/>
                <a:gd name="connsiteX0" fmla="*/ 0 w 9942"/>
                <a:gd name="connsiteY0" fmla="*/ 0 h 10000"/>
                <a:gd name="connsiteX1" fmla="*/ 9942 w 9942"/>
                <a:gd name="connsiteY1" fmla="*/ 2744 h 10000"/>
                <a:gd name="connsiteX0" fmla="*/ 0 w 9402"/>
                <a:gd name="connsiteY0" fmla="*/ 0 h 9896"/>
                <a:gd name="connsiteX1" fmla="*/ 9402 w 9402"/>
                <a:gd name="connsiteY1" fmla="*/ 2557 h 9896"/>
                <a:gd name="connsiteX0" fmla="*/ 0 w 10223"/>
                <a:gd name="connsiteY0" fmla="*/ 0 h 10000"/>
                <a:gd name="connsiteX1" fmla="*/ 10223 w 10223"/>
                <a:gd name="connsiteY1" fmla="*/ 2584 h 10000"/>
                <a:gd name="connsiteX0" fmla="*/ 0 w 8238"/>
                <a:gd name="connsiteY0" fmla="*/ 1034 h 9245"/>
                <a:gd name="connsiteX1" fmla="*/ 8238 w 8238"/>
                <a:gd name="connsiteY1" fmla="*/ 0 h 9245"/>
                <a:gd name="connsiteX0" fmla="*/ 0 w 10000"/>
                <a:gd name="connsiteY0" fmla="*/ 596 h 9710"/>
                <a:gd name="connsiteX1" fmla="*/ 10000 w 10000"/>
                <a:gd name="connsiteY1" fmla="*/ 0 h 9710"/>
                <a:gd name="connsiteX0" fmla="*/ 0 w 10513"/>
                <a:gd name="connsiteY0" fmla="*/ 3259 h 11546"/>
                <a:gd name="connsiteX1" fmla="*/ 10513 w 10513"/>
                <a:gd name="connsiteY1" fmla="*/ 0 h 11546"/>
                <a:gd name="connsiteX0" fmla="*/ 0 w 9899"/>
                <a:gd name="connsiteY0" fmla="*/ 2756 h 11238"/>
                <a:gd name="connsiteX1" fmla="*/ 9899 w 9899"/>
                <a:gd name="connsiteY1" fmla="*/ 0 h 11238"/>
                <a:gd name="connsiteX0" fmla="*/ 0 w 10000"/>
                <a:gd name="connsiteY0" fmla="*/ 2452 h 9677"/>
                <a:gd name="connsiteX1" fmla="*/ 10000 w 10000"/>
                <a:gd name="connsiteY1" fmla="*/ 0 h 9677"/>
                <a:gd name="connsiteX0" fmla="*/ 0 w 9765"/>
                <a:gd name="connsiteY0" fmla="*/ 2534 h 10001"/>
                <a:gd name="connsiteX1" fmla="*/ 9765 w 9765"/>
                <a:gd name="connsiteY1" fmla="*/ 0 h 10001"/>
                <a:gd name="connsiteX0" fmla="*/ 0 w 10395"/>
                <a:gd name="connsiteY0" fmla="*/ 2534 h 9999"/>
                <a:gd name="connsiteX1" fmla="*/ 10395 w 10395"/>
                <a:gd name="connsiteY1" fmla="*/ 0 h 9999"/>
                <a:gd name="connsiteX0" fmla="*/ 0 w 9431"/>
                <a:gd name="connsiteY0" fmla="*/ 2688 h 10097"/>
                <a:gd name="connsiteX1" fmla="*/ 9431 w 9431"/>
                <a:gd name="connsiteY1" fmla="*/ 0 h 10097"/>
                <a:gd name="connsiteX0" fmla="*/ 0 w 10000"/>
                <a:gd name="connsiteY0" fmla="*/ 2662 h 9566"/>
                <a:gd name="connsiteX1" fmla="*/ 10000 w 10000"/>
                <a:gd name="connsiteY1" fmla="*/ 0 h 9566"/>
                <a:gd name="connsiteX0" fmla="*/ 0 w 10000"/>
                <a:gd name="connsiteY0" fmla="*/ 2783 h 10000"/>
                <a:gd name="connsiteX1" fmla="*/ 10000 w 10000"/>
                <a:gd name="connsiteY1" fmla="*/ 0 h 10000"/>
                <a:gd name="connsiteX0" fmla="*/ 0 w 10000"/>
                <a:gd name="connsiteY0" fmla="*/ 2783 h 9474"/>
                <a:gd name="connsiteX1" fmla="*/ 10000 w 10000"/>
                <a:gd name="connsiteY1" fmla="*/ 0 h 9474"/>
                <a:gd name="connsiteX0" fmla="*/ 0 w 10000"/>
                <a:gd name="connsiteY0" fmla="*/ 2938 h 10476"/>
                <a:gd name="connsiteX1" fmla="*/ 10000 w 10000"/>
                <a:gd name="connsiteY1" fmla="*/ 0 h 10476"/>
                <a:gd name="connsiteX0" fmla="*/ 0 w 10000"/>
                <a:gd name="connsiteY0" fmla="*/ 2938 h 10080"/>
                <a:gd name="connsiteX1" fmla="*/ 10000 w 10000"/>
                <a:gd name="connsiteY1" fmla="*/ 0 h 10080"/>
                <a:gd name="connsiteX0" fmla="*/ 0 w 10149"/>
                <a:gd name="connsiteY0" fmla="*/ 3125 h 10195"/>
                <a:gd name="connsiteX1" fmla="*/ 10149 w 10149"/>
                <a:gd name="connsiteY1" fmla="*/ 0 h 10195"/>
                <a:gd name="connsiteX0" fmla="*/ 0 w 10149"/>
                <a:gd name="connsiteY0" fmla="*/ 3125 h 9801"/>
                <a:gd name="connsiteX1" fmla="*/ 10149 w 10149"/>
                <a:gd name="connsiteY1" fmla="*/ 0 h 9801"/>
                <a:gd name="connsiteX0" fmla="*/ 0 w 10098"/>
                <a:gd name="connsiteY0" fmla="*/ 3379 h 10123"/>
                <a:gd name="connsiteX1" fmla="*/ 10098 w 10098"/>
                <a:gd name="connsiteY1" fmla="*/ 0 h 1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8" h="10123">
                  <a:moveTo>
                    <a:pt x="0" y="3379"/>
                  </a:moveTo>
                  <a:cubicBezTo>
                    <a:pt x="2696" y="15369"/>
                    <a:pt x="6900" y="9564"/>
                    <a:pt x="10098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885E1C6-E16C-BF42-FCD7-F7C5D2F67B03}"/>
                </a:ext>
              </a:extLst>
            </p:cNvPr>
            <p:cNvCxnSpPr>
              <a:cxnSpLocks/>
            </p:cNvCxnSpPr>
            <p:nvPr/>
          </p:nvCxnSpPr>
          <p:spPr>
            <a:xfrm>
              <a:off x="5612278" y="4200283"/>
              <a:ext cx="4064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0DC38D2-0048-F7F1-C259-9EC1BC357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12278" y="4417453"/>
              <a:ext cx="38916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796C44-4824-4763-927A-C33A027AAB91}"/>
                </a:ext>
              </a:extLst>
            </p:cNvPr>
            <p:cNvSpPr txBox="1"/>
            <p:nvPr/>
          </p:nvSpPr>
          <p:spPr>
            <a:xfrm>
              <a:off x="6041571" y="4042598"/>
              <a:ext cx="9608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>
                  <a:solidFill>
                    <a:srgbClr val="C00000"/>
                  </a:solidFill>
                </a:rPr>
                <a:t>Planning</a:t>
              </a:r>
              <a:endParaRPr lang="en-CN">
                <a:solidFill>
                  <a:srgbClr val="C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8F4D22-9ABD-D413-1844-FE50D5E68A9C}"/>
                </a:ext>
              </a:extLst>
            </p:cNvPr>
            <p:cNvSpPr txBox="1"/>
            <p:nvPr/>
          </p:nvSpPr>
          <p:spPr>
            <a:xfrm>
              <a:off x="6041571" y="4278818"/>
              <a:ext cx="9608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CN"/>
              </a:defPPr>
              <a:lvl1pPr>
                <a:defRPr kumimoji="1" sz="1200" b="1" ker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altLang="zh-CN">
                  <a:solidFill>
                    <a:srgbClr val="00B0F0"/>
                  </a:solidFill>
                </a:rPr>
                <a:t>Learning</a:t>
              </a:r>
              <a:endParaRPr lang="en-CN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45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4B7D7A9-A107-EEB6-73D4-8D666F64EF8D}"/>
              </a:ext>
            </a:extLst>
          </p:cNvPr>
          <p:cNvSpPr/>
          <p:nvPr/>
        </p:nvSpPr>
        <p:spPr>
          <a:xfrm>
            <a:off x="784511" y="672974"/>
            <a:ext cx="9392903" cy="2678857"/>
          </a:xfrm>
          <a:prstGeom prst="roundRect">
            <a:avLst>
              <a:gd name="adj" fmla="val 79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A5A25-4395-B812-FC68-ECAF2C9E4972}"/>
              </a:ext>
            </a:extLst>
          </p:cNvPr>
          <p:cNvCxnSpPr>
            <a:cxnSpLocks/>
          </p:cNvCxnSpPr>
          <p:nvPr/>
        </p:nvCxnSpPr>
        <p:spPr>
          <a:xfrm>
            <a:off x="3890395" y="1323640"/>
            <a:ext cx="196931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E16BA3F-6300-1F11-410F-71803E45DBF5}"/>
              </a:ext>
            </a:extLst>
          </p:cNvPr>
          <p:cNvSpPr/>
          <p:nvPr/>
        </p:nvSpPr>
        <p:spPr>
          <a:xfrm>
            <a:off x="1728929" y="2147509"/>
            <a:ext cx="743849" cy="33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endParaRPr kumimoji="0" lang="en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365BCF-FEBE-6FBE-D002-AF39D4C84DD0}"/>
              </a:ext>
            </a:extLst>
          </p:cNvPr>
          <p:cNvGrpSpPr/>
          <p:nvPr/>
        </p:nvGrpSpPr>
        <p:grpSpPr>
          <a:xfrm>
            <a:off x="1276971" y="919607"/>
            <a:ext cx="1613845" cy="523220"/>
            <a:chOff x="805917" y="919607"/>
            <a:chExt cx="1613845" cy="523220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F8BAEE66-0DB1-29E2-2385-76CF7A362A88}"/>
                </a:ext>
              </a:extLst>
            </p:cNvPr>
            <p:cNvSpPr/>
            <p:nvPr/>
          </p:nvSpPr>
          <p:spPr>
            <a:xfrm>
              <a:off x="805917" y="1139857"/>
              <a:ext cx="141885" cy="286232"/>
            </a:xfrm>
            <a:prstGeom prst="leftBrace">
              <a:avLst>
                <a:gd name="adj1" fmla="val 28824"/>
                <a:gd name="adj2" fmla="val 50000"/>
              </a:avLst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3CEACC-FE65-4D7F-D873-8290A4211F56}"/>
                </a:ext>
              </a:extLst>
            </p:cNvPr>
            <p:cNvSpPr/>
            <p:nvPr/>
          </p:nvSpPr>
          <p:spPr>
            <a:xfrm>
              <a:off x="977936" y="1147739"/>
              <a:ext cx="228584" cy="2285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</a:t>
              </a:r>
              <a:endParaRPr lang="en-CN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11B8B4-A434-604E-9ED7-2CDAA2DA4533}"/>
                </a:ext>
              </a:extLst>
            </p:cNvPr>
            <p:cNvSpPr/>
            <p:nvPr/>
          </p:nvSpPr>
          <p:spPr>
            <a:xfrm>
              <a:off x="1329199" y="1147739"/>
              <a:ext cx="228584" cy="2285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9</a:t>
              </a:r>
              <a:endParaRPr lang="en-CN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61B541-0AD7-5DC8-211F-2642B321C85F}"/>
                </a:ext>
              </a:extLst>
            </p:cNvPr>
            <p:cNvSpPr/>
            <p:nvPr/>
          </p:nvSpPr>
          <p:spPr>
            <a:xfrm>
              <a:off x="2009424" y="1147739"/>
              <a:ext cx="228584" cy="2285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endParaRPr lang="en-C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6FCFAA16-4E16-87DF-FC8F-1B9CAB198696}"/>
                </a:ext>
              </a:extLst>
            </p:cNvPr>
            <p:cNvSpPr/>
            <p:nvPr/>
          </p:nvSpPr>
          <p:spPr>
            <a:xfrm rot="10800000">
              <a:off x="2277877" y="1139857"/>
              <a:ext cx="141885" cy="286232"/>
            </a:xfrm>
            <a:prstGeom prst="leftBrace">
              <a:avLst>
                <a:gd name="adj1" fmla="val 28824"/>
                <a:gd name="adj2" fmla="val 50000"/>
              </a:avLst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785D7F-3B21-57D7-AAE6-17842BC60147}"/>
                </a:ext>
              </a:extLst>
            </p:cNvPr>
            <p:cNvSpPr txBox="1"/>
            <p:nvPr/>
          </p:nvSpPr>
          <p:spPr>
            <a:xfrm>
              <a:off x="1568592" y="91960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CN" sz="28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85F4B-BF49-1046-B781-40017F456182}"/>
              </a:ext>
            </a:extLst>
          </p:cNvPr>
          <p:cNvSpPr/>
          <p:nvPr/>
        </p:nvSpPr>
        <p:spPr>
          <a:xfrm>
            <a:off x="3935156" y="2142785"/>
            <a:ext cx="1792690" cy="33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Sequential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endParaRPr lang="en-CN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8AC556-9CB8-7D11-E919-6854B2500151}"/>
              </a:ext>
            </a:extLst>
          </p:cNvPr>
          <p:cNvSpPr/>
          <p:nvPr/>
        </p:nvSpPr>
        <p:spPr>
          <a:xfrm>
            <a:off x="4016779" y="2595852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0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FC3718-E431-F461-D746-F6850FEF756D}"/>
              </a:ext>
            </a:extLst>
          </p:cNvPr>
          <p:cNvSpPr/>
          <p:nvPr/>
        </p:nvSpPr>
        <p:spPr>
          <a:xfrm>
            <a:off x="4383603" y="2595852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6C46B3-6003-2699-F54A-239330C34783}"/>
              </a:ext>
            </a:extLst>
          </p:cNvPr>
          <p:cNvSpPr/>
          <p:nvPr/>
        </p:nvSpPr>
        <p:spPr>
          <a:xfrm>
            <a:off x="4750428" y="2595852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en-CN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23B792-FB6B-A54A-8D51-12EE6897DD41}"/>
                  </a:ext>
                </a:extLst>
              </p:cNvPr>
              <p:cNvSpPr txBox="1"/>
              <p:nvPr/>
            </p:nvSpPr>
            <p:spPr>
              <a:xfrm>
                <a:off x="3283133" y="2462178"/>
                <a:ext cx="6951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23B792-FB6B-A54A-8D51-12EE6897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33" y="2462178"/>
                <a:ext cx="69510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264CFA5-F7D4-4D81-6CC1-985FB3B805EB}"/>
              </a:ext>
            </a:extLst>
          </p:cNvPr>
          <p:cNvSpPr/>
          <p:nvPr/>
        </p:nvSpPr>
        <p:spPr>
          <a:xfrm>
            <a:off x="5108628" y="2595852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F9E23F-8455-E943-6F76-C1003A25911B}"/>
              </a:ext>
            </a:extLst>
          </p:cNvPr>
          <p:cNvSpPr/>
          <p:nvPr/>
        </p:nvSpPr>
        <p:spPr>
          <a:xfrm>
            <a:off x="5475452" y="2595852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en-CN" sz="1400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ACD0D3-7A8B-8285-7317-C477DBAC1FAF}"/>
              </a:ext>
            </a:extLst>
          </p:cNvPr>
          <p:cNvGrpSpPr/>
          <p:nvPr/>
        </p:nvGrpSpPr>
        <p:grpSpPr>
          <a:xfrm>
            <a:off x="4132817" y="2016513"/>
            <a:ext cx="1455779" cy="117364"/>
            <a:chOff x="4099104" y="1793209"/>
            <a:chExt cx="1455779" cy="20265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BBD9664-8E60-E4A2-12C8-B669F7EB4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104" y="1793209"/>
              <a:ext cx="0" cy="202655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6DC9D0-7F5E-0E96-4935-44536F991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525" y="1793209"/>
              <a:ext cx="0" cy="202655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29B363-DE55-139F-1B65-F71CA1699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1945" y="1793209"/>
              <a:ext cx="0" cy="202655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13ACCAD-9D8C-1DA1-6D1F-5553F4405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4" y="1793209"/>
              <a:ext cx="0" cy="202655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55CBD6-CE60-1678-4500-D6E04A884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4883" y="1793209"/>
              <a:ext cx="0" cy="202655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6466CD-FB73-75DA-9633-B3211B1F24E8}"/>
              </a:ext>
            </a:extLst>
          </p:cNvPr>
          <p:cNvGrpSpPr/>
          <p:nvPr/>
        </p:nvGrpSpPr>
        <p:grpSpPr>
          <a:xfrm>
            <a:off x="4132817" y="2473715"/>
            <a:ext cx="1455779" cy="117364"/>
            <a:chOff x="4099104" y="2480665"/>
            <a:chExt cx="1455779" cy="11736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8E172F-169C-6862-169C-08F79C637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104" y="2480665"/>
              <a:ext cx="0" cy="11736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2C46623-7EE3-FFAE-13BF-E749DB686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525" y="2480665"/>
              <a:ext cx="0" cy="11736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48169E5-8442-1A73-7E90-D3A12CBE4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1945" y="2480665"/>
              <a:ext cx="0" cy="11736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131523-1BBE-0F54-BA4D-883587391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4" y="2480665"/>
              <a:ext cx="0" cy="11736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7BC9AF9-B6E0-312F-F20F-3E8CC426B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4883" y="2480665"/>
              <a:ext cx="0" cy="117364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24A8F1-EC1D-8519-E0A7-A46ED9736212}"/>
              </a:ext>
            </a:extLst>
          </p:cNvPr>
          <p:cNvCxnSpPr>
            <a:cxnSpLocks/>
          </p:cNvCxnSpPr>
          <p:nvPr/>
        </p:nvCxnSpPr>
        <p:spPr>
          <a:xfrm flipV="1">
            <a:off x="2112344" y="2485214"/>
            <a:ext cx="0" cy="117364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C86121-D17E-870D-0421-C47D82C10ECE}"/>
              </a:ext>
            </a:extLst>
          </p:cNvPr>
          <p:cNvSpPr/>
          <p:nvPr/>
        </p:nvSpPr>
        <p:spPr>
          <a:xfrm>
            <a:off x="3983066" y="1209348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2F8E77-A3C7-C08E-6382-217F8FF19AAA}"/>
              </a:ext>
            </a:extLst>
          </p:cNvPr>
          <p:cNvSpPr/>
          <p:nvPr/>
        </p:nvSpPr>
        <p:spPr>
          <a:xfrm>
            <a:off x="4349890" y="1209348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EB28A1-B71D-E790-D7AB-3FA85516E293}"/>
              </a:ext>
            </a:extLst>
          </p:cNvPr>
          <p:cNvSpPr/>
          <p:nvPr/>
        </p:nvSpPr>
        <p:spPr>
          <a:xfrm>
            <a:off x="4716715" y="1209348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A0BD08-FD45-50D4-1918-F44B85A17136}"/>
              </a:ext>
            </a:extLst>
          </p:cNvPr>
          <p:cNvSpPr/>
          <p:nvPr/>
        </p:nvSpPr>
        <p:spPr>
          <a:xfrm>
            <a:off x="5074915" y="1209348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04996A-E674-60E4-3FC0-13ADCFC2C2E7}"/>
              </a:ext>
            </a:extLst>
          </p:cNvPr>
          <p:cNvSpPr/>
          <p:nvPr/>
        </p:nvSpPr>
        <p:spPr>
          <a:xfrm>
            <a:off x="5441739" y="1209348"/>
            <a:ext cx="228584" cy="228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5</a:t>
            </a:r>
            <a:endParaRPr lang="en-CN" sz="1400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3B0C39-35D7-0DB8-3C03-DA9C45315152}"/>
              </a:ext>
            </a:extLst>
          </p:cNvPr>
          <p:cNvGrpSpPr/>
          <p:nvPr/>
        </p:nvGrpSpPr>
        <p:grpSpPr>
          <a:xfrm>
            <a:off x="1950379" y="1715356"/>
            <a:ext cx="249837" cy="273605"/>
            <a:chOff x="2793555" y="3767278"/>
            <a:chExt cx="249837" cy="27360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A84D98-8899-52BD-DDAF-73C15AFD68F0}"/>
                </a:ext>
              </a:extLst>
            </p:cNvPr>
            <p:cNvSpPr/>
            <p:nvPr/>
          </p:nvSpPr>
          <p:spPr>
            <a:xfrm>
              <a:off x="2793555" y="3767278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95C3CB-D23B-0F93-E67F-CA914F3CEFA6}"/>
                </a:ext>
              </a:extLst>
            </p:cNvPr>
            <p:cNvSpPr/>
            <p:nvPr/>
          </p:nvSpPr>
          <p:spPr>
            <a:xfrm>
              <a:off x="2832056" y="3815404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86C94AC-578D-AD4D-C16A-F7F122475DBF}"/>
                </a:ext>
              </a:extLst>
            </p:cNvPr>
            <p:cNvSpPr/>
            <p:nvPr/>
          </p:nvSpPr>
          <p:spPr>
            <a:xfrm>
              <a:off x="2873868" y="3871359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74CC7A-8371-0AAC-C40C-1E502FBD9B8A}"/>
                  </a:ext>
                </a:extLst>
              </p:cNvPr>
              <p:cNvSpPr txBox="1"/>
              <p:nvPr/>
            </p:nvSpPr>
            <p:spPr>
              <a:xfrm>
                <a:off x="700542" y="1650640"/>
                <a:ext cx="14076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dirty="0">
                    <a:latin typeface="Candara" panose="020E0502030303020204" pitchFamily="34" charset="0"/>
                  </a:rPr>
                  <a:t>Recommended</a:t>
                </a:r>
                <a:r>
                  <a:rPr lang="zh-CN" altLang="en-US" sz="12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200" dirty="0">
                    <a:latin typeface="Candara" panose="020E0502030303020204" pitchFamily="34" charset="0"/>
                  </a:rPr>
                  <a:t>t</a:t>
                </a:r>
                <a:r>
                  <a:rPr lang="en-US" altLang="zh-CN" sz="1200" b="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op-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2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200" dirty="0">
                    <a:latin typeface="Candara" panose="020E0502030303020204" pitchFamily="34" charset="0"/>
                  </a:rPr>
                  <a:t>items</a:t>
                </a:r>
                <a:endParaRPr lang="en-CN" sz="1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74CC7A-8371-0AAC-C40C-1E502FBD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2" y="1650640"/>
                <a:ext cx="1407635" cy="424732"/>
              </a:xfrm>
              <a:prstGeom prst="rect">
                <a:avLst/>
              </a:prstGeom>
              <a:blipFill>
                <a:blip r:embed="rId3"/>
                <a:stretch>
                  <a:fillRect t="-5882" b="-117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1D67FC0-6B57-F8F6-4466-2ED14221F896}"/>
              </a:ext>
            </a:extLst>
          </p:cNvPr>
          <p:cNvGrpSpPr/>
          <p:nvPr/>
        </p:nvGrpSpPr>
        <p:grpSpPr>
          <a:xfrm>
            <a:off x="3982450" y="1745133"/>
            <a:ext cx="249837" cy="273605"/>
            <a:chOff x="2793555" y="3767278"/>
            <a:chExt cx="249837" cy="27360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AFA9620-B158-C073-8EA2-30F58B179D7D}"/>
                </a:ext>
              </a:extLst>
            </p:cNvPr>
            <p:cNvSpPr/>
            <p:nvPr/>
          </p:nvSpPr>
          <p:spPr>
            <a:xfrm>
              <a:off x="2793555" y="3767278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C103EC-1B2A-7925-4A54-3ECC02A51645}"/>
                </a:ext>
              </a:extLst>
            </p:cNvPr>
            <p:cNvSpPr/>
            <p:nvPr/>
          </p:nvSpPr>
          <p:spPr>
            <a:xfrm>
              <a:off x="2832056" y="3815404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778E6A-C081-86AB-02E5-B55B68F92D90}"/>
                </a:ext>
              </a:extLst>
            </p:cNvPr>
            <p:cNvSpPr/>
            <p:nvPr/>
          </p:nvSpPr>
          <p:spPr>
            <a:xfrm>
              <a:off x="2873868" y="3871359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B1F96-6A56-35F2-1790-32DEC91299BB}"/>
              </a:ext>
            </a:extLst>
          </p:cNvPr>
          <p:cNvGrpSpPr/>
          <p:nvPr/>
        </p:nvGrpSpPr>
        <p:grpSpPr>
          <a:xfrm>
            <a:off x="4345307" y="1745133"/>
            <a:ext cx="249837" cy="273605"/>
            <a:chOff x="2793555" y="3767278"/>
            <a:chExt cx="249837" cy="27360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8D88B0-C767-8774-BCA0-A194863514F5}"/>
                </a:ext>
              </a:extLst>
            </p:cNvPr>
            <p:cNvSpPr/>
            <p:nvPr/>
          </p:nvSpPr>
          <p:spPr>
            <a:xfrm>
              <a:off x="2793555" y="3767278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4D102C3-6C82-D616-62F2-55557A9342E2}"/>
                </a:ext>
              </a:extLst>
            </p:cNvPr>
            <p:cNvSpPr/>
            <p:nvPr/>
          </p:nvSpPr>
          <p:spPr>
            <a:xfrm>
              <a:off x="2832056" y="3815404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AA92B4-E9B4-E271-F43F-383BD78E9E4F}"/>
                </a:ext>
              </a:extLst>
            </p:cNvPr>
            <p:cNvSpPr/>
            <p:nvPr/>
          </p:nvSpPr>
          <p:spPr>
            <a:xfrm>
              <a:off x="2873868" y="3871359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480770-92FE-8F82-F364-383834ACCF95}"/>
              </a:ext>
            </a:extLst>
          </p:cNvPr>
          <p:cNvGrpSpPr/>
          <p:nvPr/>
        </p:nvGrpSpPr>
        <p:grpSpPr>
          <a:xfrm>
            <a:off x="4715422" y="1745133"/>
            <a:ext cx="249837" cy="273605"/>
            <a:chOff x="2793555" y="3767278"/>
            <a:chExt cx="249837" cy="27360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BE97EF-47CB-834E-7357-501429F69472}"/>
                </a:ext>
              </a:extLst>
            </p:cNvPr>
            <p:cNvSpPr/>
            <p:nvPr/>
          </p:nvSpPr>
          <p:spPr>
            <a:xfrm>
              <a:off x="2793555" y="3767278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B2A8AB-C023-5040-13F1-1732CE1F0896}"/>
                </a:ext>
              </a:extLst>
            </p:cNvPr>
            <p:cNvSpPr/>
            <p:nvPr/>
          </p:nvSpPr>
          <p:spPr>
            <a:xfrm>
              <a:off x="2832056" y="3815404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64C6CC-1DC3-2943-73C8-62F1FD3133AE}"/>
                </a:ext>
              </a:extLst>
            </p:cNvPr>
            <p:cNvSpPr/>
            <p:nvPr/>
          </p:nvSpPr>
          <p:spPr>
            <a:xfrm>
              <a:off x="2873868" y="3871359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409890-2AF0-1D37-98AF-651BD715F7E4}"/>
              </a:ext>
            </a:extLst>
          </p:cNvPr>
          <p:cNvGrpSpPr/>
          <p:nvPr/>
        </p:nvGrpSpPr>
        <p:grpSpPr>
          <a:xfrm>
            <a:off x="5063765" y="1745133"/>
            <a:ext cx="249837" cy="273605"/>
            <a:chOff x="2793555" y="3767278"/>
            <a:chExt cx="249837" cy="27360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13E11DE-E58C-CDDF-3BE6-58F578FE6A58}"/>
                </a:ext>
              </a:extLst>
            </p:cNvPr>
            <p:cNvSpPr/>
            <p:nvPr/>
          </p:nvSpPr>
          <p:spPr>
            <a:xfrm>
              <a:off x="2793555" y="3767278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3672D33-E8DC-2067-8B42-DE284E5A1D2D}"/>
                </a:ext>
              </a:extLst>
            </p:cNvPr>
            <p:cNvSpPr/>
            <p:nvPr/>
          </p:nvSpPr>
          <p:spPr>
            <a:xfrm>
              <a:off x="2832056" y="3815404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65E638-38B6-903F-1BEB-26AB2D40C2DD}"/>
                </a:ext>
              </a:extLst>
            </p:cNvPr>
            <p:cNvSpPr/>
            <p:nvPr/>
          </p:nvSpPr>
          <p:spPr>
            <a:xfrm>
              <a:off x="2873868" y="3871359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5D5F42-5F42-F8F1-AEFE-5FBBC9B729D3}"/>
              </a:ext>
            </a:extLst>
          </p:cNvPr>
          <p:cNvGrpSpPr/>
          <p:nvPr/>
        </p:nvGrpSpPr>
        <p:grpSpPr>
          <a:xfrm>
            <a:off x="5433880" y="1745133"/>
            <a:ext cx="249837" cy="273605"/>
            <a:chOff x="2793555" y="3767278"/>
            <a:chExt cx="249837" cy="27360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AB0C32-4D2F-7715-0CE5-5BD45AD027DA}"/>
                </a:ext>
              </a:extLst>
            </p:cNvPr>
            <p:cNvSpPr/>
            <p:nvPr/>
          </p:nvSpPr>
          <p:spPr>
            <a:xfrm>
              <a:off x="2793555" y="3767278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F62AB3E-42B6-038E-5917-EFA75E28EDE6}"/>
                </a:ext>
              </a:extLst>
            </p:cNvPr>
            <p:cNvSpPr/>
            <p:nvPr/>
          </p:nvSpPr>
          <p:spPr>
            <a:xfrm>
              <a:off x="2832056" y="3815404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44F1F4-E7AE-EBDF-F4A3-270A73DBF755}"/>
                </a:ext>
              </a:extLst>
            </p:cNvPr>
            <p:cNvSpPr/>
            <p:nvPr/>
          </p:nvSpPr>
          <p:spPr>
            <a:xfrm>
              <a:off x="2873868" y="3871359"/>
              <a:ext cx="169524" cy="169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3" name="Graphic 125">
            <a:extLst>
              <a:ext uri="{FF2B5EF4-FFF2-40B4-BE49-F238E27FC236}">
                <a16:creationId xmlns:a16="http://schemas.microsoft.com/office/drawing/2014/main" id="{6342CDE9-AE93-68A1-B211-E6C9EEEA3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585" y="2626105"/>
            <a:ext cx="194171" cy="19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626C79-0579-2FFA-9B8A-BE6ABCA1FE26}"/>
                  </a:ext>
                </a:extLst>
              </p:cNvPr>
              <p:cNvSpPr txBox="1"/>
              <p:nvPr/>
            </p:nvSpPr>
            <p:spPr>
              <a:xfrm>
                <a:off x="1707151" y="2495081"/>
                <a:ext cx="428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626C79-0579-2FFA-9B8A-BE6ABCA1F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51" y="2495081"/>
                <a:ext cx="42812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2850E4-AFBF-D1B7-E5E3-1340938555EC}"/>
              </a:ext>
            </a:extLst>
          </p:cNvPr>
          <p:cNvCxnSpPr>
            <a:cxnSpLocks/>
          </p:cNvCxnSpPr>
          <p:nvPr/>
        </p:nvCxnSpPr>
        <p:spPr>
          <a:xfrm flipV="1">
            <a:off x="2112344" y="2005045"/>
            <a:ext cx="0" cy="117364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F290DEF-11AD-3749-5717-9444D7680B1A}"/>
              </a:ext>
            </a:extLst>
          </p:cNvPr>
          <p:cNvSpPr txBox="1"/>
          <p:nvPr/>
        </p:nvSpPr>
        <p:spPr>
          <a:xfrm>
            <a:off x="1346049" y="2495080"/>
            <a:ext cx="556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ndara" panose="020E0502030303020204" pitchFamily="34" charset="0"/>
              </a:rPr>
              <a:t>User</a:t>
            </a:r>
            <a:endParaRPr lang="en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6194DA-D60A-CF8D-A220-E9C01739E378}"/>
                  </a:ext>
                </a:extLst>
              </p:cNvPr>
              <p:cNvSpPr txBox="1"/>
              <p:nvPr/>
            </p:nvSpPr>
            <p:spPr>
              <a:xfrm>
                <a:off x="872666" y="686205"/>
                <a:ext cx="2401951" cy="480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latin typeface="Candara" panose="020E0502030303020204" pitchFamily="34" charset="0"/>
                  </a:rPr>
                  <a:t>A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400" dirty="0">
                    <a:latin typeface="Candara" panose="020E0502030303020204" pitchFamily="34" charset="0"/>
                  </a:rPr>
                  <a:t>set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400" dirty="0">
                    <a:latin typeface="Candara" panose="020E0502030303020204" pitchFamily="34" charset="0"/>
                  </a:rPr>
                  <a:t>of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400" dirty="0">
                    <a:latin typeface="Candara" panose="020E0502030303020204" pitchFamily="34" charset="0"/>
                  </a:rPr>
                  <a:t>correct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400" dirty="0">
                    <a:latin typeface="Candara" panose="020E0502030303020204" pitchFamily="34" charset="0"/>
                  </a:rPr>
                  <a:t>answer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400" dirty="0">
                    <a:latin typeface="Candara" panose="020E0502030303020204" pitchFamily="34" charset="0"/>
                  </a:rPr>
                  <a:t>(purchased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400" dirty="0">
                    <a:latin typeface="Candara" panose="020E0502030303020204" pitchFamily="34" charset="0"/>
                  </a:rPr>
                  <a:t>items)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400" dirty="0">
                    <a:latin typeface="Candara" panose="020E0502030303020204" pitchFamily="34" charset="0"/>
                  </a:rPr>
                  <a:t>for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1400" dirty="0">
                    <a:latin typeface="Candara" panose="020E0502030303020204" pitchFamily="34" charset="0"/>
                  </a:rPr>
                  <a:t>user</a:t>
                </a:r>
                <a:r>
                  <a:rPr lang="zh-CN" altLang="en-US" sz="1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N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6194DA-D60A-CF8D-A220-E9C01739E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6" y="686205"/>
                <a:ext cx="2401951" cy="480131"/>
              </a:xfrm>
              <a:prstGeom prst="rect">
                <a:avLst/>
              </a:prstGeom>
              <a:blipFill>
                <a:blip r:embed="rId7"/>
                <a:stretch>
                  <a:fillRect l="-526" t="-7895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49699661-F81E-5D6E-7AB4-E55A2F850390}"/>
              </a:ext>
            </a:extLst>
          </p:cNvPr>
          <p:cNvSpPr txBox="1"/>
          <p:nvPr/>
        </p:nvSpPr>
        <p:spPr>
          <a:xfrm>
            <a:off x="3802306" y="717540"/>
            <a:ext cx="205740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latin typeface="Candara" panose="020E0502030303020204" pitchFamily="34" charset="0"/>
              </a:rPr>
              <a:t>The</a:t>
            </a:r>
            <a:r>
              <a:rPr lang="zh-CN" altLang="en-US" sz="1400" dirty="0">
                <a:latin typeface="Candara" panose="020E0502030303020204" pitchFamily="34" charset="0"/>
              </a:rPr>
              <a:t> </a:t>
            </a:r>
            <a:r>
              <a:rPr lang="en-US" altLang="zh-CN" sz="1400" dirty="0">
                <a:latin typeface="Candara" panose="020E0502030303020204" pitchFamily="34" charset="0"/>
              </a:rPr>
              <a:t>only</a:t>
            </a:r>
            <a:r>
              <a:rPr lang="zh-CN" altLang="en-US" sz="1400" dirty="0">
                <a:latin typeface="Candara" panose="020E0502030303020204" pitchFamily="34" charset="0"/>
              </a:rPr>
              <a:t> </a:t>
            </a:r>
            <a:r>
              <a:rPr lang="en-US" altLang="zh-CN" sz="1400" dirty="0">
                <a:latin typeface="Candara" panose="020E0502030303020204" pitchFamily="34" charset="0"/>
              </a:rPr>
              <a:t>correct</a:t>
            </a:r>
            <a:r>
              <a:rPr lang="zh-CN" altLang="en-US" sz="1400" dirty="0">
                <a:latin typeface="Candara" panose="020E0502030303020204" pitchFamily="34" charset="0"/>
              </a:rPr>
              <a:t> </a:t>
            </a:r>
            <a:r>
              <a:rPr lang="en-US" altLang="zh-CN" sz="1400" dirty="0">
                <a:latin typeface="Candara" panose="020E0502030303020204" pitchFamily="34" charset="0"/>
              </a:rPr>
              <a:t>answer</a:t>
            </a:r>
            <a:r>
              <a:rPr lang="zh-CN" altLang="en-US" sz="1400" dirty="0">
                <a:latin typeface="Candara" panose="020E0502030303020204" pitchFamily="34" charset="0"/>
              </a:rPr>
              <a:t> </a:t>
            </a:r>
            <a:r>
              <a:rPr lang="en-US" altLang="zh-CN" sz="1400" dirty="0">
                <a:latin typeface="Candara" panose="020E0502030303020204" pitchFamily="34" charset="0"/>
              </a:rPr>
              <a:t>at</a:t>
            </a:r>
            <a:r>
              <a:rPr lang="zh-CN" altLang="en-US" sz="1400" dirty="0">
                <a:latin typeface="Candara" panose="020E0502030303020204" pitchFamily="34" charset="0"/>
              </a:rPr>
              <a:t> </a:t>
            </a:r>
            <a:r>
              <a:rPr lang="en-US" altLang="zh-CN" sz="1400" dirty="0">
                <a:latin typeface="Candara" panose="020E0502030303020204" pitchFamily="34" charset="0"/>
              </a:rPr>
              <a:t>each</a:t>
            </a:r>
            <a:r>
              <a:rPr lang="zh-CN" altLang="en-US" sz="1400" dirty="0">
                <a:latin typeface="Candara" panose="020E0502030303020204" pitchFamily="34" charset="0"/>
              </a:rPr>
              <a:t> </a:t>
            </a:r>
            <a:r>
              <a:rPr lang="en-US" altLang="zh-CN" sz="1400" dirty="0">
                <a:latin typeface="Candara" panose="020E0502030303020204" pitchFamily="34" charset="0"/>
              </a:rPr>
              <a:t>timestamp</a:t>
            </a:r>
            <a:r>
              <a:rPr lang="zh-CN" altLang="en-US" sz="1400" dirty="0">
                <a:latin typeface="Candara" panose="020E0502030303020204" pitchFamily="34" charset="0"/>
              </a:rPr>
              <a:t> </a:t>
            </a:r>
            <a:r>
              <a:rPr lang="en-US" altLang="zh-CN" sz="1400" i="1" dirty="0">
                <a:latin typeface="Candara" panose="020E0502030303020204" pitchFamily="34" charset="0"/>
              </a:rPr>
              <a:t>t</a:t>
            </a:r>
            <a:endParaRPr lang="en-CN" sz="1400" i="1" dirty="0"/>
          </a:p>
        </p:txBody>
      </p:sp>
      <p:pic>
        <p:nvPicPr>
          <p:cNvPr id="69" name="Graphic 125">
            <a:extLst>
              <a:ext uri="{FF2B5EF4-FFF2-40B4-BE49-F238E27FC236}">
                <a16:creationId xmlns:a16="http://schemas.microsoft.com/office/drawing/2014/main" id="{A29F3D52-C40B-5C4C-454A-E55E04822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079" y="2616067"/>
            <a:ext cx="194171" cy="19417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9C66263-1770-78B9-B0B3-489BF7009192}"/>
              </a:ext>
            </a:extLst>
          </p:cNvPr>
          <p:cNvSpPr txBox="1"/>
          <p:nvPr/>
        </p:nvSpPr>
        <p:spPr>
          <a:xfrm>
            <a:off x="2935401" y="1016214"/>
            <a:ext cx="132901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 dirty="0">
                <a:latin typeface="Candara" panose="020E0502030303020204" pitchFamily="34" charset="0"/>
              </a:rPr>
              <a:t>A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trajectory</a:t>
            </a:r>
            <a:endParaRPr lang="en-CN" sz="1200" b="1" i="1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8A55850-8DAC-2262-299A-F30431EFDF2D}"/>
              </a:ext>
            </a:extLst>
          </p:cNvPr>
          <p:cNvGrpSpPr/>
          <p:nvPr/>
        </p:nvGrpSpPr>
        <p:grpSpPr>
          <a:xfrm>
            <a:off x="4097358" y="1471664"/>
            <a:ext cx="1468073" cy="243692"/>
            <a:chOff x="4097358" y="1471664"/>
            <a:chExt cx="1468073" cy="24369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DE5FDAE-ADEA-FAB1-FF20-7C51C479537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358" y="1471664"/>
              <a:ext cx="0" cy="24369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F935F7F-BCF6-4685-2AA1-033C84CE56A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474" y="1471664"/>
              <a:ext cx="0" cy="24369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FAA66B6-22CC-F092-20F1-6FC6BF15148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589" y="1471664"/>
              <a:ext cx="0" cy="24369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006B015-46F9-7778-D1DA-09091244F841}"/>
                </a:ext>
              </a:extLst>
            </p:cNvPr>
            <p:cNvCxnSpPr>
              <a:cxnSpLocks/>
            </p:cNvCxnSpPr>
            <p:nvPr/>
          </p:nvCxnSpPr>
          <p:spPr>
            <a:xfrm>
              <a:off x="5196316" y="1471664"/>
              <a:ext cx="0" cy="24369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192B39A-19DB-6CC7-C5B2-647FDD3AD34C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31" y="1471664"/>
              <a:ext cx="0" cy="24369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D00F52-7340-1D44-DBB5-97BA86FD9EEC}"/>
              </a:ext>
            </a:extLst>
          </p:cNvPr>
          <p:cNvCxnSpPr>
            <a:cxnSpLocks/>
          </p:cNvCxnSpPr>
          <p:nvPr/>
        </p:nvCxnSpPr>
        <p:spPr>
          <a:xfrm>
            <a:off x="1640493" y="1410894"/>
            <a:ext cx="274052" cy="26059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67850F-681C-4125-72A2-D1B52A002301}"/>
              </a:ext>
            </a:extLst>
          </p:cNvPr>
          <p:cNvCxnSpPr>
            <a:cxnSpLocks/>
          </p:cNvCxnSpPr>
          <p:nvPr/>
        </p:nvCxnSpPr>
        <p:spPr>
          <a:xfrm>
            <a:off x="1953727" y="1393061"/>
            <a:ext cx="68285" cy="28201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6F85D23-A280-8252-41C1-AA6689F2BDE1}"/>
              </a:ext>
            </a:extLst>
          </p:cNvPr>
          <p:cNvCxnSpPr>
            <a:cxnSpLocks/>
          </p:cNvCxnSpPr>
          <p:nvPr/>
        </p:nvCxnSpPr>
        <p:spPr>
          <a:xfrm flipH="1">
            <a:off x="2167077" y="1376323"/>
            <a:ext cx="359280" cy="295166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5807C8A-1A5F-B3F6-DADB-4D0A66FD3A1E}"/>
              </a:ext>
            </a:extLst>
          </p:cNvPr>
          <p:cNvSpPr txBox="1"/>
          <p:nvPr/>
        </p:nvSpPr>
        <p:spPr>
          <a:xfrm>
            <a:off x="2596949" y="1320225"/>
            <a:ext cx="1477370" cy="8402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CN" altLang="zh-CN" sz="1400" b="1" dirty="0">
                <a:solidFill>
                  <a:schemeClr val="accent2"/>
                </a:solidFill>
                <a:latin typeface="Candara" panose="020E0502030303020204" pitchFamily="34" charset="0"/>
              </a:rPr>
              <a:t>Evaluate</a:t>
            </a:r>
            <a:r>
              <a:rPr lang="zh-CN" altLang="en-US" sz="14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Candara" panose="020E0502030303020204" pitchFamily="34" charset="0"/>
              </a:rPr>
              <a:t>on</a:t>
            </a:r>
            <a:r>
              <a:rPr lang="zh-CN" altLang="en-US" sz="14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Candara" panose="020E0502030303020204" pitchFamily="34" charset="0"/>
              </a:rPr>
              <a:t>metrics,</a:t>
            </a:r>
            <a:r>
              <a:rPr lang="zh-CN" altLang="en-US" sz="14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Candara" panose="020E0502030303020204" pitchFamily="34" charset="0"/>
              </a:rPr>
              <a:t>e.g.,</a:t>
            </a:r>
            <a:r>
              <a:rPr lang="zh-CN" altLang="en-US" sz="14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300" b="1" dirty="0">
                <a:solidFill>
                  <a:schemeClr val="accent2"/>
                </a:solidFill>
                <a:latin typeface="Candara" panose="020E0502030303020204" pitchFamily="34" charset="0"/>
              </a:rPr>
              <a:t>Recall,</a:t>
            </a:r>
            <a:r>
              <a:rPr lang="zh-CN" altLang="en-US" sz="13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300" b="1" dirty="0">
                <a:solidFill>
                  <a:schemeClr val="accent2"/>
                </a:solidFill>
                <a:latin typeface="Candara" panose="020E0502030303020204" pitchFamily="34" charset="0"/>
              </a:rPr>
              <a:t>NDCG,</a:t>
            </a:r>
            <a:r>
              <a:rPr lang="zh-CN" altLang="en-US" sz="13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300" b="1" dirty="0">
                <a:solidFill>
                  <a:schemeClr val="accent2"/>
                </a:solidFill>
                <a:latin typeface="Candara" panose="020E0502030303020204" pitchFamily="34" charset="0"/>
              </a:rPr>
              <a:t>Hit</a:t>
            </a:r>
            <a:r>
              <a:rPr lang="zh-CN" altLang="en-US" sz="13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300" b="1" dirty="0">
                <a:solidFill>
                  <a:schemeClr val="accent2"/>
                </a:solidFill>
                <a:latin typeface="Candara" panose="020E0502030303020204" pitchFamily="34" charset="0"/>
              </a:rPr>
              <a:t>Rate.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F0953E-A4D4-72C2-A2A7-E732E732F2D5}"/>
              </a:ext>
            </a:extLst>
          </p:cNvPr>
          <p:cNvSpPr txBox="1"/>
          <p:nvPr/>
        </p:nvSpPr>
        <p:spPr>
          <a:xfrm>
            <a:off x="5812003" y="754136"/>
            <a:ext cx="422757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Evaluate</a:t>
            </a:r>
            <a:r>
              <a:rPr lang="zh-CN" alt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on</a:t>
            </a:r>
            <a:r>
              <a:rPr lang="zh-CN" alt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the</a:t>
            </a:r>
            <a:r>
              <a:rPr lang="zh-CN" alt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cumulative</a:t>
            </a:r>
            <a:r>
              <a:rPr lang="zh-CN" alt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reward</a:t>
            </a:r>
            <a:endParaRPr lang="en-CN" sz="1600" b="1" i="1" dirty="0">
              <a:solidFill>
                <a:schemeClr val="accent2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713A84A-107E-E108-13B9-A04A8D35DE04}"/>
              </a:ext>
            </a:extLst>
          </p:cNvPr>
          <p:cNvGrpSpPr/>
          <p:nvPr/>
        </p:nvGrpSpPr>
        <p:grpSpPr>
          <a:xfrm>
            <a:off x="6043925" y="975498"/>
            <a:ext cx="4181130" cy="1960487"/>
            <a:chOff x="6059691" y="975499"/>
            <a:chExt cx="3965465" cy="185936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D6C6295-AFE1-E951-E540-F3F5F0DF0B39}"/>
                </a:ext>
              </a:extLst>
            </p:cNvPr>
            <p:cNvSpPr txBox="1"/>
            <p:nvPr/>
          </p:nvSpPr>
          <p:spPr>
            <a:xfrm>
              <a:off x="7870277" y="1110843"/>
              <a:ext cx="58179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  <a:ea typeface="等线" panose="02010600030101010101" pitchFamily="2" charset="-122"/>
                </a:rPr>
                <a:t>E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rPr>
                <a:t>nd</a:t>
              </a:r>
              <a:endParaRPr lang="en-CN" sz="2800" b="1" dirty="0">
                <a:latin typeface="Candara" panose="020E0502030303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6A63F52-FFD6-B842-354C-E9D532627E00}"/>
                    </a:ext>
                  </a:extLst>
                </p:cNvPr>
                <p:cNvSpPr txBox="1"/>
                <p:nvPr/>
              </p:nvSpPr>
              <p:spPr>
                <a:xfrm>
                  <a:off x="7958539" y="1293551"/>
                  <a:ext cx="581794" cy="2727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=0.7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31D0B9F-8526-E36E-B281-03719B77F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539" y="1293551"/>
                  <a:ext cx="581794" cy="272767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A01C4C-13FC-6633-46D1-5D3AC9C8BCB2}"/>
                    </a:ext>
                  </a:extLst>
                </p:cNvPr>
                <p:cNvSpPr txBox="1"/>
                <p:nvPr/>
              </p:nvSpPr>
              <p:spPr>
                <a:xfrm>
                  <a:off x="6945241" y="1041061"/>
                  <a:ext cx="587414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=0.5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A664015-62B2-0ABC-323D-4F3BC95A7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241" y="1041061"/>
                  <a:ext cx="587414" cy="2857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D59B768-CD1D-7B01-C878-D92DD650E4BC}"/>
                    </a:ext>
                  </a:extLst>
                </p:cNvPr>
                <p:cNvSpPr txBox="1"/>
                <p:nvPr/>
              </p:nvSpPr>
              <p:spPr>
                <a:xfrm>
                  <a:off x="7073686" y="1536567"/>
                  <a:ext cx="587414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=0.2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FF85E8E-05E2-3605-8981-EF254860C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3686" y="1536567"/>
                  <a:ext cx="587414" cy="285748"/>
                </a:xfrm>
                <a:prstGeom prst="rect">
                  <a:avLst/>
                </a:prstGeom>
                <a:blipFill>
                  <a:blip r:embed="rId1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7DCA223-34B4-5881-D655-62075317129D}"/>
                </a:ext>
              </a:extLst>
            </p:cNvPr>
            <p:cNvGrpSpPr/>
            <p:nvPr/>
          </p:nvGrpSpPr>
          <p:grpSpPr>
            <a:xfrm>
              <a:off x="6775731" y="2353949"/>
              <a:ext cx="787402" cy="266566"/>
              <a:chOff x="6901998" y="2375796"/>
              <a:chExt cx="751631" cy="30065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459528C4-3580-652A-A6EE-190B7902AECF}"/>
                  </a:ext>
                </a:extLst>
              </p:cNvPr>
              <p:cNvSpPr/>
              <p:nvPr/>
            </p:nvSpPr>
            <p:spPr>
              <a:xfrm rot="252293">
                <a:off x="6901998" y="2375796"/>
                <a:ext cx="472760" cy="291375"/>
              </a:xfrm>
              <a:custGeom>
                <a:avLst/>
                <a:gdLst>
                  <a:gd name="connsiteX0" fmla="*/ 685800 w 685800"/>
                  <a:gd name="connsiteY0" fmla="*/ 393700 h 393700"/>
                  <a:gd name="connsiteX1" fmla="*/ 203200 w 685800"/>
                  <a:gd name="connsiteY1" fmla="*/ 228600 h 393700"/>
                  <a:gd name="connsiteX2" fmla="*/ 0 w 685800"/>
                  <a:gd name="connsiteY2" fmla="*/ 0 h 393700"/>
                  <a:gd name="connsiteX0" fmla="*/ 685800 w 685800"/>
                  <a:gd name="connsiteY0" fmla="*/ 393700 h 393700"/>
                  <a:gd name="connsiteX1" fmla="*/ 279400 w 685800"/>
                  <a:gd name="connsiteY1" fmla="*/ 285750 h 393700"/>
                  <a:gd name="connsiteX2" fmla="*/ 0 w 685800"/>
                  <a:gd name="connsiteY2" fmla="*/ 0 h 393700"/>
                  <a:gd name="connsiteX0" fmla="*/ 685800 w 685800"/>
                  <a:gd name="connsiteY0" fmla="*/ 393700 h 393700"/>
                  <a:gd name="connsiteX1" fmla="*/ 279400 w 685800"/>
                  <a:gd name="connsiteY1" fmla="*/ 285750 h 393700"/>
                  <a:gd name="connsiteX2" fmla="*/ 0 w 685800"/>
                  <a:gd name="connsiteY2" fmla="*/ 0 h 393700"/>
                  <a:gd name="connsiteX0" fmla="*/ 649820 w 649820"/>
                  <a:gd name="connsiteY0" fmla="*/ 416486 h 416486"/>
                  <a:gd name="connsiteX1" fmla="*/ 279400 w 649820"/>
                  <a:gd name="connsiteY1" fmla="*/ 285750 h 416486"/>
                  <a:gd name="connsiteX2" fmla="*/ 0 w 649820"/>
                  <a:gd name="connsiteY2" fmla="*/ 0 h 416486"/>
                  <a:gd name="connsiteX0" fmla="*/ 649820 w 649820"/>
                  <a:gd name="connsiteY0" fmla="*/ 416486 h 416486"/>
                  <a:gd name="connsiteX1" fmla="*/ 279400 w 649820"/>
                  <a:gd name="connsiteY1" fmla="*/ 285750 h 416486"/>
                  <a:gd name="connsiteX2" fmla="*/ 0 w 649820"/>
                  <a:gd name="connsiteY2" fmla="*/ 0 h 416486"/>
                  <a:gd name="connsiteX0" fmla="*/ 748074 w 748075"/>
                  <a:gd name="connsiteY0" fmla="*/ 416740 h 416740"/>
                  <a:gd name="connsiteX1" fmla="*/ 279400 w 748075"/>
                  <a:gd name="connsiteY1" fmla="*/ 285750 h 416740"/>
                  <a:gd name="connsiteX2" fmla="*/ 0 w 748075"/>
                  <a:gd name="connsiteY2" fmla="*/ 0 h 416740"/>
                  <a:gd name="connsiteX0" fmla="*/ 748074 w 748403"/>
                  <a:gd name="connsiteY0" fmla="*/ 416740 h 416740"/>
                  <a:gd name="connsiteX1" fmla="*/ 279400 w 748403"/>
                  <a:gd name="connsiteY1" fmla="*/ 285750 h 416740"/>
                  <a:gd name="connsiteX2" fmla="*/ 0 w 748403"/>
                  <a:gd name="connsiteY2" fmla="*/ 0 h 416740"/>
                  <a:gd name="connsiteX0" fmla="*/ 748074 w 748420"/>
                  <a:gd name="connsiteY0" fmla="*/ 416740 h 416740"/>
                  <a:gd name="connsiteX1" fmla="*/ 297746 w 748420"/>
                  <a:gd name="connsiteY1" fmla="*/ 319250 h 416740"/>
                  <a:gd name="connsiteX2" fmla="*/ 0 w 748420"/>
                  <a:gd name="connsiteY2" fmla="*/ 0 h 416740"/>
                  <a:gd name="connsiteX0" fmla="*/ 748074 w 748357"/>
                  <a:gd name="connsiteY0" fmla="*/ 416740 h 416740"/>
                  <a:gd name="connsiteX1" fmla="*/ 220379 w 748357"/>
                  <a:gd name="connsiteY1" fmla="*/ 300563 h 416740"/>
                  <a:gd name="connsiteX2" fmla="*/ 0 w 748357"/>
                  <a:gd name="connsiteY2" fmla="*/ 0 h 416740"/>
                  <a:gd name="connsiteX0" fmla="*/ 748074 w 748357"/>
                  <a:gd name="connsiteY0" fmla="*/ 416740 h 416740"/>
                  <a:gd name="connsiteX1" fmla="*/ 220379 w 748357"/>
                  <a:gd name="connsiteY1" fmla="*/ 300563 h 416740"/>
                  <a:gd name="connsiteX2" fmla="*/ 0 w 748357"/>
                  <a:gd name="connsiteY2" fmla="*/ 0 h 416740"/>
                  <a:gd name="connsiteX0" fmla="*/ 748074 w 750922"/>
                  <a:gd name="connsiteY0" fmla="*/ 416740 h 416740"/>
                  <a:gd name="connsiteX1" fmla="*/ 220379 w 750922"/>
                  <a:gd name="connsiteY1" fmla="*/ 300563 h 416740"/>
                  <a:gd name="connsiteX2" fmla="*/ 0 w 750922"/>
                  <a:gd name="connsiteY2" fmla="*/ 0 h 416740"/>
                  <a:gd name="connsiteX0" fmla="*/ 748074 w 750905"/>
                  <a:gd name="connsiteY0" fmla="*/ 416740 h 416740"/>
                  <a:gd name="connsiteX1" fmla="*/ 217283 w 750905"/>
                  <a:gd name="connsiteY1" fmla="*/ 346773 h 416740"/>
                  <a:gd name="connsiteX2" fmla="*/ 0 w 750905"/>
                  <a:gd name="connsiteY2" fmla="*/ 0 h 416740"/>
                  <a:gd name="connsiteX0" fmla="*/ 748074 w 751551"/>
                  <a:gd name="connsiteY0" fmla="*/ 416740 h 416740"/>
                  <a:gd name="connsiteX1" fmla="*/ 306918 w 751551"/>
                  <a:gd name="connsiteY1" fmla="*/ 335999 h 416740"/>
                  <a:gd name="connsiteX2" fmla="*/ 0 w 751551"/>
                  <a:gd name="connsiteY2" fmla="*/ 0 h 416740"/>
                  <a:gd name="connsiteX0" fmla="*/ 748074 w 751551"/>
                  <a:gd name="connsiteY0" fmla="*/ 416740 h 416740"/>
                  <a:gd name="connsiteX1" fmla="*/ 306918 w 751551"/>
                  <a:gd name="connsiteY1" fmla="*/ 335999 h 416740"/>
                  <a:gd name="connsiteX2" fmla="*/ 0 w 751551"/>
                  <a:gd name="connsiteY2" fmla="*/ 0 h 416740"/>
                  <a:gd name="connsiteX0" fmla="*/ 748074 w 749538"/>
                  <a:gd name="connsiteY0" fmla="*/ 416740 h 416740"/>
                  <a:gd name="connsiteX1" fmla="*/ 306918 w 749538"/>
                  <a:gd name="connsiteY1" fmla="*/ 335999 h 416740"/>
                  <a:gd name="connsiteX2" fmla="*/ 0 w 749538"/>
                  <a:gd name="connsiteY2" fmla="*/ 0 h 416740"/>
                  <a:gd name="connsiteX0" fmla="*/ 748074 w 749123"/>
                  <a:gd name="connsiteY0" fmla="*/ 416740 h 416740"/>
                  <a:gd name="connsiteX1" fmla="*/ 163015 w 749123"/>
                  <a:gd name="connsiteY1" fmla="*/ 332548 h 416740"/>
                  <a:gd name="connsiteX2" fmla="*/ 0 w 749123"/>
                  <a:gd name="connsiteY2" fmla="*/ 0 h 416740"/>
                  <a:gd name="connsiteX0" fmla="*/ 748074 w 749123"/>
                  <a:gd name="connsiteY0" fmla="*/ 416740 h 416740"/>
                  <a:gd name="connsiteX1" fmla="*/ 163015 w 749123"/>
                  <a:gd name="connsiteY1" fmla="*/ 332548 h 416740"/>
                  <a:gd name="connsiteX2" fmla="*/ 0 w 749123"/>
                  <a:gd name="connsiteY2" fmla="*/ 0 h 416740"/>
                  <a:gd name="connsiteX0" fmla="*/ 748074 w 748074"/>
                  <a:gd name="connsiteY0" fmla="*/ 416740 h 416740"/>
                  <a:gd name="connsiteX1" fmla="*/ 0 w 748074"/>
                  <a:gd name="connsiteY1" fmla="*/ 0 h 416740"/>
                  <a:gd name="connsiteX0" fmla="*/ 748074 w 748074"/>
                  <a:gd name="connsiteY0" fmla="*/ 416740 h 416740"/>
                  <a:gd name="connsiteX1" fmla="*/ 0 w 748074"/>
                  <a:gd name="connsiteY1" fmla="*/ 0 h 416740"/>
                  <a:gd name="connsiteX0" fmla="*/ 748074 w 748074"/>
                  <a:gd name="connsiteY0" fmla="*/ 416740 h 416740"/>
                  <a:gd name="connsiteX1" fmla="*/ 0 w 748074"/>
                  <a:gd name="connsiteY1" fmla="*/ 0 h 41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8074" h="416740">
                    <a:moveTo>
                      <a:pt x="748074" y="416740"/>
                    </a:moveTo>
                    <a:cubicBezTo>
                      <a:pt x="709155" y="266046"/>
                      <a:pt x="189673" y="303386"/>
                      <a:pt x="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17934B7A-D8F3-824E-DFB5-FC5419498F4E}"/>
                  </a:ext>
                </a:extLst>
              </p:cNvPr>
              <p:cNvSpPr/>
              <p:nvPr/>
            </p:nvSpPr>
            <p:spPr>
              <a:xfrm>
                <a:off x="7367242" y="2413354"/>
                <a:ext cx="286387" cy="263101"/>
              </a:xfrm>
              <a:custGeom>
                <a:avLst/>
                <a:gdLst>
                  <a:gd name="connsiteX0" fmla="*/ 0 w 276225"/>
                  <a:gd name="connsiteY0" fmla="*/ 400050 h 400050"/>
                  <a:gd name="connsiteX1" fmla="*/ 190500 w 276225"/>
                  <a:gd name="connsiteY1" fmla="*/ 200025 h 400050"/>
                  <a:gd name="connsiteX2" fmla="*/ 276225 w 276225"/>
                  <a:gd name="connsiteY2" fmla="*/ 0 h 400050"/>
                  <a:gd name="connsiteX0" fmla="*/ 0 w 348415"/>
                  <a:gd name="connsiteY0" fmla="*/ 386300 h 386300"/>
                  <a:gd name="connsiteX1" fmla="*/ 262690 w 348415"/>
                  <a:gd name="connsiteY1" fmla="*/ 200025 h 386300"/>
                  <a:gd name="connsiteX2" fmla="*/ 348415 w 348415"/>
                  <a:gd name="connsiteY2" fmla="*/ 0 h 386300"/>
                  <a:gd name="connsiteX0" fmla="*/ 0 w 348415"/>
                  <a:gd name="connsiteY0" fmla="*/ 386300 h 386300"/>
                  <a:gd name="connsiteX1" fmla="*/ 262690 w 348415"/>
                  <a:gd name="connsiteY1" fmla="*/ 200025 h 386300"/>
                  <a:gd name="connsiteX2" fmla="*/ 348415 w 348415"/>
                  <a:gd name="connsiteY2" fmla="*/ 0 h 386300"/>
                  <a:gd name="connsiteX0" fmla="*/ 0 w 348415"/>
                  <a:gd name="connsiteY0" fmla="*/ 386300 h 386300"/>
                  <a:gd name="connsiteX1" fmla="*/ 235190 w 348415"/>
                  <a:gd name="connsiteY1" fmla="*/ 248151 h 386300"/>
                  <a:gd name="connsiteX2" fmla="*/ 348415 w 348415"/>
                  <a:gd name="connsiteY2" fmla="*/ 0 h 386300"/>
                  <a:gd name="connsiteX0" fmla="*/ 0 w 379353"/>
                  <a:gd name="connsiteY0" fmla="*/ 351924 h 351924"/>
                  <a:gd name="connsiteX1" fmla="*/ 235190 w 379353"/>
                  <a:gd name="connsiteY1" fmla="*/ 213775 h 351924"/>
                  <a:gd name="connsiteX2" fmla="*/ 379353 w 379353"/>
                  <a:gd name="connsiteY2" fmla="*/ 0 h 351924"/>
                  <a:gd name="connsiteX0" fmla="*/ 0 w 379353"/>
                  <a:gd name="connsiteY0" fmla="*/ 351924 h 351924"/>
                  <a:gd name="connsiteX1" fmla="*/ 235190 w 379353"/>
                  <a:gd name="connsiteY1" fmla="*/ 213775 h 351924"/>
                  <a:gd name="connsiteX2" fmla="*/ 379353 w 379353"/>
                  <a:gd name="connsiteY2" fmla="*/ 0 h 351924"/>
                  <a:gd name="connsiteX0" fmla="*/ 0 w 379353"/>
                  <a:gd name="connsiteY0" fmla="*/ 351924 h 351924"/>
                  <a:gd name="connsiteX1" fmla="*/ 235190 w 379353"/>
                  <a:gd name="connsiteY1" fmla="*/ 213775 h 351924"/>
                  <a:gd name="connsiteX2" fmla="*/ 379353 w 379353"/>
                  <a:gd name="connsiteY2" fmla="*/ 0 h 351924"/>
                  <a:gd name="connsiteX0" fmla="*/ 0 w 379353"/>
                  <a:gd name="connsiteY0" fmla="*/ 351924 h 351924"/>
                  <a:gd name="connsiteX1" fmla="*/ 242065 w 379353"/>
                  <a:gd name="connsiteY1" fmla="*/ 220651 h 351924"/>
                  <a:gd name="connsiteX2" fmla="*/ 379353 w 379353"/>
                  <a:gd name="connsiteY2" fmla="*/ 0 h 351924"/>
                  <a:gd name="connsiteX0" fmla="*/ 0 w 355290"/>
                  <a:gd name="connsiteY0" fmla="*/ 272859 h 272859"/>
                  <a:gd name="connsiteX1" fmla="*/ 242065 w 355290"/>
                  <a:gd name="connsiteY1" fmla="*/ 141586 h 272859"/>
                  <a:gd name="connsiteX2" fmla="*/ 355290 w 355290"/>
                  <a:gd name="connsiteY2" fmla="*/ 0 h 272859"/>
                  <a:gd name="connsiteX0" fmla="*/ 0 w 324352"/>
                  <a:gd name="connsiteY0" fmla="*/ 255672 h 255672"/>
                  <a:gd name="connsiteX1" fmla="*/ 211127 w 324352"/>
                  <a:gd name="connsiteY1" fmla="*/ 141586 h 255672"/>
                  <a:gd name="connsiteX2" fmla="*/ 324352 w 324352"/>
                  <a:gd name="connsiteY2" fmla="*/ 0 h 255672"/>
                  <a:gd name="connsiteX0" fmla="*/ 0 w 324352"/>
                  <a:gd name="connsiteY0" fmla="*/ 255672 h 255672"/>
                  <a:gd name="connsiteX1" fmla="*/ 211127 w 324352"/>
                  <a:gd name="connsiteY1" fmla="*/ 141586 h 255672"/>
                  <a:gd name="connsiteX2" fmla="*/ 324352 w 324352"/>
                  <a:gd name="connsiteY2" fmla="*/ 0 h 255672"/>
                  <a:gd name="connsiteX0" fmla="*/ 0 w 324352"/>
                  <a:gd name="connsiteY0" fmla="*/ 255672 h 255672"/>
                  <a:gd name="connsiteX1" fmla="*/ 211127 w 324352"/>
                  <a:gd name="connsiteY1" fmla="*/ 165649 h 255672"/>
                  <a:gd name="connsiteX2" fmla="*/ 324352 w 324352"/>
                  <a:gd name="connsiteY2" fmla="*/ 0 h 255672"/>
                  <a:gd name="connsiteX0" fmla="*/ 0 w 358728"/>
                  <a:gd name="connsiteY0" fmla="*/ 310673 h 310673"/>
                  <a:gd name="connsiteX1" fmla="*/ 211127 w 358728"/>
                  <a:gd name="connsiteY1" fmla="*/ 220650 h 310673"/>
                  <a:gd name="connsiteX2" fmla="*/ 358728 w 358728"/>
                  <a:gd name="connsiteY2" fmla="*/ 0 h 310673"/>
                  <a:gd name="connsiteX0" fmla="*/ 0 w 358728"/>
                  <a:gd name="connsiteY0" fmla="*/ 310673 h 310673"/>
                  <a:gd name="connsiteX1" fmla="*/ 211127 w 358728"/>
                  <a:gd name="connsiteY1" fmla="*/ 220650 h 310673"/>
                  <a:gd name="connsiteX2" fmla="*/ 358728 w 358728"/>
                  <a:gd name="connsiteY2" fmla="*/ 0 h 310673"/>
                  <a:gd name="connsiteX0" fmla="*/ 0 w 358728"/>
                  <a:gd name="connsiteY0" fmla="*/ 310673 h 310673"/>
                  <a:gd name="connsiteX1" fmla="*/ 231752 w 358728"/>
                  <a:gd name="connsiteY1" fmla="*/ 210337 h 310673"/>
                  <a:gd name="connsiteX2" fmla="*/ 358728 w 358728"/>
                  <a:gd name="connsiteY2" fmla="*/ 0 h 310673"/>
                  <a:gd name="connsiteX0" fmla="*/ 0 w 395127"/>
                  <a:gd name="connsiteY0" fmla="*/ 307498 h 307498"/>
                  <a:gd name="connsiteX1" fmla="*/ 231752 w 395127"/>
                  <a:gd name="connsiteY1" fmla="*/ 207162 h 307498"/>
                  <a:gd name="connsiteX2" fmla="*/ 395127 w 395127"/>
                  <a:gd name="connsiteY2" fmla="*/ 0 h 307498"/>
                  <a:gd name="connsiteX0" fmla="*/ 0 w 395127"/>
                  <a:gd name="connsiteY0" fmla="*/ 307498 h 307498"/>
                  <a:gd name="connsiteX1" fmla="*/ 231752 w 395127"/>
                  <a:gd name="connsiteY1" fmla="*/ 207162 h 307498"/>
                  <a:gd name="connsiteX2" fmla="*/ 395127 w 395127"/>
                  <a:gd name="connsiteY2" fmla="*/ 0 h 307498"/>
                  <a:gd name="connsiteX0" fmla="*/ 0 w 395127"/>
                  <a:gd name="connsiteY0" fmla="*/ 307498 h 307498"/>
                  <a:gd name="connsiteX1" fmla="*/ 395127 w 395127"/>
                  <a:gd name="connsiteY1" fmla="*/ 0 h 307498"/>
                  <a:gd name="connsiteX0" fmla="*/ 0 w 395127"/>
                  <a:gd name="connsiteY0" fmla="*/ 307498 h 307498"/>
                  <a:gd name="connsiteX1" fmla="*/ 395127 w 395127"/>
                  <a:gd name="connsiteY1" fmla="*/ 0 h 307498"/>
                  <a:gd name="connsiteX0" fmla="*/ 0 w 364794"/>
                  <a:gd name="connsiteY0" fmla="*/ 312261 h 312261"/>
                  <a:gd name="connsiteX1" fmla="*/ 364794 w 364794"/>
                  <a:gd name="connsiteY1" fmla="*/ 0 h 312261"/>
                  <a:gd name="connsiteX0" fmla="*/ 9 w 364803"/>
                  <a:gd name="connsiteY0" fmla="*/ 312261 h 312261"/>
                  <a:gd name="connsiteX1" fmla="*/ 364803 w 364803"/>
                  <a:gd name="connsiteY1" fmla="*/ 0 h 31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4803" h="312261">
                    <a:moveTo>
                      <a:pt x="9" y="312261"/>
                    </a:moveTo>
                    <a:cubicBezTo>
                      <a:pt x="-1745" y="181187"/>
                      <a:pt x="233094" y="102499"/>
                      <a:pt x="364803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920A2A6B-7F06-C97D-A44F-8E84ED971091}"/>
                  </a:ext>
                </a:extLst>
              </p:cNvPr>
              <p:cNvSpPr/>
              <p:nvPr/>
            </p:nvSpPr>
            <p:spPr>
              <a:xfrm flipH="1">
                <a:off x="7218815" y="2405250"/>
                <a:ext cx="143605" cy="265775"/>
              </a:xfrm>
              <a:custGeom>
                <a:avLst/>
                <a:gdLst>
                  <a:gd name="connsiteX0" fmla="*/ 0 w 276225"/>
                  <a:gd name="connsiteY0" fmla="*/ 400050 h 400050"/>
                  <a:gd name="connsiteX1" fmla="*/ 190500 w 276225"/>
                  <a:gd name="connsiteY1" fmla="*/ 200025 h 400050"/>
                  <a:gd name="connsiteX2" fmla="*/ 276225 w 276225"/>
                  <a:gd name="connsiteY2" fmla="*/ 0 h 400050"/>
                  <a:gd name="connsiteX0" fmla="*/ 0 w 348415"/>
                  <a:gd name="connsiteY0" fmla="*/ 386300 h 386300"/>
                  <a:gd name="connsiteX1" fmla="*/ 262690 w 348415"/>
                  <a:gd name="connsiteY1" fmla="*/ 200025 h 386300"/>
                  <a:gd name="connsiteX2" fmla="*/ 348415 w 348415"/>
                  <a:gd name="connsiteY2" fmla="*/ 0 h 386300"/>
                  <a:gd name="connsiteX0" fmla="*/ 0 w 348415"/>
                  <a:gd name="connsiteY0" fmla="*/ 386300 h 386300"/>
                  <a:gd name="connsiteX1" fmla="*/ 262690 w 348415"/>
                  <a:gd name="connsiteY1" fmla="*/ 200025 h 386300"/>
                  <a:gd name="connsiteX2" fmla="*/ 348415 w 348415"/>
                  <a:gd name="connsiteY2" fmla="*/ 0 h 386300"/>
                  <a:gd name="connsiteX0" fmla="*/ 0 w 348415"/>
                  <a:gd name="connsiteY0" fmla="*/ 386300 h 386300"/>
                  <a:gd name="connsiteX1" fmla="*/ 235190 w 348415"/>
                  <a:gd name="connsiteY1" fmla="*/ 248151 h 386300"/>
                  <a:gd name="connsiteX2" fmla="*/ 348415 w 348415"/>
                  <a:gd name="connsiteY2" fmla="*/ 0 h 386300"/>
                  <a:gd name="connsiteX0" fmla="*/ 0 w 379353"/>
                  <a:gd name="connsiteY0" fmla="*/ 351924 h 351924"/>
                  <a:gd name="connsiteX1" fmla="*/ 235190 w 379353"/>
                  <a:gd name="connsiteY1" fmla="*/ 213775 h 351924"/>
                  <a:gd name="connsiteX2" fmla="*/ 379353 w 379353"/>
                  <a:gd name="connsiteY2" fmla="*/ 0 h 351924"/>
                  <a:gd name="connsiteX0" fmla="*/ 0 w 379353"/>
                  <a:gd name="connsiteY0" fmla="*/ 351924 h 351924"/>
                  <a:gd name="connsiteX1" fmla="*/ 235190 w 379353"/>
                  <a:gd name="connsiteY1" fmla="*/ 213775 h 351924"/>
                  <a:gd name="connsiteX2" fmla="*/ 379353 w 379353"/>
                  <a:gd name="connsiteY2" fmla="*/ 0 h 351924"/>
                  <a:gd name="connsiteX0" fmla="*/ 0 w 379353"/>
                  <a:gd name="connsiteY0" fmla="*/ 351924 h 351924"/>
                  <a:gd name="connsiteX1" fmla="*/ 235190 w 379353"/>
                  <a:gd name="connsiteY1" fmla="*/ 213775 h 351924"/>
                  <a:gd name="connsiteX2" fmla="*/ 379353 w 379353"/>
                  <a:gd name="connsiteY2" fmla="*/ 0 h 351924"/>
                  <a:gd name="connsiteX0" fmla="*/ 0 w 379353"/>
                  <a:gd name="connsiteY0" fmla="*/ 351924 h 351924"/>
                  <a:gd name="connsiteX1" fmla="*/ 242065 w 379353"/>
                  <a:gd name="connsiteY1" fmla="*/ 220651 h 351924"/>
                  <a:gd name="connsiteX2" fmla="*/ 379353 w 379353"/>
                  <a:gd name="connsiteY2" fmla="*/ 0 h 351924"/>
                  <a:gd name="connsiteX0" fmla="*/ 0 w 355290"/>
                  <a:gd name="connsiteY0" fmla="*/ 272859 h 272859"/>
                  <a:gd name="connsiteX1" fmla="*/ 242065 w 355290"/>
                  <a:gd name="connsiteY1" fmla="*/ 141586 h 272859"/>
                  <a:gd name="connsiteX2" fmla="*/ 355290 w 355290"/>
                  <a:gd name="connsiteY2" fmla="*/ 0 h 272859"/>
                  <a:gd name="connsiteX0" fmla="*/ 0 w 324352"/>
                  <a:gd name="connsiteY0" fmla="*/ 255672 h 255672"/>
                  <a:gd name="connsiteX1" fmla="*/ 211127 w 324352"/>
                  <a:gd name="connsiteY1" fmla="*/ 141586 h 255672"/>
                  <a:gd name="connsiteX2" fmla="*/ 324352 w 324352"/>
                  <a:gd name="connsiteY2" fmla="*/ 0 h 255672"/>
                  <a:gd name="connsiteX0" fmla="*/ 0 w 324352"/>
                  <a:gd name="connsiteY0" fmla="*/ 255672 h 255672"/>
                  <a:gd name="connsiteX1" fmla="*/ 211127 w 324352"/>
                  <a:gd name="connsiteY1" fmla="*/ 141586 h 255672"/>
                  <a:gd name="connsiteX2" fmla="*/ 324352 w 324352"/>
                  <a:gd name="connsiteY2" fmla="*/ 0 h 255672"/>
                  <a:gd name="connsiteX0" fmla="*/ 0 w 324352"/>
                  <a:gd name="connsiteY0" fmla="*/ 255672 h 255672"/>
                  <a:gd name="connsiteX1" fmla="*/ 211127 w 324352"/>
                  <a:gd name="connsiteY1" fmla="*/ 165649 h 255672"/>
                  <a:gd name="connsiteX2" fmla="*/ 324352 w 324352"/>
                  <a:gd name="connsiteY2" fmla="*/ 0 h 255672"/>
                  <a:gd name="connsiteX0" fmla="*/ 0 w 358728"/>
                  <a:gd name="connsiteY0" fmla="*/ 310673 h 310673"/>
                  <a:gd name="connsiteX1" fmla="*/ 211127 w 358728"/>
                  <a:gd name="connsiteY1" fmla="*/ 220650 h 310673"/>
                  <a:gd name="connsiteX2" fmla="*/ 358728 w 358728"/>
                  <a:gd name="connsiteY2" fmla="*/ 0 h 310673"/>
                  <a:gd name="connsiteX0" fmla="*/ 0 w 358728"/>
                  <a:gd name="connsiteY0" fmla="*/ 310673 h 310673"/>
                  <a:gd name="connsiteX1" fmla="*/ 211127 w 358728"/>
                  <a:gd name="connsiteY1" fmla="*/ 220650 h 310673"/>
                  <a:gd name="connsiteX2" fmla="*/ 358728 w 358728"/>
                  <a:gd name="connsiteY2" fmla="*/ 0 h 310673"/>
                  <a:gd name="connsiteX0" fmla="*/ 0 w 358728"/>
                  <a:gd name="connsiteY0" fmla="*/ 310673 h 310673"/>
                  <a:gd name="connsiteX1" fmla="*/ 231752 w 358728"/>
                  <a:gd name="connsiteY1" fmla="*/ 210337 h 310673"/>
                  <a:gd name="connsiteX2" fmla="*/ 358728 w 358728"/>
                  <a:gd name="connsiteY2" fmla="*/ 0 h 310673"/>
                  <a:gd name="connsiteX0" fmla="*/ 0 w 250291"/>
                  <a:gd name="connsiteY0" fmla="*/ 320986 h 320986"/>
                  <a:gd name="connsiteX1" fmla="*/ 231752 w 250291"/>
                  <a:gd name="connsiteY1" fmla="*/ 220650 h 320986"/>
                  <a:gd name="connsiteX2" fmla="*/ 249025 w 250291"/>
                  <a:gd name="connsiteY2" fmla="*/ 0 h 320986"/>
                  <a:gd name="connsiteX0" fmla="*/ 0 w 267439"/>
                  <a:gd name="connsiteY0" fmla="*/ 320986 h 320986"/>
                  <a:gd name="connsiteX1" fmla="*/ 231752 w 267439"/>
                  <a:gd name="connsiteY1" fmla="*/ 220650 h 320986"/>
                  <a:gd name="connsiteX2" fmla="*/ 249025 w 267439"/>
                  <a:gd name="connsiteY2" fmla="*/ 0 h 320986"/>
                  <a:gd name="connsiteX0" fmla="*/ 0 w 197224"/>
                  <a:gd name="connsiteY0" fmla="*/ 365674 h 365674"/>
                  <a:gd name="connsiteX1" fmla="*/ 164711 w 197224"/>
                  <a:gd name="connsiteY1" fmla="*/ 220650 h 365674"/>
                  <a:gd name="connsiteX2" fmla="*/ 181984 w 197224"/>
                  <a:gd name="connsiteY2" fmla="*/ 0 h 365674"/>
                  <a:gd name="connsiteX0" fmla="*/ 0 w 197226"/>
                  <a:gd name="connsiteY0" fmla="*/ 365674 h 365674"/>
                  <a:gd name="connsiteX1" fmla="*/ 164711 w 197226"/>
                  <a:gd name="connsiteY1" fmla="*/ 220650 h 365674"/>
                  <a:gd name="connsiteX2" fmla="*/ 181984 w 197226"/>
                  <a:gd name="connsiteY2" fmla="*/ 0 h 365674"/>
                  <a:gd name="connsiteX0" fmla="*/ 0 w 197224"/>
                  <a:gd name="connsiteY0" fmla="*/ 365674 h 365674"/>
                  <a:gd name="connsiteX1" fmla="*/ 164711 w 197224"/>
                  <a:gd name="connsiteY1" fmla="*/ 220650 h 365674"/>
                  <a:gd name="connsiteX2" fmla="*/ 181984 w 197224"/>
                  <a:gd name="connsiteY2" fmla="*/ 0 h 365674"/>
                  <a:gd name="connsiteX0" fmla="*/ 0 w 204723"/>
                  <a:gd name="connsiteY0" fmla="*/ 365674 h 365674"/>
                  <a:gd name="connsiteX1" fmla="*/ 182993 w 204723"/>
                  <a:gd name="connsiteY1" fmla="*/ 206900 h 365674"/>
                  <a:gd name="connsiteX2" fmla="*/ 181984 w 204723"/>
                  <a:gd name="connsiteY2" fmla="*/ 0 h 365674"/>
                  <a:gd name="connsiteX0" fmla="*/ 4291 w 209014"/>
                  <a:gd name="connsiteY0" fmla="*/ 365674 h 365674"/>
                  <a:gd name="connsiteX1" fmla="*/ 187284 w 209014"/>
                  <a:gd name="connsiteY1" fmla="*/ 206900 h 365674"/>
                  <a:gd name="connsiteX2" fmla="*/ 186275 w 209014"/>
                  <a:gd name="connsiteY2" fmla="*/ 0 h 365674"/>
                  <a:gd name="connsiteX0" fmla="*/ 4029 w 226308"/>
                  <a:gd name="connsiteY0" fmla="*/ 365674 h 365674"/>
                  <a:gd name="connsiteX1" fmla="*/ 203508 w 226308"/>
                  <a:gd name="connsiteY1" fmla="*/ 206900 h 365674"/>
                  <a:gd name="connsiteX2" fmla="*/ 202499 w 226308"/>
                  <a:gd name="connsiteY2" fmla="*/ 0 h 365674"/>
                  <a:gd name="connsiteX0" fmla="*/ 3797 w 243648"/>
                  <a:gd name="connsiteY0" fmla="*/ 371279 h 371279"/>
                  <a:gd name="connsiteX1" fmla="*/ 219761 w 243648"/>
                  <a:gd name="connsiteY1" fmla="*/ 206900 h 371279"/>
                  <a:gd name="connsiteX2" fmla="*/ 218752 w 243648"/>
                  <a:gd name="connsiteY2" fmla="*/ 0 h 371279"/>
                  <a:gd name="connsiteX0" fmla="*/ 4583 w 230529"/>
                  <a:gd name="connsiteY0" fmla="*/ 371279 h 371279"/>
                  <a:gd name="connsiteX1" fmla="*/ 179334 w 230529"/>
                  <a:gd name="connsiteY1" fmla="*/ 190082 h 371279"/>
                  <a:gd name="connsiteX2" fmla="*/ 219538 w 230529"/>
                  <a:gd name="connsiteY2" fmla="*/ 0 h 371279"/>
                  <a:gd name="connsiteX0" fmla="*/ 0 w 214956"/>
                  <a:gd name="connsiteY0" fmla="*/ 371279 h 371279"/>
                  <a:gd name="connsiteX1" fmla="*/ 214955 w 214956"/>
                  <a:gd name="connsiteY1" fmla="*/ 0 h 371279"/>
                  <a:gd name="connsiteX0" fmla="*/ 0 w 254282"/>
                  <a:gd name="connsiteY0" fmla="*/ 371279 h 371279"/>
                  <a:gd name="connsiteX1" fmla="*/ 214955 w 254282"/>
                  <a:gd name="connsiteY1" fmla="*/ 0 h 371279"/>
                  <a:gd name="connsiteX0" fmla="*/ 2279 w 248545"/>
                  <a:gd name="connsiteY0" fmla="*/ 371279 h 371279"/>
                  <a:gd name="connsiteX1" fmla="*/ 217234 w 248545"/>
                  <a:gd name="connsiteY1" fmla="*/ 0 h 371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8545" h="371279">
                    <a:moveTo>
                      <a:pt x="2279" y="371279"/>
                    </a:moveTo>
                    <a:cubicBezTo>
                      <a:pt x="-33224" y="230702"/>
                      <a:pt x="359892" y="196632"/>
                      <a:pt x="217234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0AEEAB0-E9A4-BE93-8811-C253601DB100}"/>
                </a:ext>
              </a:extLst>
            </p:cNvPr>
            <p:cNvSpPr/>
            <p:nvPr/>
          </p:nvSpPr>
          <p:spPr>
            <a:xfrm rot="327702" flipH="1">
              <a:off x="6675179" y="1982852"/>
              <a:ext cx="47895" cy="194769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0 w 135714"/>
                <a:gd name="connsiteY0" fmla="*/ 387327 h 387327"/>
                <a:gd name="connsiteX1" fmla="*/ 130378 w 135714"/>
                <a:gd name="connsiteY1" fmla="*/ 0 h 387327"/>
                <a:gd name="connsiteX0" fmla="*/ 0 w 138840"/>
                <a:gd name="connsiteY0" fmla="*/ 387327 h 387327"/>
                <a:gd name="connsiteX1" fmla="*/ 130378 w 138840"/>
                <a:gd name="connsiteY1" fmla="*/ 0 h 3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840" h="387327">
                  <a:moveTo>
                    <a:pt x="0" y="387327"/>
                  </a:moveTo>
                  <a:cubicBezTo>
                    <a:pt x="127455" y="251050"/>
                    <a:pt x="155728" y="139936"/>
                    <a:pt x="130378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F26F90B-9A3B-3D12-9F04-E512D61F98AB}"/>
                </a:ext>
              </a:extLst>
            </p:cNvPr>
            <p:cNvSpPr/>
            <p:nvPr/>
          </p:nvSpPr>
          <p:spPr>
            <a:xfrm flipH="1">
              <a:off x="7121081" y="1899695"/>
              <a:ext cx="45072" cy="308187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7638 w 60266"/>
                <a:gd name="connsiteY0" fmla="*/ 369955 h 369955"/>
                <a:gd name="connsiteX1" fmla="*/ 0 w 60266"/>
                <a:gd name="connsiteY1" fmla="*/ 0 h 369955"/>
                <a:gd name="connsiteX0" fmla="*/ 0 w 86336"/>
                <a:gd name="connsiteY0" fmla="*/ 380331 h 380331"/>
                <a:gd name="connsiteX1" fmla="*/ 50062 w 86336"/>
                <a:gd name="connsiteY1" fmla="*/ 0 h 380331"/>
                <a:gd name="connsiteX0" fmla="*/ 5698 w 74463"/>
                <a:gd name="connsiteY0" fmla="*/ 380331 h 380331"/>
                <a:gd name="connsiteX1" fmla="*/ 55760 w 74463"/>
                <a:gd name="connsiteY1" fmla="*/ 0 h 38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63" h="380331">
                  <a:moveTo>
                    <a:pt x="5698" y="380331"/>
                  </a:moveTo>
                  <a:cubicBezTo>
                    <a:pt x="-31348" y="229184"/>
                    <a:pt x="127117" y="145727"/>
                    <a:pt x="5576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D1596361-C3DF-3C17-B2DD-0E60805F94F5}"/>
                </a:ext>
              </a:extLst>
            </p:cNvPr>
            <p:cNvSpPr/>
            <p:nvPr/>
          </p:nvSpPr>
          <p:spPr>
            <a:xfrm>
              <a:off x="7173151" y="1981915"/>
              <a:ext cx="319450" cy="225010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0 w 71878"/>
                <a:gd name="connsiteY0" fmla="*/ 355033 h 355033"/>
                <a:gd name="connsiteX1" fmla="*/ 42652 w 71878"/>
                <a:gd name="connsiteY1" fmla="*/ 0 h 355033"/>
                <a:gd name="connsiteX0" fmla="*/ 0 w 79549"/>
                <a:gd name="connsiteY0" fmla="*/ 355033 h 355033"/>
                <a:gd name="connsiteX1" fmla="*/ 42652 w 79549"/>
                <a:gd name="connsiteY1" fmla="*/ 0 h 355033"/>
                <a:gd name="connsiteX0" fmla="*/ 0 w 204394"/>
                <a:gd name="connsiteY0" fmla="*/ 362495 h 362495"/>
                <a:gd name="connsiteX1" fmla="*/ 188496 w 204394"/>
                <a:gd name="connsiteY1" fmla="*/ 0 h 362495"/>
                <a:gd name="connsiteX0" fmla="*/ 0 w 188496"/>
                <a:gd name="connsiteY0" fmla="*/ 362495 h 362495"/>
                <a:gd name="connsiteX1" fmla="*/ 188496 w 188496"/>
                <a:gd name="connsiteY1" fmla="*/ 0 h 362495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223896"/>
                <a:gd name="connsiteY0" fmla="*/ 277684 h 277684"/>
                <a:gd name="connsiteX1" fmla="*/ 223896 w 223896"/>
                <a:gd name="connsiteY1" fmla="*/ 0 h 277684"/>
                <a:gd name="connsiteX0" fmla="*/ 0 w 223896"/>
                <a:gd name="connsiteY0" fmla="*/ 277684 h 277684"/>
                <a:gd name="connsiteX1" fmla="*/ 223896 w 223896"/>
                <a:gd name="connsiteY1" fmla="*/ 0 h 27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896" h="277684">
                  <a:moveTo>
                    <a:pt x="0" y="277684"/>
                  </a:moveTo>
                  <a:cubicBezTo>
                    <a:pt x="23226" y="144085"/>
                    <a:pt x="149409" y="242722"/>
                    <a:pt x="223896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9AFEA8F6-8FA4-1147-2AF3-450BE35C047D}"/>
                </a:ext>
              </a:extLst>
            </p:cNvPr>
            <p:cNvSpPr/>
            <p:nvPr/>
          </p:nvSpPr>
          <p:spPr>
            <a:xfrm rot="167272">
              <a:off x="7694694" y="2100349"/>
              <a:ext cx="68814" cy="154020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0 w 71878"/>
                <a:gd name="connsiteY0" fmla="*/ 355033 h 355033"/>
                <a:gd name="connsiteX1" fmla="*/ 42652 w 71878"/>
                <a:gd name="connsiteY1" fmla="*/ 0 h 355033"/>
                <a:gd name="connsiteX0" fmla="*/ 0 w 79549"/>
                <a:gd name="connsiteY0" fmla="*/ 355033 h 355033"/>
                <a:gd name="connsiteX1" fmla="*/ 42652 w 79549"/>
                <a:gd name="connsiteY1" fmla="*/ 0 h 355033"/>
                <a:gd name="connsiteX0" fmla="*/ 0 w 204394"/>
                <a:gd name="connsiteY0" fmla="*/ 362495 h 362495"/>
                <a:gd name="connsiteX1" fmla="*/ 188496 w 204394"/>
                <a:gd name="connsiteY1" fmla="*/ 0 h 362495"/>
                <a:gd name="connsiteX0" fmla="*/ 0 w 188496"/>
                <a:gd name="connsiteY0" fmla="*/ 362495 h 362495"/>
                <a:gd name="connsiteX1" fmla="*/ 188496 w 188496"/>
                <a:gd name="connsiteY1" fmla="*/ 0 h 362495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55225"/>
                <a:gd name="connsiteY0" fmla="*/ 179700 h 179700"/>
                <a:gd name="connsiteX1" fmla="*/ 55225 w 55225"/>
                <a:gd name="connsiteY1" fmla="*/ 0 h 179700"/>
                <a:gd name="connsiteX0" fmla="*/ 0 w 55225"/>
                <a:gd name="connsiteY0" fmla="*/ 179700 h 179700"/>
                <a:gd name="connsiteX1" fmla="*/ 55225 w 55225"/>
                <a:gd name="connsiteY1" fmla="*/ 0 h 179700"/>
                <a:gd name="connsiteX0" fmla="*/ 0 w 55225"/>
                <a:gd name="connsiteY0" fmla="*/ 179700 h 179700"/>
                <a:gd name="connsiteX1" fmla="*/ 55225 w 55225"/>
                <a:gd name="connsiteY1" fmla="*/ 0 h 179700"/>
                <a:gd name="connsiteX0" fmla="*/ 0 w 48231"/>
                <a:gd name="connsiteY0" fmla="*/ 190076 h 190076"/>
                <a:gd name="connsiteX1" fmla="*/ 48231 w 48231"/>
                <a:gd name="connsiteY1" fmla="*/ 0 h 190076"/>
                <a:gd name="connsiteX0" fmla="*/ 0 w 48231"/>
                <a:gd name="connsiteY0" fmla="*/ 190076 h 190076"/>
                <a:gd name="connsiteX1" fmla="*/ 48231 w 48231"/>
                <a:gd name="connsiteY1" fmla="*/ 0 h 190076"/>
                <a:gd name="connsiteX0" fmla="*/ 0 w 48231"/>
                <a:gd name="connsiteY0" fmla="*/ 190076 h 190076"/>
                <a:gd name="connsiteX1" fmla="*/ 48231 w 48231"/>
                <a:gd name="connsiteY1" fmla="*/ 0 h 19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31" h="190076">
                  <a:moveTo>
                    <a:pt x="0" y="190076"/>
                  </a:moveTo>
                  <a:cubicBezTo>
                    <a:pt x="33716" y="125647"/>
                    <a:pt x="45383" y="94589"/>
                    <a:pt x="48231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520333F-FC6F-27C0-82B3-461F0364B18F}"/>
                </a:ext>
              </a:extLst>
            </p:cNvPr>
            <p:cNvSpPr txBox="1"/>
            <p:nvPr/>
          </p:nvSpPr>
          <p:spPr>
            <a:xfrm>
              <a:off x="7597813" y="1906913"/>
              <a:ext cx="60948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  <a:ea typeface="等线" panose="02010600030101010101" pitchFamily="2" charset="-122"/>
                </a:rPr>
                <a:t>E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rPr>
                <a:t>nd</a:t>
              </a:r>
              <a:endParaRPr lang="en-CN" sz="2800" b="1" dirty="0">
                <a:latin typeface="Candara" panose="020E0502030303020204" pitchFamily="34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B51647F3-51BF-286B-CCAB-CF22EA29182F}"/>
                </a:ext>
              </a:extLst>
            </p:cNvPr>
            <p:cNvSpPr/>
            <p:nvPr/>
          </p:nvSpPr>
          <p:spPr>
            <a:xfrm rot="20755920" flipH="1">
              <a:off x="6590173" y="1484642"/>
              <a:ext cx="93103" cy="331020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7638 w 60266"/>
                <a:gd name="connsiteY0" fmla="*/ 369955 h 369955"/>
                <a:gd name="connsiteX1" fmla="*/ 0 w 60266"/>
                <a:gd name="connsiteY1" fmla="*/ 0 h 369955"/>
                <a:gd name="connsiteX0" fmla="*/ 7638 w 34099"/>
                <a:gd name="connsiteY0" fmla="*/ 369955 h 369955"/>
                <a:gd name="connsiteX1" fmla="*/ 0 w 34099"/>
                <a:gd name="connsiteY1" fmla="*/ 0 h 369955"/>
                <a:gd name="connsiteX0" fmla="*/ 17877 w 32860"/>
                <a:gd name="connsiteY0" fmla="*/ 369955 h 369955"/>
                <a:gd name="connsiteX1" fmla="*/ 10239 w 32860"/>
                <a:gd name="connsiteY1" fmla="*/ 0 h 369955"/>
                <a:gd name="connsiteX0" fmla="*/ 12412 w 90386"/>
                <a:gd name="connsiteY0" fmla="*/ 408509 h 408509"/>
                <a:gd name="connsiteX1" fmla="*/ 74490 w 90386"/>
                <a:gd name="connsiteY1" fmla="*/ 0 h 40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386" h="408509">
                  <a:moveTo>
                    <a:pt x="12412" y="408509"/>
                  </a:moveTo>
                  <a:cubicBezTo>
                    <a:pt x="-49814" y="279180"/>
                    <a:pt x="145847" y="145727"/>
                    <a:pt x="7449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E48A44C-7F15-0B39-216C-2D45BA50AA70}"/>
                </a:ext>
              </a:extLst>
            </p:cNvPr>
            <p:cNvSpPr/>
            <p:nvPr/>
          </p:nvSpPr>
          <p:spPr>
            <a:xfrm>
              <a:off x="7456548" y="1486520"/>
              <a:ext cx="148412" cy="334505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0 w 71878"/>
                <a:gd name="connsiteY0" fmla="*/ 355033 h 355033"/>
                <a:gd name="connsiteX1" fmla="*/ 42652 w 71878"/>
                <a:gd name="connsiteY1" fmla="*/ 0 h 355033"/>
                <a:gd name="connsiteX0" fmla="*/ 0 w 79549"/>
                <a:gd name="connsiteY0" fmla="*/ 355033 h 355033"/>
                <a:gd name="connsiteX1" fmla="*/ 42652 w 79549"/>
                <a:gd name="connsiteY1" fmla="*/ 0 h 355033"/>
                <a:gd name="connsiteX0" fmla="*/ 0 w 204394"/>
                <a:gd name="connsiteY0" fmla="*/ 362495 h 362495"/>
                <a:gd name="connsiteX1" fmla="*/ 188496 w 204394"/>
                <a:gd name="connsiteY1" fmla="*/ 0 h 362495"/>
                <a:gd name="connsiteX0" fmla="*/ 0 w 188496"/>
                <a:gd name="connsiteY0" fmla="*/ 362495 h 362495"/>
                <a:gd name="connsiteX1" fmla="*/ 188496 w 188496"/>
                <a:gd name="connsiteY1" fmla="*/ 0 h 362495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159652 w 175984"/>
                <a:gd name="connsiteY0" fmla="*/ 389044 h 389044"/>
                <a:gd name="connsiteX1" fmla="*/ 11595 w 175984"/>
                <a:gd name="connsiteY1" fmla="*/ 0 h 389044"/>
                <a:gd name="connsiteX0" fmla="*/ 165357 w 165357"/>
                <a:gd name="connsiteY0" fmla="*/ 389044 h 389044"/>
                <a:gd name="connsiteX1" fmla="*/ 17300 w 165357"/>
                <a:gd name="connsiteY1" fmla="*/ 0 h 389044"/>
                <a:gd name="connsiteX0" fmla="*/ 152887 w 152887"/>
                <a:gd name="connsiteY0" fmla="*/ 389044 h 389044"/>
                <a:gd name="connsiteX1" fmla="*/ 4830 w 152887"/>
                <a:gd name="connsiteY1" fmla="*/ 0 h 389044"/>
                <a:gd name="connsiteX0" fmla="*/ 154122 w 154122"/>
                <a:gd name="connsiteY0" fmla="*/ 389044 h 389044"/>
                <a:gd name="connsiteX1" fmla="*/ 6065 w 154122"/>
                <a:gd name="connsiteY1" fmla="*/ 0 h 389044"/>
                <a:gd name="connsiteX0" fmla="*/ 152054 w 152075"/>
                <a:gd name="connsiteY0" fmla="*/ 389044 h 389044"/>
                <a:gd name="connsiteX1" fmla="*/ 3997 w 152075"/>
                <a:gd name="connsiteY1" fmla="*/ 0 h 389044"/>
                <a:gd name="connsiteX0" fmla="*/ 153937 w 153937"/>
                <a:gd name="connsiteY0" fmla="*/ 389044 h 389044"/>
                <a:gd name="connsiteX1" fmla="*/ 5880 w 153937"/>
                <a:gd name="connsiteY1" fmla="*/ 0 h 389044"/>
                <a:gd name="connsiteX0" fmla="*/ 325429 w 325429"/>
                <a:gd name="connsiteY0" fmla="*/ 436800 h 436800"/>
                <a:gd name="connsiteX1" fmla="*/ 2628 w 325429"/>
                <a:gd name="connsiteY1" fmla="*/ 0 h 436800"/>
                <a:gd name="connsiteX0" fmla="*/ 230023 w 230023"/>
                <a:gd name="connsiteY0" fmla="*/ 429978 h 429978"/>
                <a:gd name="connsiteX1" fmla="*/ 3792 w 230023"/>
                <a:gd name="connsiteY1" fmla="*/ 0 h 429978"/>
                <a:gd name="connsiteX0" fmla="*/ 167214 w 167214"/>
                <a:gd name="connsiteY0" fmla="*/ 389044 h 389044"/>
                <a:gd name="connsiteX1" fmla="*/ 5363 w 167214"/>
                <a:gd name="connsiteY1" fmla="*/ 0 h 389044"/>
                <a:gd name="connsiteX0" fmla="*/ 102329 w 102329"/>
                <a:gd name="connsiteY0" fmla="*/ 423155 h 423155"/>
                <a:gd name="connsiteX1" fmla="*/ 9456 w 102329"/>
                <a:gd name="connsiteY1" fmla="*/ 0 h 423155"/>
                <a:gd name="connsiteX0" fmla="*/ 144591 w 144591"/>
                <a:gd name="connsiteY0" fmla="*/ 427968 h 427968"/>
                <a:gd name="connsiteX1" fmla="*/ 6310 w 144591"/>
                <a:gd name="connsiteY1" fmla="*/ 0 h 427968"/>
                <a:gd name="connsiteX0" fmla="*/ 141313 w 156892"/>
                <a:gd name="connsiteY0" fmla="*/ 427968 h 427968"/>
                <a:gd name="connsiteX1" fmla="*/ 3032 w 156892"/>
                <a:gd name="connsiteY1" fmla="*/ 0 h 427968"/>
                <a:gd name="connsiteX0" fmla="*/ 141501 w 152324"/>
                <a:gd name="connsiteY0" fmla="*/ 427968 h 427968"/>
                <a:gd name="connsiteX1" fmla="*/ 3220 w 152324"/>
                <a:gd name="connsiteY1" fmla="*/ 0 h 427968"/>
                <a:gd name="connsiteX0" fmla="*/ 90682 w 104019"/>
                <a:gd name="connsiteY0" fmla="*/ 412812 h 412812"/>
                <a:gd name="connsiteX1" fmla="*/ 4046 w 104019"/>
                <a:gd name="connsiteY1" fmla="*/ 0 h 4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019" h="412812">
                  <a:moveTo>
                    <a:pt x="90682" y="412812"/>
                  </a:moveTo>
                  <a:cubicBezTo>
                    <a:pt x="153733" y="293348"/>
                    <a:pt x="-29055" y="229078"/>
                    <a:pt x="4046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C95F0C8-9436-76A7-C539-D050169376C5}"/>
                </a:ext>
              </a:extLst>
            </p:cNvPr>
            <p:cNvSpPr/>
            <p:nvPr/>
          </p:nvSpPr>
          <p:spPr>
            <a:xfrm>
              <a:off x="7045940" y="1590882"/>
              <a:ext cx="106388" cy="135673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0 w 71878"/>
                <a:gd name="connsiteY0" fmla="*/ 355033 h 355033"/>
                <a:gd name="connsiteX1" fmla="*/ 42652 w 71878"/>
                <a:gd name="connsiteY1" fmla="*/ 0 h 355033"/>
                <a:gd name="connsiteX0" fmla="*/ 0 w 79549"/>
                <a:gd name="connsiteY0" fmla="*/ 355033 h 355033"/>
                <a:gd name="connsiteX1" fmla="*/ 42652 w 79549"/>
                <a:gd name="connsiteY1" fmla="*/ 0 h 355033"/>
                <a:gd name="connsiteX0" fmla="*/ 0 w 204394"/>
                <a:gd name="connsiteY0" fmla="*/ 362495 h 362495"/>
                <a:gd name="connsiteX1" fmla="*/ 188496 w 204394"/>
                <a:gd name="connsiteY1" fmla="*/ 0 h 362495"/>
                <a:gd name="connsiteX0" fmla="*/ 0 w 188496"/>
                <a:gd name="connsiteY0" fmla="*/ 362495 h 362495"/>
                <a:gd name="connsiteX1" fmla="*/ 188496 w 188496"/>
                <a:gd name="connsiteY1" fmla="*/ 0 h 362495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159652 w 175984"/>
                <a:gd name="connsiteY0" fmla="*/ 389044 h 389044"/>
                <a:gd name="connsiteX1" fmla="*/ 11595 w 175984"/>
                <a:gd name="connsiteY1" fmla="*/ 0 h 389044"/>
                <a:gd name="connsiteX0" fmla="*/ 165357 w 165357"/>
                <a:gd name="connsiteY0" fmla="*/ 389044 h 389044"/>
                <a:gd name="connsiteX1" fmla="*/ 17300 w 165357"/>
                <a:gd name="connsiteY1" fmla="*/ 0 h 389044"/>
                <a:gd name="connsiteX0" fmla="*/ 152887 w 152887"/>
                <a:gd name="connsiteY0" fmla="*/ 389044 h 389044"/>
                <a:gd name="connsiteX1" fmla="*/ 4830 w 152887"/>
                <a:gd name="connsiteY1" fmla="*/ 0 h 389044"/>
                <a:gd name="connsiteX0" fmla="*/ 154122 w 154122"/>
                <a:gd name="connsiteY0" fmla="*/ 389044 h 389044"/>
                <a:gd name="connsiteX1" fmla="*/ 6065 w 154122"/>
                <a:gd name="connsiteY1" fmla="*/ 0 h 389044"/>
                <a:gd name="connsiteX0" fmla="*/ 152054 w 152075"/>
                <a:gd name="connsiteY0" fmla="*/ 389044 h 389044"/>
                <a:gd name="connsiteX1" fmla="*/ 3997 w 152075"/>
                <a:gd name="connsiteY1" fmla="*/ 0 h 389044"/>
                <a:gd name="connsiteX0" fmla="*/ 153937 w 153937"/>
                <a:gd name="connsiteY0" fmla="*/ 389044 h 389044"/>
                <a:gd name="connsiteX1" fmla="*/ 5880 w 153937"/>
                <a:gd name="connsiteY1" fmla="*/ 0 h 389044"/>
                <a:gd name="connsiteX0" fmla="*/ 325429 w 325429"/>
                <a:gd name="connsiteY0" fmla="*/ 436800 h 436800"/>
                <a:gd name="connsiteX1" fmla="*/ 2628 w 325429"/>
                <a:gd name="connsiteY1" fmla="*/ 0 h 436800"/>
                <a:gd name="connsiteX0" fmla="*/ 230023 w 230023"/>
                <a:gd name="connsiteY0" fmla="*/ 429978 h 429978"/>
                <a:gd name="connsiteX1" fmla="*/ 3792 w 230023"/>
                <a:gd name="connsiteY1" fmla="*/ 0 h 429978"/>
                <a:gd name="connsiteX0" fmla="*/ 167214 w 167214"/>
                <a:gd name="connsiteY0" fmla="*/ 389044 h 389044"/>
                <a:gd name="connsiteX1" fmla="*/ 5363 w 167214"/>
                <a:gd name="connsiteY1" fmla="*/ 0 h 389044"/>
                <a:gd name="connsiteX0" fmla="*/ 102329 w 102329"/>
                <a:gd name="connsiteY0" fmla="*/ 423155 h 423155"/>
                <a:gd name="connsiteX1" fmla="*/ 9456 w 102329"/>
                <a:gd name="connsiteY1" fmla="*/ 0 h 423155"/>
                <a:gd name="connsiteX0" fmla="*/ 97262 w 103615"/>
                <a:gd name="connsiteY0" fmla="*/ 423155 h 423155"/>
                <a:gd name="connsiteX1" fmla="*/ 4389 w 103615"/>
                <a:gd name="connsiteY1" fmla="*/ 0 h 423155"/>
                <a:gd name="connsiteX0" fmla="*/ 62629 w 70444"/>
                <a:gd name="connsiteY0" fmla="*/ 340027 h 340027"/>
                <a:gd name="connsiteX1" fmla="*/ 5433 w 70444"/>
                <a:gd name="connsiteY1" fmla="*/ 0 h 340027"/>
                <a:gd name="connsiteX0" fmla="*/ 57196 w 74768"/>
                <a:gd name="connsiteY0" fmla="*/ 340027 h 340027"/>
                <a:gd name="connsiteX1" fmla="*/ 0 w 74768"/>
                <a:gd name="connsiteY1" fmla="*/ 0 h 340027"/>
                <a:gd name="connsiteX0" fmla="*/ 70170 w 85274"/>
                <a:gd name="connsiteY0" fmla="*/ 323402 h 323402"/>
                <a:gd name="connsiteX1" fmla="*/ 0 w 85274"/>
                <a:gd name="connsiteY1" fmla="*/ 0 h 323402"/>
                <a:gd name="connsiteX0" fmla="*/ 70170 w 74565"/>
                <a:gd name="connsiteY0" fmla="*/ 323402 h 323402"/>
                <a:gd name="connsiteX1" fmla="*/ 0 w 74565"/>
                <a:gd name="connsiteY1" fmla="*/ 0 h 32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65" h="323402">
                  <a:moveTo>
                    <a:pt x="70170" y="323402"/>
                  </a:moveTo>
                  <a:cubicBezTo>
                    <a:pt x="84571" y="191096"/>
                    <a:pt x="64200" y="179202"/>
                    <a:pt x="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6215AB1-4A7A-3225-021E-2715018F13F0}"/>
                </a:ext>
              </a:extLst>
            </p:cNvPr>
            <p:cNvSpPr txBox="1"/>
            <p:nvPr/>
          </p:nvSpPr>
          <p:spPr>
            <a:xfrm>
              <a:off x="6832867" y="1382553"/>
              <a:ext cx="60948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  <a:ea typeface="等线" panose="02010600030101010101" pitchFamily="2" charset="-122"/>
                </a:rPr>
                <a:t>E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 panose="020E0502030303020204" pitchFamily="34" charset="0"/>
                </a:rPr>
                <a:t>nd</a:t>
              </a:r>
              <a:endParaRPr lang="en-CN" sz="2800" b="1" dirty="0">
                <a:latin typeface="Candara" panose="020E0502030303020204" pitchFamily="34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3E50E1E-0F97-D353-D80A-199B4E1366A8}"/>
                </a:ext>
              </a:extLst>
            </p:cNvPr>
            <p:cNvSpPr/>
            <p:nvPr/>
          </p:nvSpPr>
          <p:spPr>
            <a:xfrm rot="20755920" flipH="1">
              <a:off x="6665752" y="1430094"/>
              <a:ext cx="293434" cy="345126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7638 w 60266"/>
                <a:gd name="connsiteY0" fmla="*/ 369955 h 369955"/>
                <a:gd name="connsiteX1" fmla="*/ 0 w 60266"/>
                <a:gd name="connsiteY1" fmla="*/ 0 h 369955"/>
                <a:gd name="connsiteX0" fmla="*/ 7638 w 34099"/>
                <a:gd name="connsiteY0" fmla="*/ 369955 h 369955"/>
                <a:gd name="connsiteX1" fmla="*/ 0 w 34099"/>
                <a:gd name="connsiteY1" fmla="*/ 0 h 369955"/>
                <a:gd name="connsiteX0" fmla="*/ 17877 w 32860"/>
                <a:gd name="connsiteY0" fmla="*/ 369955 h 369955"/>
                <a:gd name="connsiteX1" fmla="*/ 10239 w 32860"/>
                <a:gd name="connsiteY1" fmla="*/ 0 h 369955"/>
                <a:gd name="connsiteX0" fmla="*/ 12412 w 90386"/>
                <a:gd name="connsiteY0" fmla="*/ 408509 h 408509"/>
                <a:gd name="connsiteX1" fmla="*/ 74490 w 90386"/>
                <a:gd name="connsiteY1" fmla="*/ 0 h 408509"/>
                <a:gd name="connsiteX0" fmla="*/ 62477 w 62477"/>
                <a:gd name="connsiteY0" fmla="*/ 471345 h 471345"/>
                <a:gd name="connsiteX1" fmla="*/ 0 w 62477"/>
                <a:gd name="connsiteY1" fmla="*/ 0 h 471345"/>
                <a:gd name="connsiteX0" fmla="*/ 284872 w 284872"/>
                <a:gd name="connsiteY0" fmla="*/ 425917 h 425917"/>
                <a:gd name="connsiteX1" fmla="*/ 0 w 284872"/>
                <a:gd name="connsiteY1" fmla="*/ 0 h 425917"/>
                <a:gd name="connsiteX0" fmla="*/ 284872 w 284872"/>
                <a:gd name="connsiteY0" fmla="*/ 425917 h 425917"/>
                <a:gd name="connsiteX1" fmla="*/ 0 w 284872"/>
                <a:gd name="connsiteY1" fmla="*/ 0 h 425917"/>
                <a:gd name="connsiteX0" fmla="*/ 284872 w 284872"/>
                <a:gd name="connsiteY0" fmla="*/ 425917 h 425917"/>
                <a:gd name="connsiteX1" fmla="*/ 0 w 284872"/>
                <a:gd name="connsiteY1" fmla="*/ 0 h 42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872" h="425917">
                  <a:moveTo>
                    <a:pt x="284872" y="425917"/>
                  </a:moveTo>
                  <a:cubicBezTo>
                    <a:pt x="174101" y="316748"/>
                    <a:pt x="205227" y="49185"/>
                    <a:pt x="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0E0EAE6-04C3-5EF6-CD47-CAF89E3DE4F8}"/>
                </a:ext>
              </a:extLst>
            </p:cNvPr>
            <p:cNvSpPr/>
            <p:nvPr/>
          </p:nvSpPr>
          <p:spPr>
            <a:xfrm rot="20755920" flipH="1">
              <a:off x="7559429" y="1647926"/>
              <a:ext cx="362674" cy="139825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7638 w 60266"/>
                <a:gd name="connsiteY0" fmla="*/ 369955 h 369955"/>
                <a:gd name="connsiteX1" fmla="*/ 0 w 60266"/>
                <a:gd name="connsiteY1" fmla="*/ 0 h 369955"/>
                <a:gd name="connsiteX0" fmla="*/ 7638 w 34099"/>
                <a:gd name="connsiteY0" fmla="*/ 369955 h 369955"/>
                <a:gd name="connsiteX1" fmla="*/ 0 w 34099"/>
                <a:gd name="connsiteY1" fmla="*/ 0 h 369955"/>
                <a:gd name="connsiteX0" fmla="*/ 17877 w 32860"/>
                <a:gd name="connsiteY0" fmla="*/ 369955 h 369955"/>
                <a:gd name="connsiteX1" fmla="*/ 10239 w 32860"/>
                <a:gd name="connsiteY1" fmla="*/ 0 h 369955"/>
                <a:gd name="connsiteX0" fmla="*/ 12412 w 90386"/>
                <a:gd name="connsiteY0" fmla="*/ 408509 h 408509"/>
                <a:gd name="connsiteX1" fmla="*/ 74490 w 90386"/>
                <a:gd name="connsiteY1" fmla="*/ 0 h 408509"/>
                <a:gd name="connsiteX0" fmla="*/ 62477 w 62477"/>
                <a:gd name="connsiteY0" fmla="*/ 471345 h 471345"/>
                <a:gd name="connsiteX1" fmla="*/ 0 w 62477"/>
                <a:gd name="connsiteY1" fmla="*/ 0 h 471345"/>
                <a:gd name="connsiteX0" fmla="*/ 284872 w 284872"/>
                <a:gd name="connsiteY0" fmla="*/ 425917 h 425917"/>
                <a:gd name="connsiteX1" fmla="*/ 0 w 284872"/>
                <a:gd name="connsiteY1" fmla="*/ 0 h 425917"/>
                <a:gd name="connsiteX0" fmla="*/ 284872 w 284872"/>
                <a:gd name="connsiteY0" fmla="*/ 425917 h 425917"/>
                <a:gd name="connsiteX1" fmla="*/ 0 w 284872"/>
                <a:gd name="connsiteY1" fmla="*/ 0 h 425917"/>
                <a:gd name="connsiteX0" fmla="*/ 284872 w 284872"/>
                <a:gd name="connsiteY0" fmla="*/ 425917 h 425917"/>
                <a:gd name="connsiteX1" fmla="*/ 0 w 284872"/>
                <a:gd name="connsiteY1" fmla="*/ 0 h 425917"/>
                <a:gd name="connsiteX0" fmla="*/ 439890 w 439890"/>
                <a:gd name="connsiteY0" fmla="*/ 334395 h 334395"/>
                <a:gd name="connsiteX1" fmla="*/ 0 w 439890"/>
                <a:gd name="connsiteY1" fmla="*/ 0 h 334395"/>
                <a:gd name="connsiteX0" fmla="*/ 352092 w 352092"/>
                <a:gd name="connsiteY0" fmla="*/ 172557 h 172557"/>
                <a:gd name="connsiteX1" fmla="*/ 0 w 352092"/>
                <a:gd name="connsiteY1" fmla="*/ 0 h 172557"/>
                <a:gd name="connsiteX0" fmla="*/ 352092 w 352092"/>
                <a:gd name="connsiteY0" fmla="*/ 172557 h 172557"/>
                <a:gd name="connsiteX1" fmla="*/ 0 w 352092"/>
                <a:gd name="connsiteY1" fmla="*/ 0 h 17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092" h="172557">
                  <a:moveTo>
                    <a:pt x="352092" y="172557"/>
                  </a:moveTo>
                  <a:cubicBezTo>
                    <a:pt x="241321" y="63388"/>
                    <a:pt x="66647" y="125599"/>
                    <a:pt x="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C14AED0-FB23-5B54-9B5F-6D6A7931FE18}"/>
                </a:ext>
              </a:extLst>
            </p:cNvPr>
            <p:cNvSpPr/>
            <p:nvPr/>
          </p:nvSpPr>
          <p:spPr>
            <a:xfrm rot="167272">
              <a:off x="7995976" y="1305464"/>
              <a:ext cx="27223" cy="157039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0 w 71878"/>
                <a:gd name="connsiteY0" fmla="*/ 355033 h 355033"/>
                <a:gd name="connsiteX1" fmla="*/ 42652 w 71878"/>
                <a:gd name="connsiteY1" fmla="*/ 0 h 355033"/>
                <a:gd name="connsiteX0" fmla="*/ 0 w 79549"/>
                <a:gd name="connsiteY0" fmla="*/ 355033 h 355033"/>
                <a:gd name="connsiteX1" fmla="*/ 42652 w 79549"/>
                <a:gd name="connsiteY1" fmla="*/ 0 h 355033"/>
                <a:gd name="connsiteX0" fmla="*/ 0 w 204394"/>
                <a:gd name="connsiteY0" fmla="*/ 362495 h 362495"/>
                <a:gd name="connsiteX1" fmla="*/ 188496 w 204394"/>
                <a:gd name="connsiteY1" fmla="*/ 0 h 362495"/>
                <a:gd name="connsiteX0" fmla="*/ 0 w 188496"/>
                <a:gd name="connsiteY0" fmla="*/ 362495 h 362495"/>
                <a:gd name="connsiteX1" fmla="*/ 188496 w 188496"/>
                <a:gd name="connsiteY1" fmla="*/ 0 h 362495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55225"/>
                <a:gd name="connsiteY0" fmla="*/ 179700 h 179700"/>
                <a:gd name="connsiteX1" fmla="*/ 55225 w 55225"/>
                <a:gd name="connsiteY1" fmla="*/ 0 h 179700"/>
                <a:gd name="connsiteX0" fmla="*/ 0 w 55225"/>
                <a:gd name="connsiteY0" fmla="*/ 179700 h 179700"/>
                <a:gd name="connsiteX1" fmla="*/ 55225 w 55225"/>
                <a:gd name="connsiteY1" fmla="*/ 0 h 179700"/>
                <a:gd name="connsiteX0" fmla="*/ 0 w 55225"/>
                <a:gd name="connsiteY0" fmla="*/ 179700 h 179700"/>
                <a:gd name="connsiteX1" fmla="*/ 55225 w 55225"/>
                <a:gd name="connsiteY1" fmla="*/ 0 h 179700"/>
                <a:gd name="connsiteX0" fmla="*/ 0 w 48231"/>
                <a:gd name="connsiteY0" fmla="*/ 190076 h 190076"/>
                <a:gd name="connsiteX1" fmla="*/ 48231 w 48231"/>
                <a:gd name="connsiteY1" fmla="*/ 0 h 190076"/>
                <a:gd name="connsiteX0" fmla="*/ 0 w 48231"/>
                <a:gd name="connsiteY0" fmla="*/ 190076 h 190076"/>
                <a:gd name="connsiteX1" fmla="*/ 48231 w 48231"/>
                <a:gd name="connsiteY1" fmla="*/ 0 h 190076"/>
                <a:gd name="connsiteX0" fmla="*/ 0 w 48231"/>
                <a:gd name="connsiteY0" fmla="*/ 190076 h 190076"/>
                <a:gd name="connsiteX1" fmla="*/ 48231 w 48231"/>
                <a:gd name="connsiteY1" fmla="*/ 0 h 190076"/>
                <a:gd name="connsiteX0" fmla="*/ 0 w 36275"/>
                <a:gd name="connsiteY0" fmla="*/ 195044 h 195044"/>
                <a:gd name="connsiteX1" fmla="*/ 36275 w 36275"/>
                <a:gd name="connsiteY1" fmla="*/ 0 h 195044"/>
                <a:gd name="connsiteX0" fmla="*/ 0 w 36275"/>
                <a:gd name="connsiteY0" fmla="*/ 195044 h 195044"/>
                <a:gd name="connsiteX1" fmla="*/ 36275 w 36275"/>
                <a:gd name="connsiteY1" fmla="*/ 0 h 195044"/>
                <a:gd name="connsiteX0" fmla="*/ 0 w 19080"/>
                <a:gd name="connsiteY0" fmla="*/ 193802 h 193802"/>
                <a:gd name="connsiteX1" fmla="*/ 19080 w 19080"/>
                <a:gd name="connsiteY1" fmla="*/ 0 h 19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80" h="193802">
                  <a:moveTo>
                    <a:pt x="0" y="193802"/>
                  </a:moveTo>
                  <a:cubicBezTo>
                    <a:pt x="20957" y="115683"/>
                    <a:pt x="16232" y="94589"/>
                    <a:pt x="1908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D2D1898-4DB5-9166-5AAA-1E00F42DBBFD}"/>
                </a:ext>
              </a:extLst>
            </p:cNvPr>
            <p:cNvSpPr txBox="1"/>
            <p:nvPr/>
          </p:nvSpPr>
          <p:spPr>
            <a:xfrm rot="5400000">
              <a:off x="6439215" y="995726"/>
              <a:ext cx="378176" cy="419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en-CN" sz="20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1FD4AF2-1A8F-CA2C-BBE4-BD991C57E5C7}"/>
                </a:ext>
              </a:extLst>
            </p:cNvPr>
            <p:cNvSpPr txBox="1"/>
            <p:nvPr/>
          </p:nvSpPr>
          <p:spPr>
            <a:xfrm rot="5400000">
              <a:off x="6835863" y="955011"/>
              <a:ext cx="378176" cy="419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en-CN" sz="2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980AA97-374B-8EC4-2352-64DA4855BA58}"/>
                </a:ext>
              </a:extLst>
            </p:cNvPr>
            <p:cNvSpPr txBox="1"/>
            <p:nvPr/>
          </p:nvSpPr>
          <p:spPr>
            <a:xfrm rot="5400000">
              <a:off x="7355837" y="985527"/>
              <a:ext cx="378176" cy="419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en-CN" sz="2000" dirty="0"/>
            </a:p>
          </p:txBody>
        </p:sp>
        <p:pic>
          <p:nvPicPr>
            <p:cNvPr id="103" name="Graphic 125">
              <a:extLst>
                <a:ext uri="{FF2B5EF4-FFF2-40B4-BE49-F238E27FC236}">
                  <a16:creationId xmlns:a16="http://schemas.microsoft.com/office/drawing/2014/main" id="{6F5A0B0E-4D14-70B2-E6F7-B894F3FE0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6153" y="2633623"/>
              <a:ext cx="201240" cy="201240"/>
            </a:xfrm>
            <a:prstGeom prst="rect">
              <a:avLst/>
            </a:prstGeom>
          </p:spPr>
        </p:pic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9030AA2-F726-B98C-C395-2FBC00349321}"/>
                </a:ext>
              </a:extLst>
            </p:cNvPr>
            <p:cNvSpPr/>
            <p:nvPr/>
          </p:nvSpPr>
          <p:spPr>
            <a:xfrm>
              <a:off x="6664679" y="2182434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3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4BB506C-1F3F-1588-BD53-CBE63915090D}"/>
                </a:ext>
              </a:extLst>
            </p:cNvPr>
            <p:cNvSpPr/>
            <p:nvPr/>
          </p:nvSpPr>
          <p:spPr>
            <a:xfrm>
              <a:off x="7058088" y="2212333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C1B2014-D982-ACE7-203D-FA150A2F4DFC}"/>
                </a:ext>
              </a:extLst>
            </p:cNvPr>
            <p:cNvSpPr/>
            <p:nvPr/>
          </p:nvSpPr>
          <p:spPr>
            <a:xfrm>
              <a:off x="7547873" y="2245696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8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9B46D4F-9A26-7FBA-32BB-97B5BF731787}"/>
                </a:ext>
              </a:extLst>
            </p:cNvPr>
            <p:cNvSpPr/>
            <p:nvPr/>
          </p:nvSpPr>
          <p:spPr>
            <a:xfrm>
              <a:off x="6605314" y="1800516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9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A2932C2-AA12-AEB8-962F-6AEF04DE6CA1}"/>
                </a:ext>
              </a:extLst>
            </p:cNvPr>
            <p:cNvSpPr/>
            <p:nvPr/>
          </p:nvSpPr>
          <p:spPr>
            <a:xfrm>
              <a:off x="7051787" y="1734288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3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8A4401E-60B1-5650-4C3E-582F0B20BECD}"/>
                </a:ext>
              </a:extLst>
            </p:cNvPr>
            <p:cNvSpPr/>
            <p:nvPr/>
          </p:nvSpPr>
          <p:spPr>
            <a:xfrm>
              <a:off x="7454182" y="1823085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6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9424B63-80F3-5055-C06B-8169F96F345E}"/>
                </a:ext>
              </a:extLst>
            </p:cNvPr>
            <p:cNvSpPr/>
            <p:nvPr/>
          </p:nvSpPr>
          <p:spPr>
            <a:xfrm>
              <a:off x="6484783" y="1322156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7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E0D99D5-4026-841B-D6E1-A505F01D9626}"/>
                </a:ext>
              </a:extLst>
            </p:cNvPr>
            <p:cNvSpPr/>
            <p:nvPr/>
          </p:nvSpPr>
          <p:spPr>
            <a:xfrm>
              <a:off x="7867441" y="1447071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E5C277F-4AAC-2C6E-9614-158E07F1DC67}"/>
                </a:ext>
              </a:extLst>
            </p:cNvPr>
            <p:cNvSpPr/>
            <p:nvPr/>
          </p:nvSpPr>
          <p:spPr>
            <a:xfrm>
              <a:off x="7379287" y="1309768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CC451AC-FD7F-ABC8-22C3-4E42D96CEBBA}"/>
                </a:ext>
              </a:extLst>
            </p:cNvPr>
            <p:cNvSpPr/>
            <p:nvPr/>
          </p:nvSpPr>
          <p:spPr>
            <a:xfrm>
              <a:off x="6900946" y="1263339"/>
              <a:ext cx="170897" cy="1708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5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47A17B8-C9CC-2F98-D4D1-619464960CCB}"/>
                    </a:ext>
                  </a:extLst>
                </p:cNvPr>
                <p:cNvSpPr txBox="1"/>
                <p:nvPr/>
              </p:nvSpPr>
              <p:spPr>
                <a:xfrm>
                  <a:off x="6725999" y="2444441"/>
                  <a:ext cx="728183" cy="3224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EA653B0-D7D9-679F-692B-CE24CEE94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999" y="2444441"/>
                  <a:ext cx="728183" cy="32242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34E9BEE-4571-6801-09A2-73B7E6FE4EC5}"/>
                    </a:ext>
                  </a:extLst>
                </p:cNvPr>
                <p:cNvSpPr txBox="1"/>
                <p:nvPr/>
              </p:nvSpPr>
              <p:spPr>
                <a:xfrm>
                  <a:off x="7687532" y="2145686"/>
                  <a:ext cx="609483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=0.6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9DA4142-094F-99A0-2C99-0A7F1C6FF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532" y="2145686"/>
                  <a:ext cx="609483" cy="285748"/>
                </a:xfrm>
                <a:prstGeom prst="rect">
                  <a:avLst/>
                </a:prstGeom>
                <a:blipFill>
                  <a:blip r:embed="rId12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1AF2C9-4C18-E637-5380-020A409CC584}"/>
                    </a:ext>
                  </a:extLst>
                </p:cNvPr>
                <p:cNvSpPr txBox="1"/>
                <p:nvPr/>
              </p:nvSpPr>
              <p:spPr>
                <a:xfrm>
                  <a:off x="6212568" y="2053239"/>
                  <a:ext cx="609483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=0.5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4AEE06F-FECF-82E1-B0F8-BEE53D519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568" y="2053239"/>
                  <a:ext cx="609483" cy="2857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1622A47-B7C3-3498-46CC-9DE0FB36F80A}"/>
                    </a:ext>
                  </a:extLst>
                </p:cNvPr>
                <p:cNvSpPr txBox="1"/>
                <p:nvPr/>
              </p:nvSpPr>
              <p:spPr>
                <a:xfrm>
                  <a:off x="6214644" y="1576009"/>
                  <a:ext cx="609483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=0.3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E13FC19-C7D3-29D2-547F-7C98F6C35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4" y="1576009"/>
                  <a:ext cx="609483" cy="285748"/>
                </a:xfrm>
                <a:prstGeom prst="rect">
                  <a:avLst/>
                </a:prstGeom>
                <a:blipFill>
                  <a:blip r:embed="rId1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8F73D84-50A6-B692-0400-3255F93F632C}"/>
                    </a:ext>
                  </a:extLst>
                </p:cNvPr>
                <p:cNvSpPr txBox="1"/>
                <p:nvPr/>
              </p:nvSpPr>
              <p:spPr>
                <a:xfrm>
                  <a:off x="6059691" y="1131697"/>
                  <a:ext cx="609483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=0.8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48B5C24-970A-2B4C-8481-62325B391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691" y="1131697"/>
                  <a:ext cx="609483" cy="285748"/>
                </a:xfrm>
                <a:prstGeom prst="rect">
                  <a:avLst/>
                </a:prstGeom>
                <a:blipFill>
                  <a:blip r:embed="rId1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76B0162-136B-FF0E-94A0-E2A83796CB15}"/>
                    </a:ext>
                  </a:extLst>
                </p:cNvPr>
                <p:cNvSpPr txBox="1"/>
                <p:nvPr/>
              </p:nvSpPr>
              <p:spPr>
                <a:xfrm>
                  <a:off x="7573332" y="1657656"/>
                  <a:ext cx="609483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=0.4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4B29EE9-6610-62FA-C632-706424061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332" y="1657656"/>
                  <a:ext cx="609483" cy="285748"/>
                </a:xfrm>
                <a:prstGeom prst="rect">
                  <a:avLst/>
                </a:prstGeom>
                <a:blipFill>
                  <a:blip r:embed="rId1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C178F68-5140-5B86-E2EC-A4D923306A7D}"/>
                    </a:ext>
                  </a:extLst>
                </p:cNvPr>
                <p:cNvSpPr txBox="1"/>
                <p:nvPr/>
              </p:nvSpPr>
              <p:spPr>
                <a:xfrm>
                  <a:off x="6693396" y="1953570"/>
                  <a:ext cx="609483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=0.4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E319D472-CBAD-DCFA-9A34-90C38EF66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3396" y="1953570"/>
                  <a:ext cx="609483" cy="285748"/>
                </a:xfrm>
                <a:prstGeom prst="rect">
                  <a:avLst/>
                </a:prstGeom>
                <a:blipFill>
                  <a:blip r:embed="rId1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5A0B92E-196E-EC0A-1F17-3A74A7CC3E32}"/>
                    </a:ext>
                  </a:extLst>
                </p:cNvPr>
                <p:cNvSpPr txBox="1"/>
                <p:nvPr/>
              </p:nvSpPr>
              <p:spPr>
                <a:xfrm>
                  <a:off x="7458569" y="1107068"/>
                  <a:ext cx="609483" cy="285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=0.4</a:t>
                  </a:r>
                  <a:endParaRPr lang="en-CN" sz="1100" b="1" dirty="0">
                    <a:solidFill>
                      <a:schemeClr val="accent2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C0298C-E413-FF90-03DC-F1CCD7635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569" y="1107068"/>
                  <a:ext cx="609483" cy="28574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FB2FF0F5-DF6E-E16F-B1ED-4BED06B53B14}"/>
                </a:ext>
              </a:extLst>
            </p:cNvPr>
            <p:cNvSpPr/>
            <p:nvPr/>
          </p:nvSpPr>
          <p:spPr>
            <a:xfrm>
              <a:off x="7763768" y="2432921"/>
              <a:ext cx="751511" cy="150045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0 w 71878"/>
                <a:gd name="connsiteY0" fmla="*/ 355033 h 355033"/>
                <a:gd name="connsiteX1" fmla="*/ 42652 w 71878"/>
                <a:gd name="connsiteY1" fmla="*/ 0 h 355033"/>
                <a:gd name="connsiteX0" fmla="*/ 0 w 79549"/>
                <a:gd name="connsiteY0" fmla="*/ 355033 h 355033"/>
                <a:gd name="connsiteX1" fmla="*/ 42652 w 79549"/>
                <a:gd name="connsiteY1" fmla="*/ 0 h 355033"/>
                <a:gd name="connsiteX0" fmla="*/ 0 w 204394"/>
                <a:gd name="connsiteY0" fmla="*/ 362495 h 362495"/>
                <a:gd name="connsiteX1" fmla="*/ 188496 w 204394"/>
                <a:gd name="connsiteY1" fmla="*/ 0 h 362495"/>
                <a:gd name="connsiteX0" fmla="*/ 0 w 188496"/>
                <a:gd name="connsiteY0" fmla="*/ 362495 h 362495"/>
                <a:gd name="connsiteX1" fmla="*/ 188496 w 188496"/>
                <a:gd name="connsiteY1" fmla="*/ 0 h 362495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223896"/>
                <a:gd name="connsiteY0" fmla="*/ 277684 h 277684"/>
                <a:gd name="connsiteX1" fmla="*/ 223896 w 223896"/>
                <a:gd name="connsiteY1" fmla="*/ 0 h 277684"/>
                <a:gd name="connsiteX0" fmla="*/ 0 w 223896"/>
                <a:gd name="connsiteY0" fmla="*/ 277684 h 277684"/>
                <a:gd name="connsiteX1" fmla="*/ 223896 w 223896"/>
                <a:gd name="connsiteY1" fmla="*/ 0 h 277684"/>
                <a:gd name="connsiteX0" fmla="*/ 0 w 634583"/>
                <a:gd name="connsiteY0" fmla="*/ 23062 h 215221"/>
                <a:gd name="connsiteX1" fmla="*/ 634583 w 634583"/>
                <a:gd name="connsiteY1" fmla="*/ 147816 h 215221"/>
                <a:gd name="connsiteX0" fmla="*/ 0 w 634583"/>
                <a:gd name="connsiteY0" fmla="*/ 1 h 237672"/>
                <a:gd name="connsiteX1" fmla="*/ 634583 w 634583"/>
                <a:gd name="connsiteY1" fmla="*/ 124755 h 237672"/>
                <a:gd name="connsiteX0" fmla="*/ 0 w 488164"/>
                <a:gd name="connsiteY0" fmla="*/ 0 h 286031"/>
                <a:gd name="connsiteX1" fmla="*/ 488164 w 488164"/>
                <a:gd name="connsiteY1" fmla="*/ 187635 h 286031"/>
                <a:gd name="connsiteX0" fmla="*/ 0 w 627440"/>
                <a:gd name="connsiteY0" fmla="*/ 57601 h 183285"/>
                <a:gd name="connsiteX1" fmla="*/ 627440 w 627440"/>
                <a:gd name="connsiteY1" fmla="*/ 0 h 183285"/>
                <a:gd name="connsiteX0" fmla="*/ 0 w 580099"/>
                <a:gd name="connsiteY0" fmla="*/ 1 h 220801"/>
                <a:gd name="connsiteX1" fmla="*/ 580099 w 580099"/>
                <a:gd name="connsiteY1" fmla="*/ 101538 h 22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0099" h="220801">
                  <a:moveTo>
                    <a:pt x="0" y="1"/>
                  </a:moveTo>
                  <a:cubicBezTo>
                    <a:pt x="94650" y="168230"/>
                    <a:pt x="505612" y="344260"/>
                    <a:pt x="580099" y="101538"/>
                  </a:cubicBezTo>
                </a:path>
              </a:pathLst>
            </a:cu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B6638AC-1E63-815D-DA41-F36E4CB8D916}"/>
                </a:ext>
              </a:extLst>
            </p:cNvPr>
            <p:cNvSpPr txBox="1"/>
            <p:nvPr/>
          </p:nvSpPr>
          <p:spPr>
            <a:xfrm>
              <a:off x="8182132" y="2112379"/>
              <a:ext cx="1638028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>
                  <a:latin typeface="Candara" panose="020E0502030303020204" pitchFamily="34" charset="0"/>
                </a:rPr>
                <a:t>Actions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are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generated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by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the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RL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model.</a:t>
              </a:r>
              <a:endParaRPr lang="en-CN" sz="1200" i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6986B0-27E0-1FEE-D5CC-FF0C6531C799}"/>
                </a:ext>
              </a:extLst>
            </p:cNvPr>
            <p:cNvSpPr txBox="1"/>
            <p:nvPr/>
          </p:nvSpPr>
          <p:spPr>
            <a:xfrm>
              <a:off x="8266714" y="1298044"/>
              <a:ext cx="1758442" cy="590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>
                  <a:latin typeface="Candara" panose="020E0502030303020204" pitchFamily="34" charset="0"/>
                </a:rPr>
                <a:t>Rewards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and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End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signals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are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provided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by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environment</a:t>
              </a:r>
              <a:r>
                <a:rPr lang="zh-CN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zh-CN" sz="1200" dirty="0">
                  <a:latin typeface="Candara" panose="020E0502030303020204" pitchFamily="34" charset="0"/>
                </a:rPr>
                <a:t>(users)</a:t>
              </a:r>
              <a:endParaRPr lang="en-CN" sz="1200" i="1" dirty="0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E1F7E10E-771B-85CA-7B16-37F96C6673BF}"/>
                </a:ext>
              </a:extLst>
            </p:cNvPr>
            <p:cNvSpPr/>
            <p:nvPr/>
          </p:nvSpPr>
          <p:spPr>
            <a:xfrm>
              <a:off x="8139523" y="1842543"/>
              <a:ext cx="338043" cy="376274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0 w 71878"/>
                <a:gd name="connsiteY0" fmla="*/ 355033 h 355033"/>
                <a:gd name="connsiteX1" fmla="*/ 42652 w 71878"/>
                <a:gd name="connsiteY1" fmla="*/ 0 h 355033"/>
                <a:gd name="connsiteX0" fmla="*/ 0 w 79549"/>
                <a:gd name="connsiteY0" fmla="*/ 355033 h 355033"/>
                <a:gd name="connsiteX1" fmla="*/ 42652 w 79549"/>
                <a:gd name="connsiteY1" fmla="*/ 0 h 355033"/>
                <a:gd name="connsiteX0" fmla="*/ 0 w 204394"/>
                <a:gd name="connsiteY0" fmla="*/ 362495 h 362495"/>
                <a:gd name="connsiteX1" fmla="*/ 188496 w 204394"/>
                <a:gd name="connsiteY1" fmla="*/ 0 h 362495"/>
                <a:gd name="connsiteX0" fmla="*/ 0 w 188496"/>
                <a:gd name="connsiteY0" fmla="*/ 362495 h 362495"/>
                <a:gd name="connsiteX1" fmla="*/ 188496 w 188496"/>
                <a:gd name="connsiteY1" fmla="*/ 0 h 362495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223896"/>
                <a:gd name="connsiteY0" fmla="*/ 277684 h 277684"/>
                <a:gd name="connsiteX1" fmla="*/ 223896 w 223896"/>
                <a:gd name="connsiteY1" fmla="*/ 0 h 277684"/>
                <a:gd name="connsiteX0" fmla="*/ 0 w 223896"/>
                <a:gd name="connsiteY0" fmla="*/ 277684 h 277684"/>
                <a:gd name="connsiteX1" fmla="*/ 223896 w 223896"/>
                <a:gd name="connsiteY1" fmla="*/ 0 h 277684"/>
                <a:gd name="connsiteX0" fmla="*/ 0 w 634583"/>
                <a:gd name="connsiteY0" fmla="*/ 23062 h 215221"/>
                <a:gd name="connsiteX1" fmla="*/ 634583 w 634583"/>
                <a:gd name="connsiteY1" fmla="*/ 147816 h 215221"/>
                <a:gd name="connsiteX0" fmla="*/ 0 w 634583"/>
                <a:gd name="connsiteY0" fmla="*/ 1 h 237672"/>
                <a:gd name="connsiteX1" fmla="*/ 634583 w 634583"/>
                <a:gd name="connsiteY1" fmla="*/ 124755 h 237672"/>
                <a:gd name="connsiteX0" fmla="*/ 0 w 488164"/>
                <a:gd name="connsiteY0" fmla="*/ 0 h 286031"/>
                <a:gd name="connsiteX1" fmla="*/ 488164 w 488164"/>
                <a:gd name="connsiteY1" fmla="*/ 187635 h 286031"/>
                <a:gd name="connsiteX0" fmla="*/ 0 w 627440"/>
                <a:gd name="connsiteY0" fmla="*/ 57601 h 183285"/>
                <a:gd name="connsiteX1" fmla="*/ 627440 w 627440"/>
                <a:gd name="connsiteY1" fmla="*/ 0 h 183285"/>
                <a:gd name="connsiteX0" fmla="*/ 0 w 580099"/>
                <a:gd name="connsiteY0" fmla="*/ 1 h 220801"/>
                <a:gd name="connsiteX1" fmla="*/ 580099 w 580099"/>
                <a:gd name="connsiteY1" fmla="*/ 101538 h 220801"/>
                <a:gd name="connsiteX0" fmla="*/ 0 w 432794"/>
                <a:gd name="connsiteY0" fmla="*/ 542011 h 577719"/>
                <a:gd name="connsiteX1" fmla="*/ 432794 w 432794"/>
                <a:gd name="connsiteY1" fmla="*/ 0 h 577719"/>
                <a:gd name="connsiteX0" fmla="*/ 0 w 432794"/>
                <a:gd name="connsiteY0" fmla="*/ 542011 h 542011"/>
                <a:gd name="connsiteX1" fmla="*/ 432794 w 432794"/>
                <a:gd name="connsiteY1" fmla="*/ 0 h 542011"/>
                <a:gd name="connsiteX0" fmla="*/ 0 w 260939"/>
                <a:gd name="connsiteY0" fmla="*/ 553711 h 553711"/>
                <a:gd name="connsiteX1" fmla="*/ 260939 w 260939"/>
                <a:gd name="connsiteY1" fmla="*/ 0 h 553711"/>
                <a:gd name="connsiteX0" fmla="*/ 0 w 260939"/>
                <a:gd name="connsiteY0" fmla="*/ 553711 h 553711"/>
                <a:gd name="connsiteX1" fmla="*/ 260939 w 260939"/>
                <a:gd name="connsiteY1" fmla="*/ 0 h 55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939" h="553711">
                  <a:moveTo>
                    <a:pt x="0" y="553711"/>
                  </a:moveTo>
                  <a:cubicBezTo>
                    <a:pt x="70099" y="265607"/>
                    <a:pt x="26872" y="289527"/>
                    <a:pt x="260939" y="0"/>
                  </a:cubicBezTo>
                </a:path>
              </a:pathLst>
            </a:cu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F2028B4E-B7CF-0E21-1405-A0A65AAD7221}"/>
                </a:ext>
              </a:extLst>
            </p:cNvPr>
            <p:cNvSpPr/>
            <p:nvPr/>
          </p:nvSpPr>
          <p:spPr>
            <a:xfrm>
              <a:off x="7941559" y="1847761"/>
              <a:ext cx="541244" cy="190605"/>
            </a:xfrm>
            <a:custGeom>
              <a:avLst/>
              <a:gdLst>
                <a:gd name="connsiteX0" fmla="*/ 0 w 276225"/>
                <a:gd name="connsiteY0" fmla="*/ 400050 h 400050"/>
                <a:gd name="connsiteX1" fmla="*/ 190500 w 276225"/>
                <a:gd name="connsiteY1" fmla="*/ 200025 h 400050"/>
                <a:gd name="connsiteX2" fmla="*/ 276225 w 276225"/>
                <a:gd name="connsiteY2" fmla="*/ 0 h 40005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62690 w 348415"/>
                <a:gd name="connsiteY1" fmla="*/ 200025 h 386300"/>
                <a:gd name="connsiteX2" fmla="*/ 348415 w 348415"/>
                <a:gd name="connsiteY2" fmla="*/ 0 h 386300"/>
                <a:gd name="connsiteX0" fmla="*/ 0 w 348415"/>
                <a:gd name="connsiteY0" fmla="*/ 386300 h 386300"/>
                <a:gd name="connsiteX1" fmla="*/ 235190 w 348415"/>
                <a:gd name="connsiteY1" fmla="*/ 248151 h 386300"/>
                <a:gd name="connsiteX2" fmla="*/ 348415 w 348415"/>
                <a:gd name="connsiteY2" fmla="*/ 0 h 386300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35190 w 379353"/>
                <a:gd name="connsiteY1" fmla="*/ 213775 h 351924"/>
                <a:gd name="connsiteX2" fmla="*/ 379353 w 379353"/>
                <a:gd name="connsiteY2" fmla="*/ 0 h 351924"/>
                <a:gd name="connsiteX0" fmla="*/ 0 w 379353"/>
                <a:gd name="connsiteY0" fmla="*/ 351924 h 351924"/>
                <a:gd name="connsiteX1" fmla="*/ 242065 w 379353"/>
                <a:gd name="connsiteY1" fmla="*/ 220651 h 351924"/>
                <a:gd name="connsiteX2" fmla="*/ 379353 w 379353"/>
                <a:gd name="connsiteY2" fmla="*/ 0 h 351924"/>
                <a:gd name="connsiteX0" fmla="*/ 0 w 355290"/>
                <a:gd name="connsiteY0" fmla="*/ 272859 h 272859"/>
                <a:gd name="connsiteX1" fmla="*/ 242065 w 355290"/>
                <a:gd name="connsiteY1" fmla="*/ 141586 h 272859"/>
                <a:gd name="connsiteX2" fmla="*/ 355290 w 355290"/>
                <a:gd name="connsiteY2" fmla="*/ 0 h 272859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41586 h 255672"/>
                <a:gd name="connsiteX2" fmla="*/ 324352 w 324352"/>
                <a:gd name="connsiteY2" fmla="*/ 0 h 255672"/>
                <a:gd name="connsiteX0" fmla="*/ 0 w 324352"/>
                <a:gd name="connsiteY0" fmla="*/ 255672 h 255672"/>
                <a:gd name="connsiteX1" fmla="*/ 211127 w 324352"/>
                <a:gd name="connsiteY1" fmla="*/ 165649 h 255672"/>
                <a:gd name="connsiteX2" fmla="*/ 324352 w 324352"/>
                <a:gd name="connsiteY2" fmla="*/ 0 h 255672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11127 w 358728"/>
                <a:gd name="connsiteY1" fmla="*/ 220650 h 310673"/>
                <a:gd name="connsiteX2" fmla="*/ 358728 w 358728"/>
                <a:gd name="connsiteY2" fmla="*/ 0 h 310673"/>
                <a:gd name="connsiteX0" fmla="*/ 0 w 358728"/>
                <a:gd name="connsiteY0" fmla="*/ 310673 h 310673"/>
                <a:gd name="connsiteX1" fmla="*/ 231752 w 358728"/>
                <a:gd name="connsiteY1" fmla="*/ 210337 h 310673"/>
                <a:gd name="connsiteX2" fmla="*/ 358728 w 358728"/>
                <a:gd name="connsiteY2" fmla="*/ 0 h 310673"/>
                <a:gd name="connsiteX0" fmla="*/ 0 w 250291"/>
                <a:gd name="connsiteY0" fmla="*/ 320986 h 320986"/>
                <a:gd name="connsiteX1" fmla="*/ 231752 w 250291"/>
                <a:gd name="connsiteY1" fmla="*/ 220650 h 320986"/>
                <a:gd name="connsiteX2" fmla="*/ 249025 w 250291"/>
                <a:gd name="connsiteY2" fmla="*/ 0 h 320986"/>
                <a:gd name="connsiteX0" fmla="*/ 0 w 267439"/>
                <a:gd name="connsiteY0" fmla="*/ 320986 h 320986"/>
                <a:gd name="connsiteX1" fmla="*/ 231752 w 267439"/>
                <a:gd name="connsiteY1" fmla="*/ 220650 h 320986"/>
                <a:gd name="connsiteX2" fmla="*/ 249025 w 267439"/>
                <a:gd name="connsiteY2" fmla="*/ 0 h 320986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197226"/>
                <a:gd name="connsiteY0" fmla="*/ 365674 h 365674"/>
                <a:gd name="connsiteX1" fmla="*/ 164711 w 197226"/>
                <a:gd name="connsiteY1" fmla="*/ 220650 h 365674"/>
                <a:gd name="connsiteX2" fmla="*/ 181984 w 197226"/>
                <a:gd name="connsiteY2" fmla="*/ 0 h 365674"/>
                <a:gd name="connsiteX0" fmla="*/ 0 w 197224"/>
                <a:gd name="connsiteY0" fmla="*/ 365674 h 365674"/>
                <a:gd name="connsiteX1" fmla="*/ 164711 w 197224"/>
                <a:gd name="connsiteY1" fmla="*/ 220650 h 365674"/>
                <a:gd name="connsiteX2" fmla="*/ 181984 w 197224"/>
                <a:gd name="connsiteY2" fmla="*/ 0 h 365674"/>
                <a:gd name="connsiteX0" fmla="*/ 0 w 204723"/>
                <a:gd name="connsiteY0" fmla="*/ 365674 h 365674"/>
                <a:gd name="connsiteX1" fmla="*/ 182993 w 204723"/>
                <a:gd name="connsiteY1" fmla="*/ 206900 h 365674"/>
                <a:gd name="connsiteX2" fmla="*/ 181984 w 204723"/>
                <a:gd name="connsiteY2" fmla="*/ 0 h 365674"/>
                <a:gd name="connsiteX0" fmla="*/ 0 w 149922"/>
                <a:gd name="connsiteY0" fmla="*/ 387327 h 387327"/>
                <a:gd name="connsiteX1" fmla="*/ 131387 w 149922"/>
                <a:gd name="connsiteY1" fmla="*/ 206900 h 387327"/>
                <a:gd name="connsiteX2" fmla="*/ 130378 w 149922"/>
                <a:gd name="connsiteY2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30378"/>
                <a:gd name="connsiteY0" fmla="*/ 387327 h 387327"/>
                <a:gd name="connsiteX1" fmla="*/ 130378 w 130378"/>
                <a:gd name="connsiteY1" fmla="*/ 0 h 387327"/>
                <a:gd name="connsiteX0" fmla="*/ 0 w 140129"/>
                <a:gd name="connsiteY0" fmla="*/ 387327 h 387327"/>
                <a:gd name="connsiteX1" fmla="*/ 130378 w 140129"/>
                <a:gd name="connsiteY1" fmla="*/ 0 h 387327"/>
                <a:gd name="connsiteX0" fmla="*/ 7638 w 72793"/>
                <a:gd name="connsiteY0" fmla="*/ 369955 h 369955"/>
                <a:gd name="connsiteX1" fmla="*/ 0 w 72793"/>
                <a:gd name="connsiteY1" fmla="*/ 0 h 369955"/>
                <a:gd name="connsiteX0" fmla="*/ 7638 w 28173"/>
                <a:gd name="connsiteY0" fmla="*/ 369955 h 369955"/>
                <a:gd name="connsiteX1" fmla="*/ 0 w 28173"/>
                <a:gd name="connsiteY1" fmla="*/ 0 h 369955"/>
                <a:gd name="connsiteX0" fmla="*/ 7638 w 44712"/>
                <a:gd name="connsiteY0" fmla="*/ 369955 h 369955"/>
                <a:gd name="connsiteX1" fmla="*/ 0 w 44712"/>
                <a:gd name="connsiteY1" fmla="*/ 0 h 369955"/>
                <a:gd name="connsiteX0" fmla="*/ 0 w 71878"/>
                <a:gd name="connsiteY0" fmla="*/ 355033 h 355033"/>
                <a:gd name="connsiteX1" fmla="*/ 42652 w 71878"/>
                <a:gd name="connsiteY1" fmla="*/ 0 h 355033"/>
                <a:gd name="connsiteX0" fmla="*/ 0 w 79549"/>
                <a:gd name="connsiteY0" fmla="*/ 355033 h 355033"/>
                <a:gd name="connsiteX1" fmla="*/ 42652 w 79549"/>
                <a:gd name="connsiteY1" fmla="*/ 0 h 355033"/>
                <a:gd name="connsiteX0" fmla="*/ 0 w 204394"/>
                <a:gd name="connsiteY0" fmla="*/ 362495 h 362495"/>
                <a:gd name="connsiteX1" fmla="*/ 188496 w 204394"/>
                <a:gd name="connsiteY1" fmla="*/ 0 h 362495"/>
                <a:gd name="connsiteX0" fmla="*/ 0 w 188496"/>
                <a:gd name="connsiteY0" fmla="*/ 362495 h 362495"/>
                <a:gd name="connsiteX1" fmla="*/ 188496 w 188496"/>
                <a:gd name="connsiteY1" fmla="*/ 0 h 362495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178438"/>
                <a:gd name="connsiteY0" fmla="*/ 313999 h 313999"/>
                <a:gd name="connsiteX1" fmla="*/ 178438 w 178438"/>
                <a:gd name="connsiteY1" fmla="*/ 0 h 313999"/>
                <a:gd name="connsiteX0" fmla="*/ 0 w 223896"/>
                <a:gd name="connsiteY0" fmla="*/ 277684 h 277684"/>
                <a:gd name="connsiteX1" fmla="*/ 223896 w 223896"/>
                <a:gd name="connsiteY1" fmla="*/ 0 h 277684"/>
                <a:gd name="connsiteX0" fmla="*/ 0 w 223896"/>
                <a:gd name="connsiteY0" fmla="*/ 277684 h 277684"/>
                <a:gd name="connsiteX1" fmla="*/ 223896 w 223896"/>
                <a:gd name="connsiteY1" fmla="*/ 0 h 277684"/>
                <a:gd name="connsiteX0" fmla="*/ 0 w 634583"/>
                <a:gd name="connsiteY0" fmla="*/ 23062 h 215221"/>
                <a:gd name="connsiteX1" fmla="*/ 634583 w 634583"/>
                <a:gd name="connsiteY1" fmla="*/ 147816 h 215221"/>
                <a:gd name="connsiteX0" fmla="*/ 0 w 634583"/>
                <a:gd name="connsiteY0" fmla="*/ 1 h 237672"/>
                <a:gd name="connsiteX1" fmla="*/ 634583 w 634583"/>
                <a:gd name="connsiteY1" fmla="*/ 124755 h 237672"/>
                <a:gd name="connsiteX0" fmla="*/ 0 w 488164"/>
                <a:gd name="connsiteY0" fmla="*/ 0 h 286031"/>
                <a:gd name="connsiteX1" fmla="*/ 488164 w 488164"/>
                <a:gd name="connsiteY1" fmla="*/ 187635 h 286031"/>
                <a:gd name="connsiteX0" fmla="*/ 0 w 627440"/>
                <a:gd name="connsiteY0" fmla="*/ 57601 h 183285"/>
                <a:gd name="connsiteX1" fmla="*/ 627440 w 627440"/>
                <a:gd name="connsiteY1" fmla="*/ 0 h 183285"/>
                <a:gd name="connsiteX0" fmla="*/ 0 w 580099"/>
                <a:gd name="connsiteY0" fmla="*/ 1 h 220801"/>
                <a:gd name="connsiteX1" fmla="*/ 580099 w 580099"/>
                <a:gd name="connsiteY1" fmla="*/ 101538 h 220801"/>
                <a:gd name="connsiteX0" fmla="*/ 0 w 432794"/>
                <a:gd name="connsiteY0" fmla="*/ 542011 h 577719"/>
                <a:gd name="connsiteX1" fmla="*/ 432794 w 432794"/>
                <a:gd name="connsiteY1" fmla="*/ 0 h 577719"/>
                <a:gd name="connsiteX0" fmla="*/ 0 w 432794"/>
                <a:gd name="connsiteY0" fmla="*/ 542011 h 542011"/>
                <a:gd name="connsiteX1" fmla="*/ 432794 w 432794"/>
                <a:gd name="connsiteY1" fmla="*/ 0 h 542011"/>
                <a:gd name="connsiteX0" fmla="*/ 0 w 260939"/>
                <a:gd name="connsiteY0" fmla="*/ 553711 h 553711"/>
                <a:gd name="connsiteX1" fmla="*/ 260939 w 260939"/>
                <a:gd name="connsiteY1" fmla="*/ 0 h 553711"/>
                <a:gd name="connsiteX0" fmla="*/ 0 w 260939"/>
                <a:gd name="connsiteY0" fmla="*/ 553711 h 553711"/>
                <a:gd name="connsiteX1" fmla="*/ 260939 w 260939"/>
                <a:gd name="connsiteY1" fmla="*/ 0 h 553711"/>
                <a:gd name="connsiteX0" fmla="*/ 0 w 371449"/>
                <a:gd name="connsiteY0" fmla="*/ 241098 h 241098"/>
                <a:gd name="connsiteX1" fmla="*/ 371449 w 371449"/>
                <a:gd name="connsiteY1" fmla="*/ 0 h 241098"/>
                <a:gd name="connsiteX0" fmla="*/ 0 w 396403"/>
                <a:gd name="connsiteY0" fmla="*/ 281874 h 281874"/>
                <a:gd name="connsiteX1" fmla="*/ 396403 w 396403"/>
                <a:gd name="connsiteY1" fmla="*/ 0 h 281874"/>
                <a:gd name="connsiteX0" fmla="*/ 0 w 396403"/>
                <a:gd name="connsiteY0" fmla="*/ 281874 h 303318"/>
                <a:gd name="connsiteX1" fmla="*/ 396403 w 396403"/>
                <a:gd name="connsiteY1" fmla="*/ 0 h 303318"/>
                <a:gd name="connsiteX0" fmla="*/ 0 w 417792"/>
                <a:gd name="connsiteY0" fmla="*/ 254690 h 280488"/>
                <a:gd name="connsiteX1" fmla="*/ 417792 w 417792"/>
                <a:gd name="connsiteY1" fmla="*/ 0 h 28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92" h="280488">
                  <a:moveTo>
                    <a:pt x="0" y="254690"/>
                  </a:moveTo>
                  <a:cubicBezTo>
                    <a:pt x="98617" y="313179"/>
                    <a:pt x="183725" y="289527"/>
                    <a:pt x="417792" y="0"/>
                  </a:cubicBezTo>
                </a:path>
              </a:pathLst>
            </a:cu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B3FEC74-B610-62AE-4C5E-2BF6C35210E4}"/>
              </a:ext>
            </a:extLst>
          </p:cNvPr>
          <p:cNvSpPr txBox="1"/>
          <p:nvPr/>
        </p:nvSpPr>
        <p:spPr>
          <a:xfrm>
            <a:off x="631616" y="3073280"/>
            <a:ext cx="266250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latin typeface="Palatino Linotype" panose="02040502050505030304" pitchFamily="18" charset="0"/>
              </a:rPr>
              <a:t>(a)</a:t>
            </a:r>
            <a:r>
              <a:rPr lang="zh-CN" altLang="en-US" sz="1400" dirty="0">
                <a:latin typeface="Palatino Linotype" panose="02040502050505030304" pitchFamily="18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</a:rPr>
              <a:t>Static</a:t>
            </a:r>
            <a:r>
              <a:rPr lang="zh-CN" altLang="en-US" sz="1400" dirty="0">
                <a:latin typeface="Palatino Linotype" panose="02040502050505030304" pitchFamily="18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</a:rPr>
              <a:t>Recommendation</a:t>
            </a:r>
            <a:endParaRPr lang="en-CN" sz="1400" i="1" dirty="0">
              <a:latin typeface="Palatino Linotype" panose="0204050205050503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002BE6D-A693-02C7-A3C9-5175F2256417}"/>
              </a:ext>
            </a:extLst>
          </p:cNvPr>
          <p:cNvSpPr txBox="1"/>
          <p:nvPr/>
        </p:nvSpPr>
        <p:spPr>
          <a:xfrm>
            <a:off x="3160263" y="3065599"/>
            <a:ext cx="350187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latin typeface="Palatino Linotype" panose="02040502050505030304" pitchFamily="18" charset="0"/>
              </a:rPr>
              <a:t>(b)</a:t>
            </a:r>
            <a:r>
              <a:rPr lang="zh-CN" altLang="en-US" sz="1400" dirty="0">
                <a:latin typeface="Palatino Linotype" panose="02040502050505030304" pitchFamily="18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</a:rPr>
              <a:t>Sequential</a:t>
            </a:r>
            <a:r>
              <a:rPr lang="zh-CN" altLang="en-US" sz="1400" dirty="0">
                <a:latin typeface="Palatino Linotype" panose="02040502050505030304" pitchFamily="18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</a:rPr>
              <a:t>Recommendation</a:t>
            </a:r>
            <a:endParaRPr lang="en-CN" sz="1400" i="1" dirty="0">
              <a:latin typeface="Palatino Linotype" panose="0204050205050503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BD7CBA0-B685-8EB1-1440-76B13B841DCC}"/>
              </a:ext>
            </a:extLst>
          </p:cNvPr>
          <p:cNvSpPr txBox="1"/>
          <p:nvPr/>
        </p:nvSpPr>
        <p:spPr>
          <a:xfrm>
            <a:off x="6316610" y="3065599"/>
            <a:ext cx="350187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latin typeface="Palatino Linotype" panose="02040502050505030304" pitchFamily="18" charset="0"/>
              </a:rPr>
              <a:t>(c)</a:t>
            </a:r>
            <a:r>
              <a:rPr lang="zh-CN" altLang="en-US" sz="1400" dirty="0">
                <a:latin typeface="Palatino Linotype" panose="02040502050505030304" pitchFamily="18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</a:rPr>
              <a:t>Interactive</a:t>
            </a:r>
            <a:r>
              <a:rPr lang="zh-CN" altLang="en-US" sz="1400" dirty="0">
                <a:latin typeface="Palatino Linotype" panose="02040502050505030304" pitchFamily="18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</a:rPr>
              <a:t>Recommendation</a:t>
            </a:r>
            <a:endParaRPr lang="en-CN" sz="1400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>
            <a:extLst>
              <a:ext uri="{FF2B5EF4-FFF2-40B4-BE49-F238E27FC236}">
                <a16:creationId xmlns:a16="http://schemas.microsoft.com/office/drawing/2014/main" id="{F302F3BC-CAA3-5D6D-7F14-E8F4A61982F6}"/>
              </a:ext>
            </a:extLst>
          </p:cNvPr>
          <p:cNvGrpSpPr/>
          <p:nvPr/>
        </p:nvGrpSpPr>
        <p:grpSpPr>
          <a:xfrm>
            <a:off x="2009255" y="1077554"/>
            <a:ext cx="6283799" cy="3591656"/>
            <a:chOff x="9301009" y="4828939"/>
            <a:chExt cx="6283799" cy="3591656"/>
          </a:xfrm>
        </p:grpSpPr>
        <p:sp>
          <p:nvSpPr>
            <p:cNvPr id="5" name="圆角矩形 1">
              <a:extLst>
                <a:ext uri="{FF2B5EF4-FFF2-40B4-BE49-F238E27FC236}">
                  <a16:creationId xmlns:a16="http://schemas.microsoft.com/office/drawing/2014/main" id="{4FF5608F-C8EA-99C9-A78F-05803F1F3AFC}"/>
                </a:ext>
              </a:extLst>
            </p:cNvPr>
            <p:cNvSpPr/>
            <p:nvPr/>
          </p:nvSpPr>
          <p:spPr>
            <a:xfrm>
              <a:off x="9401966" y="4828939"/>
              <a:ext cx="6182842" cy="3591656"/>
            </a:xfrm>
            <a:prstGeom prst="roundRect">
              <a:avLst>
                <a:gd name="adj" fmla="val 7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磁盘 363">
                  <a:extLst>
                    <a:ext uri="{FF2B5EF4-FFF2-40B4-BE49-F238E27FC236}">
                      <a16:creationId xmlns:a16="http://schemas.microsoft.com/office/drawing/2014/main" id="{98E46AEF-1398-EE35-4165-FF3438FC8F34}"/>
                    </a:ext>
                  </a:extLst>
                </p:cNvPr>
                <p:cNvSpPr/>
                <p:nvPr/>
              </p:nvSpPr>
              <p:spPr>
                <a:xfrm>
                  <a:off x="11596068" y="5495962"/>
                  <a:ext cx="1443808" cy="419937"/>
                </a:xfrm>
                <a:prstGeom prst="flowChartMagneticDisk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pitchFamily="2" charset="-122"/>
                    </a:rPr>
                    <a:t>Buffer</a:t>
                  </a:r>
                  <a:r>
                    <a:rPr kumimoji="1" lang="zh-CN" altLang="en-US" kern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24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a14:m>
                  <a:endParaRPr kumimoji="1" lang="zh-CN" altLang="en-US" sz="2400" i="1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64" name="磁盘 363">
                  <a:extLst>
                    <a:ext uri="{FF2B5EF4-FFF2-40B4-BE49-F238E27FC236}">
                      <a16:creationId xmlns:a16="http://schemas.microsoft.com/office/drawing/2014/main" id="{E5442F1C-DEEF-B449-9F1F-1D1E235AD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6068" y="5495962"/>
                  <a:ext cx="1443808" cy="419937"/>
                </a:xfrm>
                <a:prstGeom prst="flowChartMagneticDisk">
                  <a:avLst/>
                </a:prstGeom>
                <a:blipFill>
                  <a:blip r:embed="rId2"/>
                  <a:stretch>
                    <a:fillRect b="-34286"/>
                  </a:stretch>
                </a:blip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圆角矩形 364">
              <a:extLst>
                <a:ext uri="{FF2B5EF4-FFF2-40B4-BE49-F238E27FC236}">
                  <a16:creationId xmlns:a16="http://schemas.microsoft.com/office/drawing/2014/main" id="{52ED9DE1-4EFF-0690-EA65-479D43BAD8CB}"/>
                </a:ext>
              </a:extLst>
            </p:cNvPr>
            <p:cNvSpPr/>
            <p:nvPr/>
          </p:nvSpPr>
          <p:spPr>
            <a:xfrm>
              <a:off x="11593589" y="7170800"/>
              <a:ext cx="1452526" cy="6434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80000"/>
                </a:lnSpc>
                <a:defRPr/>
              </a:pPr>
              <a:endParaRPr kumimoji="1" lang="zh-CN" altLang="en-US" sz="2400" ker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文本框 365">
              <a:extLst>
                <a:ext uri="{FF2B5EF4-FFF2-40B4-BE49-F238E27FC236}">
                  <a16:creationId xmlns:a16="http://schemas.microsoft.com/office/drawing/2014/main" id="{4A5F4331-A7E6-878B-6C21-AD2DAAA4FC88}"/>
                </a:ext>
              </a:extLst>
            </p:cNvPr>
            <p:cNvSpPr txBox="1"/>
            <p:nvPr/>
          </p:nvSpPr>
          <p:spPr>
            <a:xfrm>
              <a:off x="9301009" y="5055513"/>
              <a:ext cx="219575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/>
              <a:r>
                <a:rPr kumimoji="1" lang="en-US" altLang="zh-CN" sz="2000" i="1">
                  <a:solidFill>
                    <a:prstClr val="black"/>
                  </a:solidFill>
                  <a:latin typeface="Candara" panose="020E0502030303020204" pitchFamily="34" charset="0"/>
                </a:rPr>
                <a:t>Sample</a:t>
              </a:r>
              <a:r>
                <a:rPr kumimoji="1" lang="zh-CN" altLang="en-US" sz="2000" i="1">
                  <a:solidFill>
                    <a:prstClr val="black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000" i="1">
                  <a:solidFill>
                    <a:prstClr val="black"/>
                  </a:solidFill>
                  <a:latin typeface="Candara" panose="020E0502030303020204" pitchFamily="34" charset="0"/>
                </a:rPr>
                <a:t>data</a:t>
              </a:r>
              <a:r>
                <a:rPr kumimoji="1" lang="zh-CN" altLang="en-US" sz="2000" i="1">
                  <a:solidFill>
                    <a:prstClr val="black"/>
                  </a:solidFill>
                  <a:latin typeface="Candara" panose="020E0502030303020204" pitchFamily="34" charset="0"/>
                </a:rPr>
                <a:t> </a:t>
              </a:r>
              <a:r>
                <a:rPr kumimoji="1" lang="en-US" altLang="zh-CN" sz="2000" i="1">
                  <a:solidFill>
                    <a:prstClr val="black"/>
                  </a:solidFill>
                  <a:latin typeface="Candara" panose="020E0502030303020204" pitchFamily="34" charset="0"/>
                </a:rPr>
                <a:t>f</a:t>
              </a:r>
              <a:r>
                <a:rPr kumimoji="1" lang="en-US" altLang="zh-CN" sz="2000" i="1">
                  <a:solidFill>
                    <a:prstClr val="black"/>
                  </a:solidFill>
                  <a:latin typeface="Calibri" panose="020F0502020204030204"/>
                </a:rPr>
                <a:t>rom</a:t>
              </a:r>
              <a:r>
                <a:rPr kumimoji="1" lang="zh-CN" altLang="en-US" sz="2000" i="1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kumimoji="1" lang="en-US" altLang="zh-CN" sz="2000" i="1">
                  <a:solidFill>
                    <a:prstClr val="black"/>
                  </a:solidFill>
                  <a:latin typeface="Calibri" panose="020F0502020204030204"/>
                </a:rPr>
                <a:t>historical</a:t>
              </a:r>
              <a:r>
                <a:rPr kumimoji="1" lang="zh-CN" altLang="en-US" sz="2000" i="1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kumimoji="1" lang="en-US" altLang="zh-CN" sz="2000" i="1">
                  <a:solidFill>
                    <a:prstClr val="black"/>
                  </a:solidFill>
                  <a:latin typeface="Calibri" panose="020F0502020204030204"/>
                </a:rPr>
                <a:t>policies</a:t>
              </a:r>
              <a:endParaRPr kumimoji="1" lang="zh-CN" altLang="en-US" sz="2000" i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9" name="直线箭头连接符 366">
              <a:extLst>
                <a:ext uri="{FF2B5EF4-FFF2-40B4-BE49-F238E27FC236}">
                  <a16:creationId xmlns:a16="http://schemas.microsoft.com/office/drawing/2014/main" id="{AA598B53-30B1-936E-F1C8-7A560207CF33}"/>
                </a:ext>
              </a:extLst>
            </p:cNvPr>
            <p:cNvCxnSpPr>
              <a:cxnSpLocks/>
              <a:stCxn id="6" idx="3"/>
              <a:endCxn id="11" idx="0"/>
            </p:cNvCxnSpPr>
            <p:nvPr/>
          </p:nvCxnSpPr>
          <p:spPr>
            <a:xfrm>
              <a:off x="12317972" y="5915899"/>
              <a:ext cx="2155" cy="281234"/>
            </a:xfrm>
            <a:prstGeom prst="straightConnector1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8100" cap="flat" cmpd="sng" algn="ctr">
              <a:solidFill>
                <a:schemeClr val="tx1">
                  <a:lumMod val="75000"/>
                  <a:lumOff val="25000"/>
                  <a:alpha val="97000"/>
                </a:schemeClr>
              </a:solidFill>
              <a:prstDash val="solid"/>
              <a:miter lim="800000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367">
                  <a:extLst>
                    <a:ext uri="{FF2B5EF4-FFF2-40B4-BE49-F238E27FC236}">
                      <a16:creationId xmlns:a16="http://schemas.microsoft.com/office/drawing/2014/main" id="{88E40680-12CD-0737-BC37-20FA175165F0}"/>
                    </a:ext>
                  </a:extLst>
                </p:cNvPr>
                <p:cNvSpPr/>
                <p:nvPr/>
              </p:nvSpPr>
              <p:spPr>
                <a:xfrm>
                  <a:off x="9681844" y="7989707"/>
                  <a:ext cx="5416226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:r>
                    <a:rPr kumimoji="1" lang="en-US" altLang="zh-CN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Save</a:t>
                  </a:r>
                  <a:r>
                    <a:rPr kumimoji="1" lang="zh-CN" altLang="en-US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interaction</a:t>
                  </a:r>
                  <a:r>
                    <a:rPr kumimoji="1" lang="zh-CN" altLang="en-US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data</a:t>
                  </a:r>
                  <a:r>
                    <a:rPr kumimoji="1" lang="zh-CN" altLang="en-US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of</a:t>
                  </a:r>
                  <a:r>
                    <a:rPr kumimoji="1" lang="zh-CN" altLang="en-US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200" i="1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policy</a:t>
                  </a:r>
                  <a:r>
                    <a:rPr kumimoji="1" lang="zh-CN" altLang="en-US" sz="2200" i="1">
                      <a:solidFill>
                        <a:prstClr val="black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sz="2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kumimoji="1" lang="en-US" altLang="zh-CN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a14:m>
                  <a:endParaRPr kumimoji="1" lang="zh-CN" altLang="en-US" sz="2200" i="1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443E4FB0-F43B-CA42-B5A7-638AC40B1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844" y="7989707"/>
                  <a:ext cx="5416226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405" t="-11765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圆角矩形 370">
                  <a:extLst>
                    <a:ext uri="{FF2B5EF4-FFF2-40B4-BE49-F238E27FC236}">
                      <a16:creationId xmlns:a16="http://schemas.microsoft.com/office/drawing/2014/main" id="{682DA0EB-B992-6715-4B86-2C60686B8B74}"/>
                    </a:ext>
                  </a:extLst>
                </p:cNvPr>
                <p:cNvSpPr/>
                <p:nvPr/>
              </p:nvSpPr>
              <p:spPr>
                <a:xfrm>
                  <a:off x="11593864" y="6197133"/>
                  <a:ext cx="1452526" cy="673354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Learn</a:t>
                  </a:r>
                  <a:r>
                    <a:rPr kumimoji="1" lang="zh-CN" altLang="en-US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:</a:t>
                  </a:r>
                  <a:r>
                    <a:rPr kumimoji="1" lang="zh-CN" altLang="en-US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 </a:t>
                  </a:r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user</a:t>
                  </a:r>
                  <a:r>
                    <a:rPr kumimoji="1" lang="zh-CN" altLang="en-US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 </a:t>
                  </a:r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model</a:t>
                  </a:r>
                  <a:endParaRPr kumimoji="1" lang="zh-CN" altLang="en-US" sz="2400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圆角矩形 370">
                  <a:extLst>
                    <a:ext uri="{FF2B5EF4-FFF2-40B4-BE49-F238E27FC236}">
                      <a16:creationId xmlns:a16="http://schemas.microsoft.com/office/drawing/2014/main" id="{682DA0EB-B992-6715-4B86-2C60686B8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864" y="6197133"/>
                  <a:ext cx="1452526" cy="673354"/>
                </a:xfrm>
                <a:prstGeom prst="roundRect">
                  <a:avLst/>
                </a:prstGeom>
                <a:blipFill>
                  <a:blip r:embed="rId4"/>
                  <a:stretch>
                    <a:fillRect l="-855" t="-3636" b="-14545"/>
                  </a:stretch>
                </a:blipFill>
                <a:ln w="1905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371">
              <a:extLst>
                <a:ext uri="{FF2B5EF4-FFF2-40B4-BE49-F238E27FC236}">
                  <a16:creationId xmlns:a16="http://schemas.microsoft.com/office/drawing/2014/main" id="{1F3823C5-71CF-1B45-D2E6-A139C2EC2557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 flipH="1">
              <a:off x="12319852" y="6870487"/>
              <a:ext cx="275" cy="300313"/>
            </a:xfrm>
            <a:prstGeom prst="straightConnector1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8100" cap="flat" cmpd="sng" algn="ctr">
              <a:solidFill>
                <a:schemeClr val="tx1">
                  <a:lumMod val="75000"/>
                  <a:lumOff val="25000"/>
                  <a:alpha val="97000"/>
                </a:schemeClr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13" name="肘形连接符 372">
              <a:extLst>
                <a:ext uri="{FF2B5EF4-FFF2-40B4-BE49-F238E27FC236}">
                  <a16:creationId xmlns:a16="http://schemas.microsoft.com/office/drawing/2014/main" id="{26973A35-FC95-8A1F-04DB-02CCF359B1A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13067242" y="7447815"/>
              <a:ext cx="1327469" cy="191609"/>
            </a:xfrm>
            <a:prstGeom prst="bentConnector2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8100" cap="flat" cmpd="sng" algn="ctr">
              <a:solidFill>
                <a:schemeClr val="tx1">
                  <a:lumMod val="75000"/>
                  <a:lumOff val="25000"/>
                  <a:alpha val="97000"/>
                </a:schemeClr>
              </a:solidFill>
              <a:prstDash val="solid"/>
              <a:miter lim="800000"/>
              <a:tailEnd type="triangle" w="med" len="med"/>
            </a:ln>
            <a:effectLst/>
          </p:spPr>
        </p:cxnSp>
        <p:grpSp>
          <p:nvGrpSpPr>
            <p:cNvPr id="14" name="组合 373">
              <a:extLst>
                <a:ext uri="{FF2B5EF4-FFF2-40B4-BE49-F238E27FC236}">
                  <a16:creationId xmlns:a16="http://schemas.microsoft.com/office/drawing/2014/main" id="{E3E6A1F8-2210-CC18-1177-C81259CB9F0A}"/>
                </a:ext>
              </a:extLst>
            </p:cNvPr>
            <p:cNvGrpSpPr/>
            <p:nvPr/>
          </p:nvGrpSpPr>
          <p:grpSpPr>
            <a:xfrm>
              <a:off x="9515582" y="6447378"/>
              <a:ext cx="1851203" cy="1355055"/>
              <a:chOff x="-2849762" y="684481"/>
              <a:chExt cx="2926276" cy="2141996"/>
            </a:xfrm>
          </p:grpSpPr>
          <p:grpSp>
            <p:nvGrpSpPr>
              <p:cNvPr id="35" name="组合 374">
                <a:extLst>
                  <a:ext uri="{FF2B5EF4-FFF2-40B4-BE49-F238E27FC236}">
                    <a16:creationId xmlns:a16="http://schemas.microsoft.com/office/drawing/2014/main" id="{15EF82BD-025D-AD67-11A2-9080DDFC23D2}"/>
                  </a:ext>
                </a:extLst>
              </p:cNvPr>
              <p:cNvGrpSpPr/>
              <p:nvPr/>
            </p:nvGrpSpPr>
            <p:grpSpPr>
              <a:xfrm>
                <a:off x="-2849762" y="684481"/>
                <a:ext cx="2154267" cy="1747491"/>
                <a:chOff x="1496118" y="2003684"/>
                <a:chExt cx="2689474" cy="2181638"/>
              </a:xfrm>
              <a:scene3d>
                <a:camera prst="isometricOffAxis1Right"/>
                <a:lightRig rig="threePt" dir="t"/>
              </a:scene3d>
            </p:grpSpPr>
            <p:sp>
              <p:nvSpPr>
                <p:cNvPr id="56" name="圆角矩形 395">
                  <a:extLst>
                    <a:ext uri="{FF2B5EF4-FFF2-40B4-BE49-F238E27FC236}">
                      <a16:creationId xmlns:a16="http://schemas.microsoft.com/office/drawing/2014/main" id="{D4040617-9068-A817-C63A-4440A4A19480}"/>
                    </a:ext>
                  </a:extLst>
                </p:cNvPr>
                <p:cNvSpPr/>
                <p:nvPr/>
              </p:nvSpPr>
              <p:spPr>
                <a:xfrm>
                  <a:off x="1496118" y="2003684"/>
                  <a:ext cx="2673824" cy="2181638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ys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pic>
              <p:nvPicPr>
                <p:cNvPr id="57" name="Google Shape;463;p19">
                  <a:extLst>
                    <a:ext uri="{FF2B5EF4-FFF2-40B4-BE49-F238E27FC236}">
                      <a16:creationId xmlns:a16="http://schemas.microsoft.com/office/drawing/2014/main" id="{DA6087B8-8308-220E-4FF3-F2B4224852AB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1591500" y="2869722"/>
                  <a:ext cx="522827" cy="5228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" name="Google Shape;461;p19">
                  <a:extLst>
                    <a:ext uri="{FF2B5EF4-FFF2-40B4-BE49-F238E27FC236}">
                      <a16:creationId xmlns:a16="http://schemas.microsoft.com/office/drawing/2014/main" id="{269A9C54-8689-6D82-4922-A477E12F071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145139" y="2804127"/>
                  <a:ext cx="1040453" cy="5847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文本框 398">
                      <a:extLst>
                        <a:ext uri="{FF2B5EF4-FFF2-40B4-BE49-F238E27FC236}">
                          <a16:creationId xmlns:a16="http://schemas.microsoft.com/office/drawing/2014/main" id="{8CF87A0D-0606-6C57-2137-6C6BD37F57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6556" y="3235528"/>
                      <a:ext cx="869952" cy="687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kumimoji="1" lang="zh-CN" altLang="en-US" sz="28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F45E39C8-951C-BE4D-AB16-AE4508C128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6556" y="3235528"/>
                      <a:ext cx="869952" cy="68773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手杖形箭头 399">
                  <a:extLst>
                    <a:ext uri="{FF2B5EF4-FFF2-40B4-BE49-F238E27FC236}">
                      <a16:creationId xmlns:a16="http://schemas.microsoft.com/office/drawing/2014/main" id="{CDE157CF-4895-3840-8A3C-8D2D5247F9D5}"/>
                    </a:ext>
                  </a:extLst>
                </p:cNvPr>
                <p:cNvSpPr/>
                <p:nvPr/>
              </p:nvSpPr>
              <p:spPr>
                <a:xfrm>
                  <a:off x="1818563" y="2411975"/>
                  <a:ext cx="2041049" cy="383313"/>
                </a:xfrm>
                <a:prstGeom prst="uturnArrow">
                  <a:avLst>
                    <a:gd name="adj1" fmla="val 10181"/>
                    <a:gd name="adj2" fmla="val 22128"/>
                    <a:gd name="adj3" fmla="val 26436"/>
                    <a:gd name="adj4" fmla="val 31656"/>
                    <a:gd name="adj5" fmla="val 100000"/>
                  </a:avLst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61" name="手杖形箭头 400">
                  <a:extLst>
                    <a:ext uri="{FF2B5EF4-FFF2-40B4-BE49-F238E27FC236}">
                      <a16:creationId xmlns:a16="http://schemas.microsoft.com/office/drawing/2014/main" id="{7FDA2090-DDFB-58CE-6D17-93B9AC745ACE}"/>
                    </a:ext>
                  </a:extLst>
                </p:cNvPr>
                <p:cNvSpPr/>
                <p:nvPr/>
              </p:nvSpPr>
              <p:spPr>
                <a:xfrm rot="10800000">
                  <a:off x="1787286" y="3463295"/>
                  <a:ext cx="2041048" cy="383313"/>
                </a:xfrm>
                <a:prstGeom prst="uturnArrow">
                  <a:avLst>
                    <a:gd name="adj1" fmla="val 10181"/>
                    <a:gd name="adj2" fmla="val 22128"/>
                    <a:gd name="adj3" fmla="val 26436"/>
                    <a:gd name="adj4" fmla="val 21985"/>
                    <a:gd name="adj5" fmla="val 100000"/>
                  </a:avLst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401">
                      <a:extLst>
                        <a:ext uri="{FF2B5EF4-FFF2-40B4-BE49-F238E27FC236}">
                          <a16:creationId xmlns:a16="http://schemas.microsoft.com/office/drawing/2014/main" id="{3ADB9C9A-132C-2057-4D17-AAB959D068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8402" y="3756692"/>
                      <a:ext cx="283828" cy="4251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14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文本框 56">
                      <a:extLst>
                        <a:ext uri="{FF2B5EF4-FFF2-40B4-BE49-F238E27FC236}">
                          <a16:creationId xmlns:a16="http://schemas.microsoft.com/office/drawing/2014/main" id="{A8D513D8-8A00-B94E-A3FF-3A88530F79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8402" y="3756692"/>
                      <a:ext cx="283828" cy="425171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文本框 402">
                      <a:extLst>
                        <a:ext uri="{FF2B5EF4-FFF2-40B4-BE49-F238E27FC236}">
                          <a16:creationId xmlns:a16="http://schemas.microsoft.com/office/drawing/2014/main" id="{EE3A96F0-A850-D6E1-0769-BD913F74E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712" y="2003684"/>
                      <a:ext cx="558161" cy="4251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kumimoji="1" lang="zh-CN" altLang="en-US" sz="14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FF5A7985-FC90-4E4D-A156-E47DD0CBE6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9712" y="2003684"/>
                      <a:ext cx="558161" cy="425171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4" name="文本框 403">
                  <a:extLst>
                    <a:ext uri="{FF2B5EF4-FFF2-40B4-BE49-F238E27FC236}">
                      <a16:creationId xmlns:a16="http://schemas.microsoft.com/office/drawing/2014/main" id="{62F5344A-2A91-DCA3-870B-A89FBA713D44}"/>
                    </a:ext>
                  </a:extLst>
                </p:cNvPr>
                <p:cNvSpPr txBox="1"/>
                <p:nvPr/>
              </p:nvSpPr>
              <p:spPr>
                <a:xfrm rot="19834304">
                  <a:off x="1845618" y="2771290"/>
                  <a:ext cx="1654493" cy="662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457200">
                    <a:lnSpc>
                      <a:spcPts val="3000"/>
                    </a:lnSpc>
                    <a:defRPr/>
                  </a:pPr>
                  <a:r>
                    <a:rPr kumimoji="1" lang="en-US" altLang="zh-CN" sz="1400" kern="0">
                      <a:solidFill>
                        <a:prstClr val="black"/>
                      </a:solidFill>
                      <a:latin typeface="Candara" panose="020E0502030303020204" pitchFamily="34" charset="0"/>
                      <a:ea typeface="Cambria Math" panose="02040503050406030204" pitchFamily="18" charset="0"/>
                    </a:rPr>
                    <a:t>Interaction</a:t>
                  </a:r>
                  <a:endParaRPr kumimoji="1" lang="en-US" altLang="zh-CN" sz="1600" kern="0">
                    <a:solidFill>
                      <a:prstClr val="black"/>
                    </a:solidFill>
                    <a:latin typeface="Candara" panose="020E0502030303020204" pitchFamily="34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36" name="组合 375">
                <a:extLst>
                  <a:ext uri="{FF2B5EF4-FFF2-40B4-BE49-F238E27FC236}">
                    <a16:creationId xmlns:a16="http://schemas.microsoft.com/office/drawing/2014/main" id="{71B04098-CED9-103E-59A9-B9EFC1F1D66C}"/>
                  </a:ext>
                </a:extLst>
              </p:cNvPr>
              <p:cNvGrpSpPr/>
              <p:nvPr/>
            </p:nvGrpSpPr>
            <p:grpSpPr>
              <a:xfrm>
                <a:off x="-2466012" y="860810"/>
                <a:ext cx="2154267" cy="1784788"/>
                <a:chOff x="1496118" y="2003684"/>
                <a:chExt cx="2689474" cy="2228203"/>
              </a:xfrm>
              <a:scene3d>
                <a:camera prst="isometricOffAxis1Right"/>
                <a:lightRig rig="threePt" dir="t"/>
              </a:scene3d>
            </p:grpSpPr>
            <p:sp>
              <p:nvSpPr>
                <p:cNvPr id="47" name="圆角矩形 386">
                  <a:extLst>
                    <a:ext uri="{FF2B5EF4-FFF2-40B4-BE49-F238E27FC236}">
                      <a16:creationId xmlns:a16="http://schemas.microsoft.com/office/drawing/2014/main" id="{ABF1F60E-4BDF-3513-F51B-F64B53730496}"/>
                    </a:ext>
                  </a:extLst>
                </p:cNvPr>
                <p:cNvSpPr/>
                <p:nvPr/>
              </p:nvSpPr>
              <p:spPr>
                <a:xfrm>
                  <a:off x="1496118" y="2050250"/>
                  <a:ext cx="2673824" cy="2181637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ys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pic>
              <p:nvPicPr>
                <p:cNvPr id="48" name="Google Shape;463;p19">
                  <a:extLst>
                    <a:ext uri="{FF2B5EF4-FFF2-40B4-BE49-F238E27FC236}">
                      <a16:creationId xmlns:a16="http://schemas.microsoft.com/office/drawing/2014/main" id="{43C1EAAE-A48D-AA27-5BFF-D77DB2037C67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rcRect/>
                <a:stretch/>
              </p:blipFill>
              <p:spPr>
                <a:xfrm>
                  <a:off x="1591500" y="2869722"/>
                  <a:ext cx="522827" cy="5228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461;p19">
                  <a:extLst>
                    <a:ext uri="{FF2B5EF4-FFF2-40B4-BE49-F238E27FC236}">
                      <a16:creationId xmlns:a16="http://schemas.microsoft.com/office/drawing/2014/main" id="{8C933973-AE1C-01E5-05A2-74C97196E17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145139" y="2804127"/>
                  <a:ext cx="1040453" cy="5847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389">
                      <a:extLst>
                        <a:ext uri="{FF2B5EF4-FFF2-40B4-BE49-F238E27FC236}">
                          <a16:creationId xmlns:a16="http://schemas.microsoft.com/office/drawing/2014/main" id="{E7E77D4A-DF44-6BDE-B28F-E5DE9EBD3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6556" y="3235526"/>
                      <a:ext cx="869952" cy="687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kumimoji="1" lang="zh-CN" altLang="en-US" sz="28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63F765E6-F973-EA48-9B8F-B81D4AB86C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6556" y="3235526"/>
                      <a:ext cx="869952" cy="68773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1" name="手杖形箭头 390">
                  <a:extLst>
                    <a:ext uri="{FF2B5EF4-FFF2-40B4-BE49-F238E27FC236}">
                      <a16:creationId xmlns:a16="http://schemas.microsoft.com/office/drawing/2014/main" id="{BF22F2B1-20B2-8168-AD08-10D112805BF2}"/>
                    </a:ext>
                  </a:extLst>
                </p:cNvPr>
                <p:cNvSpPr/>
                <p:nvPr/>
              </p:nvSpPr>
              <p:spPr>
                <a:xfrm>
                  <a:off x="1818563" y="2411975"/>
                  <a:ext cx="2041049" cy="383313"/>
                </a:xfrm>
                <a:prstGeom prst="uturnArrow">
                  <a:avLst>
                    <a:gd name="adj1" fmla="val 10181"/>
                    <a:gd name="adj2" fmla="val 22128"/>
                    <a:gd name="adj3" fmla="val 26436"/>
                    <a:gd name="adj4" fmla="val 31656"/>
                    <a:gd name="adj5" fmla="val 100000"/>
                  </a:avLst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2" name="手杖形箭头 391">
                  <a:extLst>
                    <a:ext uri="{FF2B5EF4-FFF2-40B4-BE49-F238E27FC236}">
                      <a16:creationId xmlns:a16="http://schemas.microsoft.com/office/drawing/2014/main" id="{174DDEF9-4137-AABA-B659-F4CA98401E94}"/>
                    </a:ext>
                  </a:extLst>
                </p:cNvPr>
                <p:cNvSpPr/>
                <p:nvPr/>
              </p:nvSpPr>
              <p:spPr>
                <a:xfrm rot="10800000">
                  <a:off x="1787286" y="3463295"/>
                  <a:ext cx="2041048" cy="383313"/>
                </a:xfrm>
                <a:prstGeom prst="uturnArrow">
                  <a:avLst>
                    <a:gd name="adj1" fmla="val 10181"/>
                    <a:gd name="adj2" fmla="val 22128"/>
                    <a:gd name="adj3" fmla="val 26436"/>
                    <a:gd name="adj4" fmla="val 21985"/>
                    <a:gd name="adj5" fmla="val 100000"/>
                  </a:avLst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文本框 392">
                      <a:extLst>
                        <a:ext uri="{FF2B5EF4-FFF2-40B4-BE49-F238E27FC236}">
                          <a16:creationId xmlns:a16="http://schemas.microsoft.com/office/drawing/2014/main" id="{E8620CBA-E7A1-50E9-3A28-A81B4A988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8402" y="3756691"/>
                      <a:ext cx="283828" cy="4251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14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03340734-5905-E04A-8F15-C13AD97706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8402" y="3756691"/>
                      <a:ext cx="283828" cy="42517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文本框 393">
                      <a:extLst>
                        <a:ext uri="{FF2B5EF4-FFF2-40B4-BE49-F238E27FC236}">
                          <a16:creationId xmlns:a16="http://schemas.microsoft.com/office/drawing/2014/main" id="{F1E80084-079F-2085-AC91-0DDEAF94C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712" y="2003684"/>
                      <a:ext cx="558161" cy="4251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kumimoji="1" lang="zh-CN" altLang="en-US" sz="14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57BEFD30-8DFD-7D4C-9117-85DF172E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9712" y="2003684"/>
                      <a:ext cx="558161" cy="42517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文本框 394">
                  <a:extLst>
                    <a:ext uri="{FF2B5EF4-FFF2-40B4-BE49-F238E27FC236}">
                      <a16:creationId xmlns:a16="http://schemas.microsoft.com/office/drawing/2014/main" id="{06591B51-A46E-7D4C-7969-1025EFF36661}"/>
                    </a:ext>
                  </a:extLst>
                </p:cNvPr>
                <p:cNvSpPr txBox="1"/>
                <p:nvPr/>
              </p:nvSpPr>
              <p:spPr>
                <a:xfrm rot="19834304">
                  <a:off x="1845618" y="2771291"/>
                  <a:ext cx="1654493" cy="6628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457200">
                    <a:lnSpc>
                      <a:spcPts val="3000"/>
                    </a:lnSpc>
                    <a:defRPr/>
                  </a:pPr>
                  <a:r>
                    <a:rPr kumimoji="1" lang="en-US" altLang="zh-CN" sz="1400" kern="0">
                      <a:solidFill>
                        <a:prstClr val="black"/>
                      </a:solidFill>
                      <a:latin typeface="Candara" panose="020E0502030303020204" pitchFamily="34" charset="0"/>
                      <a:ea typeface="Cambria Math" panose="02040503050406030204" pitchFamily="18" charset="0"/>
                    </a:rPr>
                    <a:t>Interaction</a:t>
                  </a:r>
                </a:p>
              </p:txBody>
            </p:sp>
          </p:grpSp>
          <p:grpSp>
            <p:nvGrpSpPr>
              <p:cNvPr id="37" name="组合 376">
                <a:extLst>
                  <a:ext uri="{FF2B5EF4-FFF2-40B4-BE49-F238E27FC236}">
                    <a16:creationId xmlns:a16="http://schemas.microsoft.com/office/drawing/2014/main" id="{8DD828FC-C0E1-5E48-794B-DF635D358AA8}"/>
                  </a:ext>
                </a:extLst>
              </p:cNvPr>
              <p:cNvGrpSpPr/>
              <p:nvPr/>
            </p:nvGrpSpPr>
            <p:grpSpPr>
              <a:xfrm>
                <a:off x="-2077753" y="1023480"/>
                <a:ext cx="2154267" cy="1802997"/>
                <a:chOff x="1496118" y="2003684"/>
                <a:chExt cx="2689474" cy="2250935"/>
              </a:xfrm>
              <a:scene3d>
                <a:camera prst="isometricOffAxis1Right"/>
                <a:lightRig rig="threePt" dir="t"/>
              </a:scene3d>
            </p:grpSpPr>
            <p:sp>
              <p:nvSpPr>
                <p:cNvPr id="38" name="圆角矩形 377">
                  <a:extLst>
                    <a:ext uri="{FF2B5EF4-FFF2-40B4-BE49-F238E27FC236}">
                      <a16:creationId xmlns:a16="http://schemas.microsoft.com/office/drawing/2014/main" id="{890DCF95-3F6F-F3DA-A45A-2ADC8FE6FA40}"/>
                    </a:ext>
                  </a:extLst>
                </p:cNvPr>
                <p:cNvSpPr/>
                <p:nvPr/>
              </p:nvSpPr>
              <p:spPr>
                <a:xfrm>
                  <a:off x="1496118" y="2072982"/>
                  <a:ext cx="2673824" cy="2181637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ys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pic>
              <p:nvPicPr>
                <p:cNvPr id="39" name="Google Shape;463;p19">
                  <a:extLst>
                    <a:ext uri="{FF2B5EF4-FFF2-40B4-BE49-F238E27FC236}">
                      <a16:creationId xmlns:a16="http://schemas.microsoft.com/office/drawing/2014/main" id="{E51C3C92-E4D5-3C60-826B-AD47595A7D1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1591500" y="2869722"/>
                  <a:ext cx="522827" cy="5228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461;p19">
                  <a:extLst>
                    <a:ext uri="{FF2B5EF4-FFF2-40B4-BE49-F238E27FC236}">
                      <a16:creationId xmlns:a16="http://schemas.microsoft.com/office/drawing/2014/main" id="{4668D4CD-043F-4910-5759-A5FCA285070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145139" y="2804127"/>
                  <a:ext cx="1040453" cy="5847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380">
                      <a:extLst>
                        <a:ext uri="{FF2B5EF4-FFF2-40B4-BE49-F238E27FC236}">
                          <a16:creationId xmlns:a16="http://schemas.microsoft.com/office/drawing/2014/main" id="{63F36E9F-4304-7892-F7DF-9F96792B07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2962" y="3162659"/>
                      <a:ext cx="869952" cy="687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kumimoji="1" lang="en-US" altLang="zh-CN" sz="2000" i="1" ker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kumimoji="1" lang="zh-CN" altLang="en-US" sz="28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5DFFAC81-0996-7F4B-8A02-7098E92334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2962" y="3162659"/>
                      <a:ext cx="869952" cy="68773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手杖形箭头 381">
                  <a:extLst>
                    <a:ext uri="{FF2B5EF4-FFF2-40B4-BE49-F238E27FC236}">
                      <a16:creationId xmlns:a16="http://schemas.microsoft.com/office/drawing/2014/main" id="{574018F3-770B-1B84-086B-AF09BBC82FF1}"/>
                    </a:ext>
                  </a:extLst>
                </p:cNvPr>
                <p:cNvSpPr/>
                <p:nvPr/>
              </p:nvSpPr>
              <p:spPr>
                <a:xfrm>
                  <a:off x="1818563" y="2411975"/>
                  <a:ext cx="2041049" cy="383313"/>
                </a:xfrm>
                <a:prstGeom prst="uturnArrow">
                  <a:avLst>
                    <a:gd name="adj1" fmla="val 10181"/>
                    <a:gd name="adj2" fmla="val 22128"/>
                    <a:gd name="adj3" fmla="val 26436"/>
                    <a:gd name="adj4" fmla="val 31656"/>
                    <a:gd name="adj5" fmla="val 100000"/>
                  </a:avLst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3" name="手杖形箭头 382">
                  <a:extLst>
                    <a:ext uri="{FF2B5EF4-FFF2-40B4-BE49-F238E27FC236}">
                      <a16:creationId xmlns:a16="http://schemas.microsoft.com/office/drawing/2014/main" id="{78DD524E-4629-E79B-7F1C-91334BE9FA4C}"/>
                    </a:ext>
                  </a:extLst>
                </p:cNvPr>
                <p:cNvSpPr/>
                <p:nvPr/>
              </p:nvSpPr>
              <p:spPr>
                <a:xfrm rot="10800000">
                  <a:off x="1787286" y="3463295"/>
                  <a:ext cx="2041048" cy="383313"/>
                </a:xfrm>
                <a:prstGeom prst="uturnArrow">
                  <a:avLst>
                    <a:gd name="adj1" fmla="val 10181"/>
                    <a:gd name="adj2" fmla="val 22128"/>
                    <a:gd name="adj3" fmla="val 26436"/>
                    <a:gd name="adj4" fmla="val 21985"/>
                    <a:gd name="adj5" fmla="val 100000"/>
                  </a:avLst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kumimoji="1" lang="zh-CN" altLang="en-US" sz="1200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文本框 383">
                      <a:extLst>
                        <a:ext uri="{FF2B5EF4-FFF2-40B4-BE49-F238E27FC236}">
                          <a16:creationId xmlns:a16="http://schemas.microsoft.com/office/drawing/2014/main" id="{07D91FDB-C7B7-5B10-EEAE-571971831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8402" y="3756691"/>
                      <a:ext cx="283828" cy="4251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14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B1976D16-6944-754B-AB4B-250B710FD4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8402" y="3756691"/>
                      <a:ext cx="283828" cy="42517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384">
                      <a:extLst>
                        <a:ext uri="{FF2B5EF4-FFF2-40B4-BE49-F238E27FC236}">
                          <a16:creationId xmlns:a16="http://schemas.microsoft.com/office/drawing/2014/main" id="{1502BD8F-1F58-FDDC-D89F-C466C02596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712" y="2003684"/>
                      <a:ext cx="558161" cy="4251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defTabSz="457200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kumimoji="1" lang="zh-CN" altLang="en-US" sz="1400" kern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9E3F1565-5C30-8549-9C7A-05678C53E7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9712" y="2003684"/>
                      <a:ext cx="558161" cy="425171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文本框 385">
                  <a:extLst>
                    <a:ext uri="{FF2B5EF4-FFF2-40B4-BE49-F238E27FC236}">
                      <a16:creationId xmlns:a16="http://schemas.microsoft.com/office/drawing/2014/main" id="{C10831B1-F0FA-46B7-90CD-55F2BE545051}"/>
                    </a:ext>
                  </a:extLst>
                </p:cNvPr>
                <p:cNvSpPr txBox="1"/>
                <p:nvPr/>
              </p:nvSpPr>
              <p:spPr>
                <a:xfrm rot="19834304">
                  <a:off x="1845618" y="2771290"/>
                  <a:ext cx="1654493" cy="662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457200">
                    <a:lnSpc>
                      <a:spcPts val="3000"/>
                    </a:lnSpc>
                    <a:defRPr/>
                  </a:pPr>
                  <a:r>
                    <a:rPr kumimoji="1" lang="en-US" altLang="zh-CN" sz="1400" kern="0">
                      <a:solidFill>
                        <a:prstClr val="black"/>
                      </a:solidFill>
                      <a:latin typeface="Candara" panose="020E0502030303020204" pitchFamily="34" charset="0"/>
                      <a:ea typeface="Cambria Math" panose="02040503050406030204" pitchFamily="18" charset="0"/>
                    </a:rPr>
                    <a:t>Interaction</a:t>
                  </a:r>
                </a:p>
              </p:txBody>
            </p:sp>
          </p:grpSp>
        </p:grpSp>
        <p:grpSp>
          <p:nvGrpSpPr>
            <p:cNvPr id="15" name="组合 405">
              <a:extLst>
                <a:ext uri="{FF2B5EF4-FFF2-40B4-BE49-F238E27FC236}">
                  <a16:creationId xmlns:a16="http://schemas.microsoft.com/office/drawing/2014/main" id="{54FAF9E0-7E0A-5198-869F-FD1DC5D72555}"/>
                </a:ext>
              </a:extLst>
            </p:cNvPr>
            <p:cNvGrpSpPr/>
            <p:nvPr/>
          </p:nvGrpSpPr>
          <p:grpSpPr>
            <a:xfrm>
              <a:off x="13338222" y="5451861"/>
              <a:ext cx="2112978" cy="1995954"/>
              <a:chOff x="1496118" y="1974179"/>
              <a:chExt cx="2340786" cy="2211142"/>
            </a:xfrm>
          </p:grpSpPr>
          <p:sp>
            <p:nvSpPr>
              <p:cNvPr id="28" name="圆角矩形 406">
                <a:extLst>
                  <a:ext uri="{FF2B5EF4-FFF2-40B4-BE49-F238E27FC236}">
                    <a16:creationId xmlns:a16="http://schemas.microsoft.com/office/drawing/2014/main" id="{B6CB731E-B053-3386-7384-3CE14267B6FE}"/>
                  </a:ext>
                </a:extLst>
              </p:cNvPr>
              <p:cNvSpPr/>
              <p:nvPr/>
            </p:nvSpPr>
            <p:spPr>
              <a:xfrm>
                <a:off x="1496118" y="2064020"/>
                <a:ext cx="2340786" cy="2121301"/>
              </a:xfrm>
              <a:prstGeom prst="roundRect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kumimoji="1" lang="zh-CN" altLang="en-US" sz="1800" kern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408">
                    <a:extLst>
                      <a:ext uri="{FF2B5EF4-FFF2-40B4-BE49-F238E27FC236}">
                        <a16:creationId xmlns:a16="http://schemas.microsoft.com/office/drawing/2014/main" id="{28CB2C92-EDAD-FB56-55C4-DA4FB7F5DB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62507" y="3271728"/>
                    <a:ext cx="513177" cy="4581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4000" kern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33" name="文本框 132">
                    <a:extLst>
                      <a:ext uri="{FF2B5EF4-FFF2-40B4-BE49-F238E27FC236}">
                        <a16:creationId xmlns:a16="http://schemas.microsoft.com/office/drawing/2014/main" id="{0A95904B-2D89-0243-9E15-CE3D9F6BB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2507" y="3271728"/>
                    <a:ext cx="513177" cy="45811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1622" r="-16216" b="-424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手杖形箭头 409">
                <a:extLst>
                  <a:ext uri="{FF2B5EF4-FFF2-40B4-BE49-F238E27FC236}">
                    <a16:creationId xmlns:a16="http://schemas.microsoft.com/office/drawing/2014/main" id="{50CC4FA6-B86F-9DE3-FAB9-41EFB71AB004}"/>
                  </a:ext>
                </a:extLst>
              </p:cNvPr>
              <p:cNvSpPr/>
              <p:nvPr/>
            </p:nvSpPr>
            <p:spPr>
              <a:xfrm>
                <a:off x="1818564" y="2411975"/>
                <a:ext cx="1844783" cy="383313"/>
              </a:xfrm>
              <a:prstGeom prst="uturnArrow">
                <a:avLst>
                  <a:gd name="adj1" fmla="val 10181"/>
                  <a:gd name="adj2" fmla="val 22128"/>
                  <a:gd name="adj3" fmla="val 26436"/>
                  <a:gd name="adj4" fmla="val 31656"/>
                  <a:gd name="adj5" fmla="val 100000"/>
                </a:avLst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kumimoji="1" lang="zh-CN" altLang="en-US" sz="1800" kern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手杖形箭头 410">
                <a:extLst>
                  <a:ext uri="{FF2B5EF4-FFF2-40B4-BE49-F238E27FC236}">
                    <a16:creationId xmlns:a16="http://schemas.microsoft.com/office/drawing/2014/main" id="{F9DCEDF7-09B8-1A7A-A4F5-53F915822E5C}"/>
                  </a:ext>
                </a:extLst>
              </p:cNvPr>
              <p:cNvSpPr/>
              <p:nvPr/>
            </p:nvSpPr>
            <p:spPr>
              <a:xfrm rot="10800000">
                <a:off x="1787286" y="3463294"/>
                <a:ext cx="1844782" cy="383313"/>
              </a:xfrm>
              <a:prstGeom prst="uturnArrow">
                <a:avLst>
                  <a:gd name="adj1" fmla="val 10181"/>
                  <a:gd name="adj2" fmla="val 22128"/>
                  <a:gd name="adj3" fmla="val 26436"/>
                  <a:gd name="adj4" fmla="val 21985"/>
                  <a:gd name="adj5" fmla="val 100000"/>
                </a:avLst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kumimoji="1" lang="zh-CN" altLang="en-US" sz="1800" kern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411">
                    <a:extLst>
                      <a:ext uri="{FF2B5EF4-FFF2-40B4-BE49-F238E27FC236}">
                        <a16:creationId xmlns:a16="http://schemas.microsoft.com/office/drawing/2014/main" id="{5ACEFBA4-888B-ED36-BD54-DB0C29F09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588366" y="3741711"/>
                    <a:ext cx="270635" cy="4008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CN" altLang="en-US" sz="2800" kern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F0E0A30E-95A9-D34A-AB3E-CABA6A5A4B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366" y="3741711"/>
                    <a:ext cx="270635" cy="40085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2500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412">
                    <a:extLst>
                      <a:ext uri="{FF2B5EF4-FFF2-40B4-BE49-F238E27FC236}">
                        <a16:creationId xmlns:a16="http://schemas.microsoft.com/office/drawing/2014/main" id="{8AA921D0-BC81-26F6-726D-717E692EC8D1}"/>
                      </a:ext>
                    </a:extLst>
                  </p:cNvPr>
                  <p:cNvSpPr txBox="1"/>
                  <p:nvPr/>
                </p:nvSpPr>
                <p:spPr>
                  <a:xfrm>
                    <a:off x="2439675" y="1974179"/>
                    <a:ext cx="527672" cy="4008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kumimoji="1" lang="zh-CN" altLang="en-US" sz="2800" kern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C8A4F1BE-A5BA-EB4B-8D61-2F25180B7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675" y="1974179"/>
                    <a:ext cx="527672" cy="400853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7949" r="-1538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413">
                <a:extLst>
                  <a:ext uri="{FF2B5EF4-FFF2-40B4-BE49-F238E27FC236}">
                    <a16:creationId xmlns:a16="http://schemas.microsoft.com/office/drawing/2014/main" id="{1BE8EF64-9155-FE22-FA60-9F9DCF3C6DF9}"/>
                  </a:ext>
                </a:extLst>
              </p:cNvPr>
              <p:cNvSpPr txBox="1"/>
              <p:nvPr/>
            </p:nvSpPr>
            <p:spPr>
              <a:xfrm rot="18977083">
                <a:off x="1931480" y="2938132"/>
                <a:ext cx="1336181" cy="344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457200">
                  <a:lnSpc>
                    <a:spcPts val="3000"/>
                  </a:lnSpc>
                  <a:defRPr/>
                </a:pPr>
                <a:r>
                  <a:rPr kumimoji="1" lang="en-US" altLang="zh-CN" sz="2400" kern="0">
                    <a:solidFill>
                      <a:prstClr val="black"/>
                    </a:solidFill>
                    <a:latin typeface="Candara" panose="020E0502030303020204" pitchFamily="34" charset="0"/>
                    <a:ea typeface="Cambria Math" panose="02040503050406030204" pitchFamily="18" charset="0"/>
                  </a:rPr>
                  <a:t>Interaction</a:t>
                </a:r>
              </a:p>
            </p:txBody>
          </p:sp>
        </p:grpSp>
        <p:pic>
          <p:nvPicPr>
            <p:cNvPr id="16" name="图形 414">
              <a:extLst>
                <a:ext uri="{FF2B5EF4-FFF2-40B4-BE49-F238E27FC236}">
                  <a16:creationId xmlns:a16="http://schemas.microsoft.com/office/drawing/2014/main" id="{A5BB732B-1C2E-6C95-FBB6-52EC32D19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4937410" y="5103280"/>
              <a:ext cx="647398" cy="647398"/>
            </a:xfrm>
            <a:prstGeom prst="rect">
              <a:avLst/>
            </a:prstGeom>
          </p:spPr>
        </p:pic>
        <p:sp>
          <p:nvSpPr>
            <p:cNvPr id="17" name="圆角矩形 415">
              <a:extLst>
                <a:ext uri="{FF2B5EF4-FFF2-40B4-BE49-F238E27FC236}">
                  <a16:creationId xmlns:a16="http://schemas.microsoft.com/office/drawing/2014/main" id="{69DB0419-490B-7612-C655-E571EFE37FDE}"/>
                </a:ext>
              </a:extLst>
            </p:cNvPr>
            <p:cNvSpPr/>
            <p:nvPr/>
          </p:nvSpPr>
          <p:spPr>
            <a:xfrm>
              <a:off x="11418362" y="5443393"/>
              <a:ext cx="1770335" cy="2433890"/>
            </a:xfrm>
            <a:prstGeom prst="roundRect">
              <a:avLst>
                <a:gd name="adj" fmla="val 0"/>
              </a:avLst>
            </a:prstGeom>
            <a:noFill/>
            <a:ln w="69850" cap="flat" cmpd="sng" algn="ctr">
              <a:solidFill>
                <a:srgbClr val="ED7D31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kumimoji="1" lang="zh-CN" altLang="en-US" sz="1800" kern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8" name="图形 416">
              <a:extLst>
                <a:ext uri="{FF2B5EF4-FFF2-40B4-BE49-F238E27FC236}">
                  <a16:creationId xmlns:a16="http://schemas.microsoft.com/office/drawing/2014/main" id="{A22855B0-29E9-C5A0-9584-5D5B5374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401966" y="6256823"/>
              <a:ext cx="688942" cy="616633"/>
            </a:xfrm>
            <a:prstGeom prst="rect">
              <a:avLst/>
            </a:prstGeom>
          </p:spPr>
        </p:pic>
        <p:sp>
          <p:nvSpPr>
            <p:cNvPr id="19" name="手杖形箭头 417">
              <a:extLst>
                <a:ext uri="{FF2B5EF4-FFF2-40B4-BE49-F238E27FC236}">
                  <a16:creationId xmlns:a16="http://schemas.microsoft.com/office/drawing/2014/main" id="{F33F42EE-5DF8-B014-A88D-6B8409DC5EAA}"/>
                </a:ext>
              </a:extLst>
            </p:cNvPr>
            <p:cNvSpPr/>
            <p:nvPr/>
          </p:nvSpPr>
          <p:spPr>
            <a:xfrm rot="10800000">
              <a:off x="9656254" y="7505606"/>
              <a:ext cx="5228794" cy="506009"/>
            </a:xfrm>
            <a:prstGeom prst="uturnArrow">
              <a:avLst>
                <a:gd name="adj1" fmla="val 7819"/>
                <a:gd name="adj2" fmla="val 12934"/>
                <a:gd name="adj3" fmla="val 23519"/>
                <a:gd name="adj4" fmla="val 31656"/>
                <a:gd name="adj5" fmla="val 68852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kumimoji="1" lang="zh-CN" altLang="en-US" sz="1800" ker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20" name="肘形连接符 418">
              <a:extLst>
                <a:ext uri="{FF2B5EF4-FFF2-40B4-BE49-F238E27FC236}">
                  <a16:creationId xmlns:a16="http://schemas.microsoft.com/office/drawing/2014/main" id="{7A8F0AD8-055A-403D-DAFC-5D9EC7430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7905" y="5717792"/>
              <a:ext cx="1870479" cy="442636"/>
            </a:xfrm>
            <a:prstGeom prst="bentConnector3">
              <a:avLst>
                <a:gd name="adj1" fmla="val 29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38100" cap="flat" cmpd="sng" algn="ctr">
              <a:solidFill>
                <a:schemeClr val="tx1">
                  <a:lumMod val="75000"/>
                  <a:lumOff val="25000"/>
                  <a:alpha val="97000"/>
                </a:schemeClr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21" name="文本框 419">
              <a:extLst>
                <a:ext uri="{FF2B5EF4-FFF2-40B4-BE49-F238E27FC236}">
                  <a16:creationId xmlns:a16="http://schemas.microsoft.com/office/drawing/2014/main" id="{24E5532E-3D61-4348-E055-5A492D647E4B}"/>
                </a:ext>
              </a:extLst>
            </p:cNvPr>
            <p:cNvSpPr txBox="1"/>
            <p:nvPr/>
          </p:nvSpPr>
          <p:spPr>
            <a:xfrm>
              <a:off x="9861350" y="5851153"/>
              <a:ext cx="1581950" cy="5165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lnSpc>
                  <a:spcPts val="2000"/>
                </a:lnSpc>
              </a:pPr>
              <a:r>
                <a:rPr kumimoji="1" lang="en-US" altLang="zh-CN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Historical</a:t>
              </a:r>
              <a:r>
                <a:rPr kumimoji="1" lang="zh-CN" altLang="en-US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Interactions</a:t>
              </a:r>
            </a:p>
          </p:txBody>
        </p:sp>
        <p:pic>
          <p:nvPicPr>
            <p:cNvPr id="22" name="图形 420">
              <a:extLst>
                <a:ext uri="{FF2B5EF4-FFF2-40B4-BE49-F238E27FC236}">
                  <a16:creationId xmlns:a16="http://schemas.microsoft.com/office/drawing/2014/main" id="{711E4670-B47E-56C5-B885-E8FDE14F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2905223" y="5028838"/>
              <a:ext cx="592267" cy="592267"/>
            </a:xfrm>
            <a:prstGeom prst="rect">
              <a:avLst/>
            </a:prstGeom>
          </p:spPr>
        </p:pic>
        <p:pic>
          <p:nvPicPr>
            <p:cNvPr id="23" name="Google Shape;461;p19">
              <a:extLst>
                <a:ext uri="{FF2B5EF4-FFF2-40B4-BE49-F238E27FC236}">
                  <a16:creationId xmlns:a16="http://schemas.microsoft.com/office/drawing/2014/main" id="{0B763592-562D-B030-FAD7-DEA32356332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4643991" y="6234779"/>
              <a:ext cx="908159" cy="51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463;p19">
              <a:extLst>
                <a:ext uri="{FF2B5EF4-FFF2-40B4-BE49-F238E27FC236}">
                  <a16:creationId xmlns:a16="http://schemas.microsoft.com/office/drawing/2014/main" id="{8412C06B-D9C5-C2DC-AF3F-D47E18CAAC4F}"/>
                </a:ext>
              </a:extLst>
            </p:cNvPr>
            <p:cNvPicPr preferRelativeResize="0"/>
            <p:nvPr/>
          </p:nvPicPr>
          <p:blipFill rotWithShape="1">
            <a:blip r:embed="rId37">
              <a:alphaModFix/>
            </a:blip>
            <a:srcRect/>
            <a:stretch/>
          </p:blipFill>
          <p:spPr>
            <a:xfrm>
              <a:off x="13395296" y="6230411"/>
              <a:ext cx="515394" cy="515394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103">
                  <a:extLst>
                    <a:ext uri="{FF2B5EF4-FFF2-40B4-BE49-F238E27FC236}">
                      <a16:creationId xmlns:a16="http://schemas.microsoft.com/office/drawing/2014/main" id="{DC82D851-288E-4289-9B20-45E6C73A1F34}"/>
                    </a:ext>
                  </a:extLst>
                </p:cNvPr>
                <p:cNvSpPr txBox="1"/>
                <p:nvPr/>
              </p:nvSpPr>
              <p:spPr>
                <a:xfrm>
                  <a:off x="11570714" y="7076736"/>
                  <a:ext cx="1516271" cy="7482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Plan</a:t>
                  </a:r>
                  <a:r>
                    <a:rPr kumimoji="1" lang="zh-CN" altLang="en-US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sz="2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a14:m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:</a:t>
                  </a:r>
                  <a:r>
                    <a:rPr kumimoji="1" lang="zh-CN" altLang="en-US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 </a:t>
                  </a:r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the</a:t>
                  </a:r>
                  <a:r>
                    <a:rPr kumimoji="1" lang="zh-CN" altLang="en-US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 </a:t>
                  </a:r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RL</a:t>
                  </a:r>
                  <a:r>
                    <a:rPr kumimoji="1" lang="zh-CN" altLang="en-US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 </a:t>
                  </a:r>
                  <a:r>
                    <a:rPr kumimoji="1" lang="en-US" altLang="zh-CN" sz="2000" kern="0">
                      <a:solidFill>
                        <a:prstClr val="black"/>
                      </a:solidFill>
                      <a:latin typeface="Calibri" panose="020F0502020204030204"/>
                      <a:ea typeface="Cambria Math" panose="02040503050406030204" pitchFamily="18" charset="0"/>
                    </a:rPr>
                    <a:t>policy</a:t>
                  </a:r>
                  <a:endParaRPr kumimoji="1" lang="zh-CN" altLang="en-US" sz="2400" kern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EB2429E0-7B1E-784A-978B-2D01CD28A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714" y="7076736"/>
                  <a:ext cx="1516271" cy="748218"/>
                </a:xfrm>
                <a:prstGeom prst="rect">
                  <a:avLst/>
                </a:prstGeom>
                <a:blipFill>
                  <a:blip r:embed="rId38"/>
                  <a:stretch>
                    <a:fillRect l="-4167" r="-3333"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99">
              <a:extLst>
                <a:ext uri="{FF2B5EF4-FFF2-40B4-BE49-F238E27FC236}">
                  <a16:creationId xmlns:a16="http://schemas.microsoft.com/office/drawing/2014/main" id="{B376D5FD-D244-1401-F21E-EF3A3A1F6F89}"/>
                </a:ext>
              </a:extLst>
            </p:cNvPr>
            <p:cNvSpPr txBox="1"/>
            <p:nvPr/>
          </p:nvSpPr>
          <p:spPr>
            <a:xfrm>
              <a:off x="11718688" y="4890136"/>
              <a:ext cx="1054670" cy="5165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lnSpc>
                  <a:spcPts val="2000"/>
                </a:lnSpc>
              </a:pPr>
              <a:r>
                <a:rPr kumimoji="1" lang="en-US" altLang="zh-CN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Offline</a:t>
              </a:r>
              <a:r>
                <a:rPr kumimoji="1" lang="zh-CN" altLang="en-US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Learning</a:t>
              </a:r>
            </a:p>
          </p:txBody>
        </p:sp>
        <p:sp>
          <p:nvSpPr>
            <p:cNvPr id="27" name="文本框 105">
              <a:extLst>
                <a:ext uri="{FF2B5EF4-FFF2-40B4-BE49-F238E27FC236}">
                  <a16:creationId xmlns:a16="http://schemas.microsoft.com/office/drawing/2014/main" id="{6027C007-BFDE-B1AD-7D03-398549146797}"/>
                </a:ext>
              </a:extLst>
            </p:cNvPr>
            <p:cNvSpPr txBox="1"/>
            <p:nvPr/>
          </p:nvSpPr>
          <p:spPr>
            <a:xfrm>
              <a:off x="13596282" y="4997874"/>
              <a:ext cx="1581950" cy="5165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lnSpc>
                  <a:spcPts val="2000"/>
                </a:lnSpc>
              </a:pPr>
              <a:r>
                <a:rPr kumimoji="1" lang="en-US" altLang="zh-CN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Online</a:t>
              </a:r>
              <a:r>
                <a:rPr kumimoji="1" lang="zh-CN" altLang="en-US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ED7D31"/>
                  </a:solidFill>
                  <a:latin typeface="Candara" panose="020E0502030303020204" pitchFamily="34" charset="0"/>
                  <a:ea typeface="Cambria Math" panose="02040503050406030204" pitchFamily="18" charset="0"/>
                </a:rPr>
                <a:t>Serving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49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70F51B39-B1FD-7BF4-E3F5-A591EC2D8CE9}"/>
              </a:ext>
            </a:extLst>
          </p:cNvPr>
          <p:cNvSpPr txBox="1"/>
          <p:nvPr/>
        </p:nvSpPr>
        <p:spPr>
          <a:xfrm>
            <a:off x="2520341" y="695751"/>
            <a:ext cx="13339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kern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policy.forward</a:t>
            </a:r>
            <a:r>
              <a:rPr kumimoji="1"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A0AC-F8EF-7F09-7236-5DB130BDB94E}"/>
              </a:ext>
            </a:extLst>
          </p:cNvPr>
          <p:cNvSpPr txBox="1"/>
          <p:nvPr/>
        </p:nvSpPr>
        <p:spPr>
          <a:xfrm>
            <a:off x="2795436" y="1122279"/>
            <a:ext cx="1109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N"/>
            </a:defPPr>
            <a:lvl1pPr>
              <a:defRPr kumimoji="1" sz="1200" b="1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batched</a:t>
            </a:r>
            <a:r>
              <a:rPr lang="zh-CN" altLang="en-US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 </a:t>
            </a:r>
            <a:r>
              <a:rPr lang="en-US" altLang="zh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states</a:t>
            </a:r>
            <a:endParaRPr lang="en-CN" sz="1050">
              <a:solidFill>
                <a:srgbClr val="00B0F0"/>
              </a:solidFill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63" name="圆角矩形 142">
            <a:extLst>
              <a:ext uri="{FF2B5EF4-FFF2-40B4-BE49-F238E27FC236}">
                <a16:creationId xmlns:a16="http://schemas.microsoft.com/office/drawing/2014/main" id="{38E518C2-9E69-9749-CE23-BEA5B401EB79}"/>
              </a:ext>
            </a:extLst>
          </p:cNvPr>
          <p:cNvSpPr/>
          <p:nvPr/>
        </p:nvSpPr>
        <p:spPr>
          <a:xfrm>
            <a:off x="1041116" y="1058411"/>
            <a:ext cx="1288130" cy="2990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1600" kern="0" err="1">
                <a:solidFill>
                  <a:srgbClr val="000000"/>
                </a:solidFill>
                <a:latin typeface="Calibri" panose="020F0502020204030204"/>
              </a:rPr>
              <a:t>DataLoader</a:t>
            </a:r>
            <a:endParaRPr kumimoji="1" lang="zh-CN" altLang="en-US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圆角矩形 142">
            <a:extLst>
              <a:ext uri="{FF2B5EF4-FFF2-40B4-BE49-F238E27FC236}">
                <a16:creationId xmlns:a16="http://schemas.microsoft.com/office/drawing/2014/main" id="{AA03C420-FEA6-0840-CFCF-D5E2B9F904DE}"/>
              </a:ext>
            </a:extLst>
          </p:cNvPr>
          <p:cNvSpPr/>
          <p:nvPr/>
        </p:nvSpPr>
        <p:spPr>
          <a:xfrm>
            <a:off x="1295165" y="560002"/>
            <a:ext cx="780032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Buffer</a:t>
            </a:r>
            <a:endParaRPr kumimoji="1" lang="zh-CN" altLang="en-US" kern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5E0A2D-83E3-2CC1-BCF7-6F8887E168F5}"/>
              </a:ext>
            </a:extLst>
          </p:cNvPr>
          <p:cNvCxnSpPr>
            <a:cxnSpLocks/>
            <a:stCxn id="63" idx="0"/>
            <a:endCxn id="64" idx="2"/>
          </p:cNvCxnSpPr>
          <p:nvPr/>
        </p:nvCxnSpPr>
        <p:spPr>
          <a:xfrm flipV="1">
            <a:off x="1685181" y="837001"/>
            <a:ext cx="0" cy="22141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32B288-1D0F-BB3F-5DBE-572B97C6F558}"/>
              </a:ext>
            </a:extLst>
          </p:cNvPr>
          <p:cNvCxnSpPr/>
          <p:nvPr/>
        </p:nvCxnSpPr>
        <p:spPr>
          <a:xfrm flipV="1">
            <a:off x="1685181" y="1357425"/>
            <a:ext cx="0" cy="181648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10780B-18B4-17D8-7332-85D0401E6CCA}"/>
              </a:ext>
            </a:extLst>
          </p:cNvPr>
          <p:cNvSpPr txBox="1"/>
          <p:nvPr/>
        </p:nvSpPr>
        <p:spPr>
          <a:xfrm>
            <a:off x="965453" y="1489286"/>
            <a:ext cx="1490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N"/>
            </a:defPPr>
            <a:lvl1pPr>
              <a:defRPr kumimoji="1" sz="1200" b="1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Data</a:t>
            </a:r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74E8F-55C5-B15D-3818-D268614D86FA}"/>
              </a:ext>
            </a:extLst>
          </p:cNvPr>
          <p:cNvSpPr txBox="1"/>
          <p:nvPr/>
        </p:nvSpPr>
        <p:spPr>
          <a:xfrm>
            <a:off x="55717" y="807618"/>
            <a:ext cx="16492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kern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get_training_data</a:t>
            </a:r>
            <a:r>
              <a:rPr kumimoji="1"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5770A-5DCF-A430-9219-228730C79DB3}"/>
              </a:ext>
            </a:extLst>
          </p:cNvPr>
          <p:cNvSpPr txBox="1"/>
          <p:nvPr/>
        </p:nvSpPr>
        <p:spPr>
          <a:xfrm rot="3458816">
            <a:off x="1890320" y="1144378"/>
            <a:ext cx="13170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kern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buffer.sample</a:t>
            </a:r>
            <a:r>
              <a:rPr kumimoji="1"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1495F1-8B48-740B-2799-A32A59CC9DDA}"/>
              </a:ext>
            </a:extLst>
          </p:cNvPr>
          <p:cNvSpPr txBox="1"/>
          <p:nvPr/>
        </p:nvSpPr>
        <p:spPr>
          <a:xfrm>
            <a:off x="4138131" y="700236"/>
            <a:ext cx="1256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kern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loss.backward</a:t>
            </a:r>
            <a:r>
              <a:rPr kumimoji="1"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圆角矩形 142">
            <a:extLst>
              <a:ext uri="{FF2B5EF4-FFF2-40B4-BE49-F238E27FC236}">
                <a16:creationId xmlns:a16="http://schemas.microsoft.com/office/drawing/2014/main" id="{80DA3F4C-6A8E-EEE0-FFAB-102113457E33}"/>
              </a:ext>
            </a:extLst>
          </p:cNvPr>
          <p:cNvSpPr/>
          <p:nvPr/>
        </p:nvSpPr>
        <p:spPr>
          <a:xfrm>
            <a:off x="3339787" y="928811"/>
            <a:ext cx="875210" cy="2683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Policy</a:t>
            </a:r>
            <a:endParaRPr kumimoji="1" lang="zh-CN" altLang="en-US" sz="1600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7" name="圆角矩形 142">
            <a:extLst>
              <a:ext uri="{FF2B5EF4-FFF2-40B4-BE49-F238E27FC236}">
                <a16:creationId xmlns:a16="http://schemas.microsoft.com/office/drawing/2014/main" id="{2D26D3A7-8453-971E-DE60-B507EFB1F6A5}"/>
              </a:ext>
            </a:extLst>
          </p:cNvPr>
          <p:cNvSpPr/>
          <p:nvPr/>
        </p:nvSpPr>
        <p:spPr>
          <a:xfrm>
            <a:off x="3097930" y="1432353"/>
            <a:ext cx="1358924" cy="2683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State</a:t>
            </a:r>
            <a:r>
              <a:rPr kumimoji="1" lang="zh-CN" altLang="en-US" sz="1600" kern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Tracker</a:t>
            </a:r>
            <a:endParaRPr kumimoji="1" lang="zh-CN" altLang="en-US" sz="1600" kern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249D875-0A32-02E0-38EC-27E27E915391}"/>
              </a:ext>
            </a:extLst>
          </p:cNvPr>
          <p:cNvCxnSpPr>
            <a:cxnSpLocks/>
          </p:cNvCxnSpPr>
          <p:nvPr/>
        </p:nvCxnSpPr>
        <p:spPr>
          <a:xfrm flipV="1">
            <a:off x="3866799" y="1196987"/>
            <a:ext cx="0" cy="235157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611B236-47A6-B944-F117-61434B6CF332}"/>
              </a:ext>
            </a:extLst>
          </p:cNvPr>
          <p:cNvSpPr txBox="1"/>
          <p:nvPr/>
        </p:nvSpPr>
        <p:spPr>
          <a:xfrm>
            <a:off x="2996992" y="1217526"/>
            <a:ext cx="812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kern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get_emb</a:t>
            </a:r>
            <a:r>
              <a:rPr kumimoji="1"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0" name="圆角矩形 142">
            <a:extLst>
              <a:ext uri="{FF2B5EF4-FFF2-40B4-BE49-F238E27FC236}">
                <a16:creationId xmlns:a16="http://schemas.microsoft.com/office/drawing/2014/main" id="{CEAEEBCE-9B73-2AB1-41D0-F41C71DF759A}"/>
              </a:ext>
            </a:extLst>
          </p:cNvPr>
          <p:cNvSpPr/>
          <p:nvPr/>
        </p:nvSpPr>
        <p:spPr>
          <a:xfrm>
            <a:off x="3434823" y="452849"/>
            <a:ext cx="1070905" cy="255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Optimizer</a:t>
            </a:r>
            <a:endParaRPr kumimoji="1" lang="zh-CN" altLang="en-US" sz="1600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169E2D8F-B140-D397-6DD5-AAE468E1B0B6}"/>
              </a:ext>
            </a:extLst>
          </p:cNvPr>
          <p:cNvSpPr/>
          <p:nvPr/>
        </p:nvSpPr>
        <p:spPr>
          <a:xfrm>
            <a:off x="3844204" y="701719"/>
            <a:ext cx="68891" cy="223827"/>
          </a:xfrm>
          <a:custGeom>
            <a:avLst/>
            <a:gdLst>
              <a:gd name="connsiteX0" fmla="*/ 0 w 6724"/>
              <a:gd name="connsiteY0" fmla="*/ 880782 h 880782"/>
              <a:gd name="connsiteX1" fmla="*/ 6724 w 6724"/>
              <a:gd name="connsiteY1" fmla="*/ 0 h 880782"/>
              <a:gd name="connsiteX0" fmla="*/ 0 w 363318"/>
              <a:gd name="connsiteY0" fmla="*/ 10000 h 10000"/>
              <a:gd name="connsiteX1" fmla="*/ 10000 w 363318"/>
              <a:gd name="connsiteY1" fmla="*/ 0 h 10000"/>
              <a:gd name="connsiteX0" fmla="*/ 0 w 409781"/>
              <a:gd name="connsiteY0" fmla="*/ 10000 h 10000"/>
              <a:gd name="connsiteX1" fmla="*/ 10000 w 409781"/>
              <a:gd name="connsiteY1" fmla="*/ 0 h 10000"/>
              <a:gd name="connsiteX0" fmla="*/ 0 w 440293"/>
              <a:gd name="connsiteY0" fmla="*/ 10000 h 10000"/>
              <a:gd name="connsiteX1" fmla="*/ 10000 w 440293"/>
              <a:gd name="connsiteY1" fmla="*/ 0 h 10000"/>
              <a:gd name="connsiteX0" fmla="*/ 0 w 420568"/>
              <a:gd name="connsiteY0" fmla="*/ 10000 h 10000"/>
              <a:gd name="connsiteX1" fmla="*/ 10000 w 420568"/>
              <a:gd name="connsiteY1" fmla="*/ 0 h 10000"/>
              <a:gd name="connsiteX0" fmla="*/ 0 w 464319"/>
              <a:gd name="connsiteY0" fmla="*/ 10000 h 10000"/>
              <a:gd name="connsiteX1" fmla="*/ 10000 w 464319"/>
              <a:gd name="connsiteY1" fmla="*/ 0 h 10000"/>
              <a:gd name="connsiteX0" fmla="*/ 0 w 464318"/>
              <a:gd name="connsiteY0" fmla="*/ 10000 h 10000"/>
              <a:gd name="connsiteX1" fmla="*/ 10000 w 464318"/>
              <a:gd name="connsiteY1" fmla="*/ 0 h 10000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99803"/>
              <a:gd name="connsiteY0" fmla="*/ 0 h 8087"/>
              <a:gd name="connsiteX1" fmla="*/ 2899803 w 2899803"/>
              <a:gd name="connsiteY1" fmla="*/ 8087 h 8087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2897 h 12897"/>
              <a:gd name="connsiteX1" fmla="*/ 10000 w 10000"/>
              <a:gd name="connsiteY1" fmla="*/ 12897 h 12897"/>
              <a:gd name="connsiteX0" fmla="*/ 0 w 10000"/>
              <a:gd name="connsiteY0" fmla="*/ 2365 h 12365"/>
              <a:gd name="connsiteX1" fmla="*/ 10000 w 10000"/>
              <a:gd name="connsiteY1" fmla="*/ 12365 h 12365"/>
              <a:gd name="connsiteX0" fmla="*/ 0 w 10000"/>
              <a:gd name="connsiteY0" fmla="*/ 5257 h 15257"/>
              <a:gd name="connsiteX1" fmla="*/ 10000 w 10000"/>
              <a:gd name="connsiteY1" fmla="*/ 15257 h 15257"/>
              <a:gd name="connsiteX0" fmla="*/ 5 w 10005"/>
              <a:gd name="connsiteY0" fmla="*/ 5209 h 15209"/>
              <a:gd name="connsiteX1" fmla="*/ 10005 w 10005"/>
              <a:gd name="connsiteY1" fmla="*/ 15209 h 15209"/>
              <a:gd name="connsiteX0" fmla="*/ 5 w 10005"/>
              <a:gd name="connsiteY0" fmla="*/ 3273 h 13273"/>
              <a:gd name="connsiteX1" fmla="*/ 10005 w 10005"/>
              <a:gd name="connsiteY1" fmla="*/ 13273 h 13273"/>
              <a:gd name="connsiteX0" fmla="*/ 5 w 10005"/>
              <a:gd name="connsiteY0" fmla="*/ 2154 h 12154"/>
              <a:gd name="connsiteX1" fmla="*/ 10005 w 10005"/>
              <a:gd name="connsiteY1" fmla="*/ 12154 h 12154"/>
              <a:gd name="connsiteX0" fmla="*/ 5 w 9914"/>
              <a:gd name="connsiteY0" fmla="*/ 3813 h 9700"/>
              <a:gd name="connsiteX1" fmla="*/ 9914 w 9914"/>
              <a:gd name="connsiteY1" fmla="*/ 9700 h 9700"/>
              <a:gd name="connsiteX0" fmla="*/ 5 w 10000"/>
              <a:gd name="connsiteY0" fmla="*/ 1905 h 7974"/>
              <a:gd name="connsiteX1" fmla="*/ 10000 w 10000"/>
              <a:gd name="connsiteY1" fmla="*/ 7974 h 7974"/>
              <a:gd name="connsiteX0" fmla="*/ 5 w 10562"/>
              <a:gd name="connsiteY0" fmla="*/ 5602 h 6311"/>
              <a:gd name="connsiteX1" fmla="*/ 10562 w 10562"/>
              <a:gd name="connsiteY1" fmla="*/ 6311 h 6311"/>
              <a:gd name="connsiteX0" fmla="*/ 5 w 10000"/>
              <a:gd name="connsiteY0" fmla="*/ 1096 h 8901"/>
              <a:gd name="connsiteX1" fmla="*/ 10000 w 10000"/>
              <a:gd name="connsiteY1" fmla="*/ 2219 h 8901"/>
              <a:gd name="connsiteX0" fmla="*/ 18 w 10013"/>
              <a:gd name="connsiteY0" fmla="*/ 0 h 12749"/>
              <a:gd name="connsiteX1" fmla="*/ 10013 w 10013"/>
              <a:gd name="connsiteY1" fmla="*/ 1262 h 12749"/>
              <a:gd name="connsiteX0" fmla="*/ 0 w 9995"/>
              <a:gd name="connsiteY0" fmla="*/ 0 h 12578"/>
              <a:gd name="connsiteX1" fmla="*/ 9995 w 9995"/>
              <a:gd name="connsiteY1" fmla="*/ 1262 h 12578"/>
              <a:gd name="connsiteX0" fmla="*/ 0 w 10111"/>
              <a:gd name="connsiteY0" fmla="*/ 0 h 10861"/>
              <a:gd name="connsiteX1" fmla="*/ 10111 w 10111"/>
              <a:gd name="connsiteY1" fmla="*/ 2308 h 10861"/>
              <a:gd name="connsiteX0" fmla="*/ 3 w 10114"/>
              <a:gd name="connsiteY0" fmla="*/ 0 h 11388"/>
              <a:gd name="connsiteX1" fmla="*/ 10114 w 10114"/>
              <a:gd name="connsiteY1" fmla="*/ 2308 h 11388"/>
              <a:gd name="connsiteX0" fmla="*/ 0 w 10111"/>
              <a:gd name="connsiteY0" fmla="*/ 0 h 11727"/>
              <a:gd name="connsiteX1" fmla="*/ 10111 w 10111"/>
              <a:gd name="connsiteY1" fmla="*/ 2308 h 11727"/>
              <a:gd name="connsiteX0" fmla="*/ 0 w 10111"/>
              <a:gd name="connsiteY0" fmla="*/ 0 h 12814"/>
              <a:gd name="connsiteX1" fmla="*/ 10111 w 10111"/>
              <a:gd name="connsiteY1" fmla="*/ 2308 h 12814"/>
              <a:gd name="connsiteX0" fmla="*/ 0 w 10145"/>
              <a:gd name="connsiteY0" fmla="*/ 0 h 10074"/>
              <a:gd name="connsiteX1" fmla="*/ 10111 w 10145"/>
              <a:gd name="connsiteY1" fmla="*/ 2308 h 10074"/>
              <a:gd name="connsiteX0" fmla="*/ 0 w 10151"/>
              <a:gd name="connsiteY0" fmla="*/ 0 h 9927"/>
              <a:gd name="connsiteX1" fmla="*/ 10111 w 10151"/>
              <a:gd name="connsiteY1" fmla="*/ 2308 h 9927"/>
              <a:gd name="connsiteX0" fmla="*/ 0 w 9961"/>
              <a:gd name="connsiteY0" fmla="*/ 0 h 8472"/>
              <a:gd name="connsiteX1" fmla="*/ 9961 w 9961"/>
              <a:gd name="connsiteY1" fmla="*/ 2325 h 8472"/>
              <a:gd name="connsiteX0" fmla="*/ 0 w 9942"/>
              <a:gd name="connsiteY0" fmla="*/ 0 h 10000"/>
              <a:gd name="connsiteX1" fmla="*/ 9942 w 9942"/>
              <a:gd name="connsiteY1" fmla="*/ 2744 h 10000"/>
              <a:gd name="connsiteX0" fmla="*/ 0 w 9402"/>
              <a:gd name="connsiteY0" fmla="*/ 0 h 9896"/>
              <a:gd name="connsiteX1" fmla="*/ 9402 w 9402"/>
              <a:gd name="connsiteY1" fmla="*/ 2557 h 9896"/>
              <a:gd name="connsiteX0" fmla="*/ 0 w 10223"/>
              <a:gd name="connsiteY0" fmla="*/ 0 h 10000"/>
              <a:gd name="connsiteX1" fmla="*/ 10223 w 10223"/>
              <a:gd name="connsiteY1" fmla="*/ 2584 h 10000"/>
              <a:gd name="connsiteX0" fmla="*/ 0 w 8238"/>
              <a:gd name="connsiteY0" fmla="*/ 1034 h 9245"/>
              <a:gd name="connsiteX1" fmla="*/ 8238 w 8238"/>
              <a:gd name="connsiteY1" fmla="*/ 0 h 9245"/>
              <a:gd name="connsiteX0" fmla="*/ 0 w 10000"/>
              <a:gd name="connsiteY0" fmla="*/ 596 h 9710"/>
              <a:gd name="connsiteX1" fmla="*/ 10000 w 10000"/>
              <a:gd name="connsiteY1" fmla="*/ 0 h 9710"/>
              <a:gd name="connsiteX0" fmla="*/ 0 w 11949"/>
              <a:gd name="connsiteY0" fmla="*/ 13618 h 19079"/>
              <a:gd name="connsiteX1" fmla="*/ 11949 w 11949"/>
              <a:gd name="connsiteY1" fmla="*/ 0 h 19079"/>
              <a:gd name="connsiteX0" fmla="*/ 1216 w 1774"/>
              <a:gd name="connsiteY0" fmla="*/ 9338 h 15734"/>
              <a:gd name="connsiteX1" fmla="*/ 1185 w 1774"/>
              <a:gd name="connsiteY1" fmla="*/ 0 h 15734"/>
              <a:gd name="connsiteX0" fmla="*/ 10172 w 10172"/>
              <a:gd name="connsiteY0" fmla="*/ 5935 h 5935"/>
              <a:gd name="connsiteX1" fmla="*/ 9997 w 10172"/>
              <a:gd name="connsiteY1" fmla="*/ 0 h 5935"/>
              <a:gd name="connsiteX0" fmla="*/ 2610 w 2610"/>
              <a:gd name="connsiteY0" fmla="*/ 10000 h 10000"/>
              <a:gd name="connsiteX1" fmla="*/ 2438 w 2610"/>
              <a:gd name="connsiteY1" fmla="*/ 0 h 10000"/>
              <a:gd name="connsiteX0" fmla="*/ 7459 w 14447"/>
              <a:gd name="connsiteY0" fmla="*/ 9766 h 9766"/>
              <a:gd name="connsiteX1" fmla="*/ 14447 w 14447"/>
              <a:gd name="connsiteY1" fmla="*/ 0 h 9766"/>
              <a:gd name="connsiteX0" fmla="*/ 6921 w 6921"/>
              <a:gd name="connsiteY0" fmla="*/ 9880 h 9880"/>
              <a:gd name="connsiteX1" fmla="*/ 6465 w 6921"/>
              <a:gd name="connsiteY1" fmla="*/ 0 h 9880"/>
              <a:gd name="connsiteX0" fmla="*/ 9282 w 9282"/>
              <a:gd name="connsiteY0" fmla="*/ 10000 h 10000"/>
              <a:gd name="connsiteX1" fmla="*/ 8623 w 9282"/>
              <a:gd name="connsiteY1" fmla="*/ 0 h 10000"/>
              <a:gd name="connsiteX0" fmla="*/ 7596 w 7596"/>
              <a:gd name="connsiteY0" fmla="*/ 10000 h 10000"/>
              <a:gd name="connsiteX1" fmla="*/ 6886 w 7596"/>
              <a:gd name="connsiteY1" fmla="*/ 0 h 10000"/>
              <a:gd name="connsiteX0" fmla="*/ 6309 w 17180"/>
              <a:gd name="connsiteY0" fmla="*/ 10242 h 10242"/>
              <a:gd name="connsiteX1" fmla="*/ 17180 w 17180"/>
              <a:gd name="connsiteY1" fmla="*/ 0 h 10242"/>
              <a:gd name="connsiteX0" fmla="*/ 2083 w 12954"/>
              <a:gd name="connsiteY0" fmla="*/ 10242 h 10242"/>
              <a:gd name="connsiteX1" fmla="*/ 12954 w 12954"/>
              <a:gd name="connsiteY1" fmla="*/ 0 h 10242"/>
              <a:gd name="connsiteX0" fmla="*/ 1633 w 15976"/>
              <a:gd name="connsiteY0" fmla="*/ 10242 h 10242"/>
              <a:gd name="connsiteX1" fmla="*/ 15976 w 15976"/>
              <a:gd name="connsiteY1" fmla="*/ 0 h 10242"/>
              <a:gd name="connsiteX0" fmla="*/ 1016 w 15359"/>
              <a:gd name="connsiteY0" fmla="*/ 10242 h 10242"/>
              <a:gd name="connsiteX1" fmla="*/ 15359 w 15359"/>
              <a:gd name="connsiteY1" fmla="*/ 0 h 1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59" h="10242">
                <a:moveTo>
                  <a:pt x="1016" y="10242"/>
                </a:moveTo>
                <a:cubicBezTo>
                  <a:pt x="-4642" y="6401"/>
                  <a:pt x="15168" y="4603"/>
                  <a:pt x="15359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40EA7B-EBBC-87DC-6314-3A115187DD82}"/>
              </a:ext>
            </a:extLst>
          </p:cNvPr>
          <p:cNvSpPr txBox="1"/>
          <p:nvPr/>
        </p:nvSpPr>
        <p:spPr>
          <a:xfrm>
            <a:off x="4178437" y="856205"/>
            <a:ext cx="1256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kern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optim.step</a:t>
            </a:r>
            <a:r>
              <a:rPr kumimoji="1" lang="en-US" altLang="zh-CN" sz="110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C02B717D-08C1-6E55-ACF4-EC7A88463CB7}"/>
              </a:ext>
            </a:extLst>
          </p:cNvPr>
          <p:cNvSpPr/>
          <p:nvPr/>
        </p:nvSpPr>
        <p:spPr>
          <a:xfrm rot="10800000">
            <a:off x="4052167" y="708693"/>
            <a:ext cx="56100" cy="223826"/>
          </a:xfrm>
          <a:custGeom>
            <a:avLst/>
            <a:gdLst>
              <a:gd name="connsiteX0" fmla="*/ 0 w 6724"/>
              <a:gd name="connsiteY0" fmla="*/ 880782 h 880782"/>
              <a:gd name="connsiteX1" fmla="*/ 6724 w 6724"/>
              <a:gd name="connsiteY1" fmla="*/ 0 h 880782"/>
              <a:gd name="connsiteX0" fmla="*/ 0 w 363318"/>
              <a:gd name="connsiteY0" fmla="*/ 10000 h 10000"/>
              <a:gd name="connsiteX1" fmla="*/ 10000 w 363318"/>
              <a:gd name="connsiteY1" fmla="*/ 0 h 10000"/>
              <a:gd name="connsiteX0" fmla="*/ 0 w 409781"/>
              <a:gd name="connsiteY0" fmla="*/ 10000 h 10000"/>
              <a:gd name="connsiteX1" fmla="*/ 10000 w 409781"/>
              <a:gd name="connsiteY1" fmla="*/ 0 h 10000"/>
              <a:gd name="connsiteX0" fmla="*/ 0 w 440293"/>
              <a:gd name="connsiteY0" fmla="*/ 10000 h 10000"/>
              <a:gd name="connsiteX1" fmla="*/ 10000 w 440293"/>
              <a:gd name="connsiteY1" fmla="*/ 0 h 10000"/>
              <a:gd name="connsiteX0" fmla="*/ 0 w 420568"/>
              <a:gd name="connsiteY0" fmla="*/ 10000 h 10000"/>
              <a:gd name="connsiteX1" fmla="*/ 10000 w 420568"/>
              <a:gd name="connsiteY1" fmla="*/ 0 h 10000"/>
              <a:gd name="connsiteX0" fmla="*/ 0 w 464319"/>
              <a:gd name="connsiteY0" fmla="*/ 10000 h 10000"/>
              <a:gd name="connsiteX1" fmla="*/ 10000 w 464319"/>
              <a:gd name="connsiteY1" fmla="*/ 0 h 10000"/>
              <a:gd name="connsiteX0" fmla="*/ 0 w 464318"/>
              <a:gd name="connsiteY0" fmla="*/ 10000 h 10000"/>
              <a:gd name="connsiteX1" fmla="*/ 10000 w 464318"/>
              <a:gd name="connsiteY1" fmla="*/ 0 h 10000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99803"/>
              <a:gd name="connsiteY0" fmla="*/ 0 h 8087"/>
              <a:gd name="connsiteX1" fmla="*/ 2899803 w 2899803"/>
              <a:gd name="connsiteY1" fmla="*/ 8087 h 8087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2897 h 12897"/>
              <a:gd name="connsiteX1" fmla="*/ 10000 w 10000"/>
              <a:gd name="connsiteY1" fmla="*/ 12897 h 12897"/>
              <a:gd name="connsiteX0" fmla="*/ 0 w 10000"/>
              <a:gd name="connsiteY0" fmla="*/ 2365 h 12365"/>
              <a:gd name="connsiteX1" fmla="*/ 10000 w 10000"/>
              <a:gd name="connsiteY1" fmla="*/ 12365 h 12365"/>
              <a:gd name="connsiteX0" fmla="*/ 0 w 10000"/>
              <a:gd name="connsiteY0" fmla="*/ 5257 h 15257"/>
              <a:gd name="connsiteX1" fmla="*/ 10000 w 10000"/>
              <a:gd name="connsiteY1" fmla="*/ 15257 h 15257"/>
              <a:gd name="connsiteX0" fmla="*/ 5 w 10005"/>
              <a:gd name="connsiteY0" fmla="*/ 5209 h 15209"/>
              <a:gd name="connsiteX1" fmla="*/ 10005 w 10005"/>
              <a:gd name="connsiteY1" fmla="*/ 15209 h 15209"/>
              <a:gd name="connsiteX0" fmla="*/ 5 w 10005"/>
              <a:gd name="connsiteY0" fmla="*/ 3273 h 13273"/>
              <a:gd name="connsiteX1" fmla="*/ 10005 w 10005"/>
              <a:gd name="connsiteY1" fmla="*/ 13273 h 13273"/>
              <a:gd name="connsiteX0" fmla="*/ 5 w 10005"/>
              <a:gd name="connsiteY0" fmla="*/ 2154 h 12154"/>
              <a:gd name="connsiteX1" fmla="*/ 10005 w 10005"/>
              <a:gd name="connsiteY1" fmla="*/ 12154 h 12154"/>
              <a:gd name="connsiteX0" fmla="*/ 5 w 9914"/>
              <a:gd name="connsiteY0" fmla="*/ 3813 h 9700"/>
              <a:gd name="connsiteX1" fmla="*/ 9914 w 9914"/>
              <a:gd name="connsiteY1" fmla="*/ 9700 h 9700"/>
              <a:gd name="connsiteX0" fmla="*/ 5 w 10000"/>
              <a:gd name="connsiteY0" fmla="*/ 1905 h 7974"/>
              <a:gd name="connsiteX1" fmla="*/ 10000 w 10000"/>
              <a:gd name="connsiteY1" fmla="*/ 7974 h 7974"/>
              <a:gd name="connsiteX0" fmla="*/ 5 w 10562"/>
              <a:gd name="connsiteY0" fmla="*/ 5602 h 6311"/>
              <a:gd name="connsiteX1" fmla="*/ 10562 w 10562"/>
              <a:gd name="connsiteY1" fmla="*/ 6311 h 6311"/>
              <a:gd name="connsiteX0" fmla="*/ 5 w 10000"/>
              <a:gd name="connsiteY0" fmla="*/ 1096 h 8901"/>
              <a:gd name="connsiteX1" fmla="*/ 10000 w 10000"/>
              <a:gd name="connsiteY1" fmla="*/ 2219 h 8901"/>
              <a:gd name="connsiteX0" fmla="*/ 18 w 10013"/>
              <a:gd name="connsiteY0" fmla="*/ 0 h 12749"/>
              <a:gd name="connsiteX1" fmla="*/ 10013 w 10013"/>
              <a:gd name="connsiteY1" fmla="*/ 1262 h 12749"/>
              <a:gd name="connsiteX0" fmla="*/ 0 w 9995"/>
              <a:gd name="connsiteY0" fmla="*/ 0 h 12578"/>
              <a:gd name="connsiteX1" fmla="*/ 9995 w 9995"/>
              <a:gd name="connsiteY1" fmla="*/ 1262 h 12578"/>
              <a:gd name="connsiteX0" fmla="*/ 0 w 10111"/>
              <a:gd name="connsiteY0" fmla="*/ 0 h 10861"/>
              <a:gd name="connsiteX1" fmla="*/ 10111 w 10111"/>
              <a:gd name="connsiteY1" fmla="*/ 2308 h 10861"/>
              <a:gd name="connsiteX0" fmla="*/ 3 w 10114"/>
              <a:gd name="connsiteY0" fmla="*/ 0 h 11388"/>
              <a:gd name="connsiteX1" fmla="*/ 10114 w 10114"/>
              <a:gd name="connsiteY1" fmla="*/ 2308 h 11388"/>
              <a:gd name="connsiteX0" fmla="*/ 0 w 10111"/>
              <a:gd name="connsiteY0" fmla="*/ 0 h 11727"/>
              <a:gd name="connsiteX1" fmla="*/ 10111 w 10111"/>
              <a:gd name="connsiteY1" fmla="*/ 2308 h 11727"/>
              <a:gd name="connsiteX0" fmla="*/ 0 w 10111"/>
              <a:gd name="connsiteY0" fmla="*/ 0 h 12814"/>
              <a:gd name="connsiteX1" fmla="*/ 10111 w 10111"/>
              <a:gd name="connsiteY1" fmla="*/ 2308 h 12814"/>
              <a:gd name="connsiteX0" fmla="*/ 0 w 10145"/>
              <a:gd name="connsiteY0" fmla="*/ 0 h 10074"/>
              <a:gd name="connsiteX1" fmla="*/ 10111 w 10145"/>
              <a:gd name="connsiteY1" fmla="*/ 2308 h 10074"/>
              <a:gd name="connsiteX0" fmla="*/ 0 w 10151"/>
              <a:gd name="connsiteY0" fmla="*/ 0 h 9927"/>
              <a:gd name="connsiteX1" fmla="*/ 10111 w 10151"/>
              <a:gd name="connsiteY1" fmla="*/ 2308 h 9927"/>
              <a:gd name="connsiteX0" fmla="*/ 0 w 9961"/>
              <a:gd name="connsiteY0" fmla="*/ 0 h 8472"/>
              <a:gd name="connsiteX1" fmla="*/ 9961 w 9961"/>
              <a:gd name="connsiteY1" fmla="*/ 2325 h 8472"/>
              <a:gd name="connsiteX0" fmla="*/ 0 w 9942"/>
              <a:gd name="connsiteY0" fmla="*/ 0 h 10000"/>
              <a:gd name="connsiteX1" fmla="*/ 9942 w 9942"/>
              <a:gd name="connsiteY1" fmla="*/ 2744 h 10000"/>
              <a:gd name="connsiteX0" fmla="*/ 0 w 9402"/>
              <a:gd name="connsiteY0" fmla="*/ 0 h 9896"/>
              <a:gd name="connsiteX1" fmla="*/ 9402 w 9402"/>
              <a:gd name="connsiteY1" fmla="*/ 2557 h 9896"/>
              <a:gd name="connsiteX0" fmla="*/ 0 w 10223"/>
              <a:gd name="connsiteY0" fmla="*/ 0 h 10000"/>
              <a:gd name="connsiteX1" fmla="*/ 10223 w 10223"/>
              <a:gd name="connsiteY1" fmla="*/ 2584 h 10000"/>
              <a:gd name="connsiteX0" fmla="*/ 0 w 8238"/>
              <a:gd name="connsiteY0" fmla="*/ 1034 h 9245"/>
              <a:gd name="connsiteX1" fmla="*/ 8238 w 8238"/>
              <a:gd name="connsiteY1" fmla="*/ 0 h 9245"/>
              <a:gd name="connsiteX0" fmla="*/ 0 w 10000"/>
              <a:gd name="connsiteY0" fmla="*/ 596 h 9710"/>
              <a:gd name="connsiteX1" fmla="*/ 10000 w 10000"/>
              <a:gd name="connsiteY1" fmla="*/ 0 h 9710"/>
              <a:gd name="connsiteX0" fmla="*/ 0 w 11949"/>
              <a:gd name="connsiteY0" fmla="*/ 13618 h 19079"/>
              <a:gd name="connsiteX1" fmla="*/ 11949 w 11949"/>
              <a:gd name="connsiteY1" fmla="*/ 0 h 19079"/>
              <a:gd name="connsiteX0" fmla="*/ 1216 w 1774"/>
              <a:gd name="connsiteY0" fmla="*/ 9338 h 15734"/>
              <a:gd name="connsiteX1" fmla="*/ 1185 w 1774"/>
              <a:gd name="connsiteY1" fmla="*/ 0 h 15734"/>
              <a:gd name="connsiteX0" fmla="*/ 10172 w 10172"/>
              <a:gd name="connsiteY0" fmla="*/ 5935 h 5935"/>
              <a:gd name="connsiteX1" fmla="*/ 9997 w 10172"/>
              <a:gd name="connsiteY1" fmla="*/ 0 h 5935"/>
              <a:gd name="connsiteX0" fmla="*/ 2610 w 2610"/>
              <a:gd name="connsiteY0" fmla="*/ 10000 h 10000"/>
              <a:gd name="connsiteX1" fmla="*/ 2438 w 2610"/>
              <a:gd name="connsiteY1" fmla="*/ 0 h 10000"/>
              <a:gd name="connsiteX0" fmla="*/ 7459 w 14447"/>
              <a:gd name="connsiteY0" fmla="*/ 9766 h 9766"/>
              <a:gd name="connsiteX1" fmla="*/ 14447 w 14447"/>
              <a:gd name="connsiteY1" fmla="*/ 0 h 9766"/>
              <a:gd name="connsiteX0" fmla="*/ 6921 w 6921"/>
              <a:gd name="connsiteY0" fmla="*/ 9880 h 9880"/>
              <a:gd name="connsiteX1" fmla="*/ 6465 w 6921"/>
              <a:gd name="connsiteY1" fmla="*/ 0 h 9880"/>
              <a:gd name="connsiteX0" fmla="*/ 9282 w 9282"/>
              <a:gd name="connsiteY0" fmla="*/ 10000 h 10000"/>
              <a:gd name="connsiteX1" fmla="*/ 8623 w 9282"/>
              <a:gd name="connsiteY1" fmla="*/ 0 h 10000"/>
              <a:gd name="connsiteX0" fmla="*/ 7596 w 7596"/>
              <a:gd name="connsiteY0" fmla="*/ 10000 h 10000"/>
              <a:gd name="connsiteX1" fmla="*/ 6886 w 7596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" h="10000">
                <a:moveTo>
                  <a:pt x="7596" y="10000"/>
                </a:moveTo>
                <a:cubicBezTo>
                  <a:pt x="-4087" y="6280"/>
                  <a:pt x="-644" y="3028"/>
                  <a:pt x="6886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A1952859-81D2-BFB5-3CBA-F2B7F5B900E5}"/>
              </a:ext>
            </a:extLst>
          </p:cNvPr>
          <p:cNvSpPr/>
          <p:nvPr/>
        </p:nvSpPr>
        <p:spPr>
          <a:xfrm rot="10800000">
            <a:off x="4049475" y="711402"/>
            <a:ext cx="221005" cy="720742"/>
          </a:xfrm>
          <a:custGeom>
            <a:avLst/>
            <a:gdLst>
              <a:gd name="connsiteX0" fmla="*/ 0 w 6724"/>
              <a:gd name="connsiteY0" fmla="*/ 880782 h 880782"/>
              <a:gd name="connsiteX1" fmla="*/ 6724 w 6724"/>
              <a:gd name="connsiteY1" fmla="*/ 0 h 880782"/>
              <a:gd name="connsiteX0" fmla="*/ 0 w 363318"/>
              <a:gd name="connsiteY0" fmla="*/ 10000 h 10000"/>
              <a:gd name="connsiteX1" fmla="*/ 10000 w 363318"/>
              <a:gd name="connsiteY1" fmla="*/ 0 h 10000"/>
              <a:gd name="connsiteX0" fmla="*/ 0 w 409781"/>
              <a:gd name="connsiteY0" fmla="*/ 10000 h 10000"/>
              <a:gd name="connsiteX1" fmla="*/ 10000 w 409781"/>
              <a:gd name="connsiteY1" fmla="*/ 0 h 10000"/>
              <a:gd name="connsiteX0" fmla="*/ 0 w 440293"/>
              <a:gd name="connsiteY0" fmla="*/ 10000 h 10000"/>
              <a:gd name="connsiteX1" fmla="*/ 10000 w 440293"/>
              <a:gd name="connsiteY1" fmla="*/ 0 h 10000"/>
              <a:gd name="connsiteX0" fmla="*/ 0 w 420568"/>
              <a:gd name="connsiteY0" fmla="*/ 10000 h 10000"/>
              <a:gd name="connsiteX1" fmla="*/ 10000 w 420568"/>
              <a:gd name="connsiteY1" fmla="*/ 0 h 10000"/>
              <a:gd name="connsiteX0" fmla="*/ 0 w 464319"/>
              <a:gd name="connsiteY0" fmla="*/ 10000 h 10000"/>
              <a:gd name="connsiteX1" fmla="*/ 10000 w 464319"/>
              <a:gd name="connsiteY1" fmla="*/ 0 h 10000"/>
              <a:gd name="connsiteX0" fmla="*/ 0 w 464318"/>
              <a:gd name="connsiteY0" fmla="*/ 10000 h 10000"/>
              <a:gd name="connsiteX1" fmla="*/ 10000 w 464318"/>
              <a:gd name="connsiteY1" fmla="*/ 0 h 10000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99803"/>
              <a:gd name="connsiteY0" fmla="*/ 0 h 8087"/>
              <a:gd name="connsiteX1" fmla="*/ 2899803 w 2899803"/>
              <a:gd name="connsiteY1" fmla="*/ 8087 h 8087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2897 h 12897"/>
              <a:gd name="connsiteX1" fmla="*/ 10000 w 10000"/>
              <a:gd name="connsiteY1" fmla="*/ 12897 h 12897"/>
              <a:gd name="connsiteX0" fmla="*/ 0 w 10000"/>
              <a:gd name="connsiteY0" fmla="*/ 2365 h 12365"/>
              <a:gd name="connsiteX1" fmla="*/ 10000 w 10000"/>
              <a:gd name="connsiteY1" fmla="*/ 12365 h 12365"/>
              <a:gd name="connsiteX0" fmla="*/ 0 w 10000"/>
              <a:gd name="connsiteY0" fmla="*/ 5257 h 15257"/>
              <a:gd name="connsiteX1" fmla="*/ 10000 w 10000"/>
              <a:gd name="connsiteY1" fmla="*/ 15257 h 15257"/>
              <a:gd name="connsiteX0" fmla="*/ 5 w 10005"/>
              <a:gd name="connsiteY0" fmla="*/ 5209 h 15209"/>
              <a:gd name="connsiteX1" fmla="*/ 10005 w 10005"/>
              <a:gd name="connsiteY1" fmla="*/ 15209 h 15209"/>
              <a:gd name="connsiteX0" fmla="*/ 5 w 10005"/>
              <a:gd name="connsiteY0" fmla="*/ 3273 h 13273"/>
              <a:gd name="connsiteX1" fmla="*/ 10005 w 10005"/>
              <a:gd name="connsiteY1" fmla="*/ 13273 h 13273"/>
              <a:gd name="connsiteX0" fmla="*/ 5 w 10005"/>
              <a:gd name="connsiteY0" fmla="*/ 2154 h 12154"/>
              <a:gd name="connsiteX1" fmla="*/ 10005 w 10005"/>
              <a:gd name="connsiteY1" fmla="*/ 12154 h 12154"/>
              <a:gd name="connsiteX0" fmla="*/ 5 w 9914"/>
              <a:gd name="connsiteY0" fmla="*/ 3813 h 9700"/>
              <a:gd name="connsiteX1" fmla="*/ 9914 w 9914"/>
              <a:gd name="connsiteY1" fmla="*/ 9700 h 9700"/>
              <a:gd name="connsiteX0" fmla="*/ 5 w 10000"/>
              <a:gd name="connsiteY0" fmla="*/ 1905 h 7974"/>
              <a:gd name="connsiteX1" fmla="*/ 10000 w 10000"/>
              <a:gd name="connsiteY1" fmla="*/ 7974 h 7974"/>
              <a:gd name="connsiteX0" fmla="*/ 5 w 10562"/>
              <a:gd name="connsiteY0" fmla="*/ 5602 h 6311"/>
              <a:gd name="connsiteX1" fmla="*/ 10562 w 10562"/>
              <a:gd name="connsiteY1" fmla="*/ 6311 h 6311"/>
              <a:gd name="connsiteX0" fmla="*/ 5 w 10000"/>
              <a:gd name="connsiteY0" fmla="*/ 1096 h 8901"/>
              <a:gd name="connsiteX1" fmla="*/ 10000 w 10000"/>
              <a:gd name="connsiteY1" fmla="*/ 2219 h 8901"/>
              <a:gd name="connsiteX0" fmla="*/ 18 w 10013"/>
              <a:gd name="connsiteY0" fmla="*/ 0 h 12749"/>
              <a:gd name="connsiteX1" fmla="*/ 10013 w 10013"/>
              <a:gd name="connsiteY1" fmla="*/ 1262 h 12749"/>
              <a:gd name="connsiteX0" fmla="*/ 0 w 9995"/>
              <a:gd name="connsiteY0" fmla="*/ 0 h 12578"/>
              <a:gd name="connsiteX1" fmla="*/ 9995 w 9995"/>
              <a:gd name="connsiteY1" fmla="*/ 1262 h 12578"/>
              <a:gd name="connsiteX0" fmla="*/ 0 w 10111"/>
              <a:gd name="connsiteY0" fmla="*/ 0 h 10861"/>
              <a:gd name="connsiteX1" fmla="*/ 10111 w 10111"/>
              <a:gd name="connsiteY1" fmla="*/ 2308 h 10861"/>
              <a:gd name="connsiteX0" fmla="*/ 3 w 10114"/>
              <a:gd name="connsiteY0" fmla="*/ 0 h 11388"/>
              <a:gd name="connsiteX1" fmla="*/ 10114 w 10114"/>
              <a:gd name="connsiteY1" fmla="*/ 2308 h 11388"/>
              <a:gd name="connsiteX0" fmla="*/ 0 w 10111"/>
              <a:gd name="connsiteY0" fmla="*/ 0 h 11727"/>
              <a:gd name="connsiteX1" fmla="*/ 10111 w 10111"/>
              <a:gd name="connsiteY1" fmla="*/ 2308 h 11727"/>
              <a:gd name="connsiteX0" fmla="*/ 0 w 10111"/>
              <a:gd name="connsiteY0" fmla="*/ 0 h 12814"/>
              <a:gd name="connsiteX1" fmla="*/ 10111 w 10111"/>
              <a:gd name="connsiteY1" fmla="*/ 2308 h 12814"/>
              <a:gd name="connsiteX0" fmla="*/ 0 w 10145"/>
              <a:gd name="connsiteY0" fmla="*/ 0 h 10074"/>
              <a:gd name="connsiteX1" fmla="*/ 10111 w 10145"/>
              <a:gd name="connsiteY1" fmla="*/ 2308 h 10074"/>
              <a:gd name="connsiteX0" fmla="*/ 0 w 10151"/>
              <a:gd name="connsiteY0" fmla="*/ 0 h 9927"/>
              <a:gd name="connsiteX1" fmla="*/ 10111 w 10151"/>
              <a:gd name="connsiteY1" fmla="*/ 2308 h 9927"/>
              <a:gd name="connsiteX0" fmla="*/ 0 w 9961"/>
              <a:gd name="connsiteY0" fmla="*/ 0 h 8472"/>
              <a:gd name="connsiteX1" fmla="*/ 9961 w 9961"/>
              <a:gd name="connsiteY1" fmla="*/ 2325 h 8472"/>
              <a:gd name="connsiteX0" fmla="*/ 0 w 9942"/>
              <a:gd name="connsiteY0" fmla="*/ 0 h 10000"/>
              <a:gd name="connsiteX1" fmla="*/ 9942 w 9942"/>
              <a:gd name="connsiteY1" fmla="*/ 2744 h 10000"/>
              <a:gd name="connsiteX0" fmla="*/ 0 w 9402"/>
              <a:gd name="connsiteY0" fmla="*/ 0 h 9896"/>
              <a:gd name="connsiteX1" fmla="*/ 9402 w 9402"/>
              <a:gd name="connsiteY1" fmla="*/ 2557 h 9896"/>
              <a:gd name="connsiteX0" fmla="*/ 0 w 10223"/>
              <a:gd name="connsiteY0" fmla="*/ 0 h 10000"/>
              <a:gd name="connsiteX1" fmla="*/ 10223 w 10223"/>
              <a:gd name="connsiteY1" fmla="*/ 2584 h 10000"/>
              <a:gd name="connsiteX0" fmla="*/ 0 w 8238"/>
              <a:gd name="connsiteY0" fmla="*/ 1034 h 9245"/>
              <a:gd name="connsiteX1" fmla="*/ 8238 w 8238"/>
              <a:gd name="connsiteY1" fmla="*/ 0 h 9245"/>
              <a:gd name="connsiteX0" fmla="*/ 0 w 10000"/>
              <a:gd name="connsiteY0" fmla="*/ 596 h 9710"/>
              <a:gd name="connsiteX1" fmla="*/ 10000 w 10000"/>
              <a:gd name="connsiteY1" fmla="*/ 0 h 9710"/>
              <a:gd name="connsiteX0" fmla="*/ 0 w 11949"/>
              <a:gd name="connsiteY0" fmla="*/ 13618 h 19079"/>
              <a:gd name="connsiteX1" fmla="*/ 11949 w 11949"/>
              <a:gd name="connsiteY1" fmla="*/ 0 h 19079"/>
              <a:gd name="connsiteX0" fmla="*/ 1216 w 1774"/>
              <a:gd name="connsiteY0" fmla="*/ 9338 h 15734"/>
              <a:gd name="connsiteX1" fmla="*/ 1185 w 1774"/>
              <a:gd name="connsiteY1" fmla="*/ 0 h 15734"/>
              <a:gd name="connsiteX0" fmla="*/ 10172 w 10172"/>
              <a:gd name="connsiteY0" fmla="*/ 5935 h 5935"/>
              <a:gd name="connsiteX1" fmla="*/ 9997 w 10172"/>
              <a:gd name="connsiteY1" fmla="*/ 0 h 5935"/>
              <a:gd name="connsiteX0" fmla="*/ 2610 w 2610"/>
              <a:gd name="connsiteY0" fmla="*/ 10000 h 10000"/>
              <a:gd name="connsiteX1" fmla="*/ 2438 w 2610"/>
              <a:gd name="connsiteY1" fmla="*/ 0 h 10000"/>
              <a:gd name="connsiteX0" fmla="*/ 7459 w 14447"/>
              <a:gd name="connsiteY0" fmla="*/ 9766 h 9766"/>
              <a:gd name="connsiteX1" fmla="*/ 14447 w 14447"/>
              <a:gd name="connsiteY1" fmla="*/ 0 h 9766"/>
              <a:gd name="connsiteX0" fmla="*/ 6921 w 6921"/>
              <a:gd name="connsiteY0" fmla="*/ 9880 h 9880"/>
              <a:gd name="connsiteX1" fmla="*/ 6465 w 6921"/>
              <a:gd name="connsiteY1" fmla="*/ 0 h 9880"/>
              <a:gd name="connsiteX0" fmla="*/ 9282 w 9282"/>
              <a:gd name="connsiteY0" fmla="*/ 10000 h 10000"/>
              <a:gd name="connsiteX1" fmla="*/ 8623 w 9282"/>
              <a:gd name="connsiteY1" fmla="*/ 0 h 10000"/>
              <a:gd name="connsiteX0" fmla="*/ 7596 w 7596"/>
              <a:gd name="connsiteY0" fmla="*/ 10000 h 10000"/>
              <a:gd name="connsiteX1" fmla="*/ 6886 w 7596"/>
              <a:gd name="connsiteY1" fmla="*/ 0 h 10000"/>
              <a:gd name="connsiteX0" fmla="*/ 32416 w 32416"/>
              <a:gd name="connsiteY0" fmla="*/ 10509 h 10509"/>
              <a:gd name="connsiteX1" fmla="*/ 2283 w 32416"/>
              <a:gd name="connsiteY1" fmla="*/ 0 h 10509"/>
              <a:gd name="connsiteX0" fmla="*/ 42414 w 42414"/>
              <a:gd name="connsiteY0" fmla="*/ 10509 h 10509"/>
              <a:gd name="connsiteX1" fmla="*/ 12281 w 42414"/>
              <a:gd name="connsiteY1" fmla="*/ 0 h 10509"/>
              <a:gd name="connsiteX0" fmla="*/ 37767 w 37767"/>
              <a:gd name="connsiteY0" fmla="*/ 31650 h 31650"/>
              <a:gd name="connsiteX1" fmla="*/ 17123 w 37767"/>
              <a:gd name="connsiteY1" fmla="*/ 0 h 31650"/>
              <a:gd name="connsiteX0" fmla="*/ 46784 w 46784"/>
              <a:gd name="connsiteY0" fmla="*/ 31650 h 31650"/>
              <a:gd name="connsiteX1" fmla="*/ 26140 w 46784"/>
              <a:gd name="connsiteY1" fmla="*/ 0 h 31650"/>
              <a:gd name="connsiteX0" fmla="*/ 48340 w 48340"/>
              <a:gd name="connsiteY0" fmla="*/ 31165 h 31165"/>
              <a:gd name="connsiteX1" fmla="*/ 24918 w 48340"/>
              <a:gd name="connsiteY1" fmla="*/ 0 h 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340" h="31165">
                <a:moveTo>
                  <a:pt x="48340" y="31165"/>
                </a:moveTo>
                <a:cubicBezTo>
                  <a:pt x="-14486" y="21587"/>
                  <a:pt x="-9083" y="8377"/>
                  <a:pt x="24918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D423087B-1B58-A498-EA63-E1C3D488BB77}"/>
              </a:ext>
            </a:extLst>
          </p:cNvPr>
          <p:cNvSpPr/>
          <p:nvPr/>
        </p:nvSpPr>
        <p:spPr>
          <a:xfrm>
            <a:off x="1732725" y="428016"/>
            <a:ext cx="1690930" cy="342659"/>
          </a:xfrm>
          <a:custGeom>
            <a:avLst/>
            <a:gdLst>
              <a:gd name="connsiteX0" fmla="*/ 0 w 6724"/>
              <a:gd name="connsiteY0" fmla="*/ 880782 h 880782"/>
              <a:gd name="connsiteX1" fmla="*/ 6724 w 6724"/>
              <a:gd name="connsiteY1" fmla="*/ 0 h 880782"/>
              <a:gd name="connsiteX0" fmla="*/ 0 w 363318"/>
              <a:gd name="connsiteY0" fmla="*/ 10000 h 10000"/>
              <a:gd name="connsiteX1" fmla="*/ 10000 w 363318"/>
              <a:gd name="connsiteY1" fmla="*/ 0 h 10000"/>
              <a:gd name="connsiteX0" fmla="*/ 0 w 409781"/>
              <a:gd name="connsiteY0" fmla="*/ 10000 h 10000"/>
              <a:gd name="connsiteX1" fmla="*/ 10000 w 409781"/>
              <a:gd name="connsiteY1" fmla="*/ 0 h 10000"/>
              <a:gd name="connsiteX0" fmla="*/ 0 w 440293"/>
              <a:gd name="connsiteY0" fmla="*/ 10000 h 10000"/>
              <a:gd name="connsiteX1" fmla="*/ 10000 w 440293"/>
              <a:gd name="connsiteY1" fmla="*/ 0 h 10000"/>
              <a:gd name="connsiteX0" fmla="*/ 0 w 420568"/>
              <a:gd name="connsiteY0" fmla="*/ 10000 h 10000"/>
              <a:gd name="connsiteX1" fmla="*/ 10000 w 420568"/>
              <a:gd name="connsiteY1" fmla="*/ 0 h 10000"/>
              <a:gd name="connsiteX0" fmla="*/ 0 w 464319"/>
              <a:gd name="connsiteY0" fmla="*/ 10000 h 10000"/>
              <a:gd name="connsiteX1" fmla="*/ 10000 w 464319"/>
              <a:gd name="connsiteY1" fmla="*/ 0 h 10000"/>
              <a:gd name="connsiteX0" fmla="*/ 0 w 464318"/>
              <a:gd name="connsiteY0" fmla="*/ 10000 h 10000"/>
              <a:gd name="connsiteX1" fmla="*/ 10000 w 464318"/>
              <a:gd name="connsiteY1" fmla="*/ 0 h 10000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99803"/>
              <a:gd name="connsiteY0" fmla="*/ 0 h 8087"/>
              <a:gd name="connsiteX1" fmla="*/ 2899803 w 2899803"/>
              <a:gd name="connsiteY1" fmla="*/ 8087 h 8087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2897 h 12897"/>
              <a:gd name="connsiteX1" fmla="*/ 10000 w 10000"/>
              <a:gd name="connsiteY1" fmla="*/ 12897 h 12897"/>
              <a:gd name="connsiteX0" fmla="*/ 0 w 10000"/>
              <a:gd name="connsiteY0" fmla="*/ 2365 h 12365"/>
              <a:gd name="connsiteX1" fmla="*/ 10000 w 10000"/>
              <a:gd name="connsiteY1" fmla="*/ 12365 h 12365"/>
              <a:gd name="connsiteX0" fmla="*/ 0 w 10000"/>
              <a:gd name="connsiteY0" fmla="*/ 5257 h 15257"/>
              <a:gd name="connsiteX1" fmla="*/ 10000 w 10000"/>
              <a:gd name="connsiteY1" fmla="*/ 15257 h 15257"/>
              <a:gd name="connsiteX0" fmla="*/ 5 w 10005"/>
              <a:gd name="connsiteY0" fmla="*/ 5209 h 15209"/>
              <a:gd name="connsiteX1" fmla="*/ 10005 w 10005"/>
              <a:gd name="connsiteY1" fmla="*/ 15209 h 15209"/>
              <a:gd name="connsiteX0" fmla="*/ 5 w 10005"/>
              <a:gd name="connsiteY0" fmla="*/ 3273 h 13273"/>
              <a:gd name="connsiteX1" fmla="*/ 10005 w 10005"/>
              <a:gd name="connsiteY1" fmla="*/ 13273 h 13273"/>
              <a:gd name="connsiteX0" fmla="*/ 5 w 10005"/>
              <a:gd name="connsiteY0" fmla="*/ 2154 h 12154"/>
              <a:gd name="connsiteX1" fmla="*/ 10005 w 10005"/>
              <a:gd name="connsiteY1" fmla="*/ 12154 h 12154"/>
              <a:gd name="connsiteX0" fmla="*/ 5 w 9914"/>
              <a:gd name="connsiteY0" fmla="*/ 3813 h 9700"/>
              <a:gd name="connsiteX1" fmla="*/ 9914 w 9914"/>
              <a:gd name="connsiteY1" fmla="*/ 9700 h 9700"/>
              <a:gd name="connsiteX0" fmla="*/ 5 w 10000"/>
              <a:gd name="connsiteY0" fmla="*/ 1905 h 7974"/>
              <a:gd name="connsiteX1" fmla="*/ 10000 w 10000"/>
              <a:gd name="connsiteY1" fmla="*/ 7974 h 7974"/>
              <a:gd name="connsiteX0" fmla="*/ 5 w 10562"/>
              <a:gd name="connsiteY0" fmla="*/ 5602 h 6311"/>
              <a:gd name="connsiteX1" fmla="*/ 10562 w 10562"/>
              <a:gd name="connsiteY1" fmla="*/ 6311 h 6311"/>
              <a:gd name="connsiteX0" fmla="*/ 5 w 10000"/>
              <a:gd name="connsiteY0" fmla="*/ 1096 h 8901"/>
              <a:gd name="connsiteX1" fmla="*/ 10000 w 10000"/>
              <a:gd name="connsiteY1" fmla="*/ 2219 h 8901"/>
              <a:gd name="connsiteX0" fmla="*/ 18 w 10013"/>
              <a:gd name="connsiteY0" fmla="*/ 0 h 12749"/>
              <a:gd name="connsiteX1" fmla="*/ 10013 w 10013"/>
              <a:gd name="connsiteY1" fmla="*/ 1262 h 12749"/>
              <a:gd name="connsiteX0" fmla="*/ 0 w 9995"/>
              <a:gd name="connsiteY0" fmla="*/ 0 h 12578"/>
              <a:gd name="connsiteX1" fmla="*/ 9995 w 9995"/>
              <a:gd name="connsiteY1" fmla="*/ 1262 h 12578"/>
              <a:gd name="connsiteX0" fmla="*/ 0 w 10111"/>
              <a:gd name="connsiteY0" fmla="*/ 0 h 10861"/>
              <a:gd name="connsiteX1" fmla="*/ 10111 w 10111"/>
              <a:gd name="connsiteY1" fmla="*/ 2308 h 10861"/>
              <a:gd name="connsiteX0" fmla="*/ 3 w 10114"/>
              <a:gd name="connsiteY0" fmla="*/ 0 h 11388"/>
              <a:gd name="connsiteX1" fmla="*/ 10114 w 10114"/>
              <a:gd name="connsiteY1" fmla="*/ 2308 h 11388"/>
              <a:gd name="connsiteX0" fmla="*/ 0 w 10111"/>
              <a:gd name="connsiteY0" fmla="*/ 0 h 11727"/>
              <a:gd name="connsiteX1" fmla="*/ 10111 w 10111"/>
              <a:gd name="connsiteY1" fmla="*/ 2308 h 11727"/>
              <a:gd name="connsiteX0" fmla="*/ 0 w 10111"/>
              <a:gd name="connsiteY0" fmla="*/ 0 h 12814"/>
              <a:gd name="connsiteX1" fmla="*/ 10111 w 10111"/>
              <a:gd name="connsiteY1" fmla="*/ 2308 h 12814"/>
              <a:gd name="connsiteX0" fmla="*/ 0 w 10145"/>
              <a:gd name="connsiteY0" fmla="*/ 0 h 10074"/>
              <a:gd name="connsiteX1" fmla="*/ 10111 w 10145"/>
              <a:gd name="connsiteY1" fmla="*/ 2308 h 10074"/>
              <a:gd name="connsiteX0" fmla="*/ 0 w 10151"/>
              <a:gd name="connsiteY0" fmla="*/ 0 h 9927"/>
              <a:gd name="connsiteX1" fmla="*/ 10111 w 10151"/>
              <a:gd name="connsiteY1" fmla="*/ 2308 h 9927"/>
              <a:gd name="connsiteX0" fmla="*/ 0 w 9961"/>
              <a:gd name="connsiteY0" fmla="*/ 0 h 8472"/>
              <a:gd name="connsiteX1" fmla="*/ 9961 w 9961"/>
              <a:gd name="connsiteY1" fmla="*/ 2325 h 8472"/>
              <a:gd name="connsiteX0" fmla="*/ 0 w 9942"/>
              <a:gd name="connsiteY0" fmla="*/ 0 h 10000"/>
              <a:gd name="connsiteX1" fmla="*/ 9942 w 9942"/>
              <a:gd name="connsiteY1" fmla="*/ 2744 h 10000"/>
              <a:gd name="connsiteX0" fmla="*/ 0 w 9402"/>
              <a:gd name="connsiteY0" fmla="*/ 0 h 9896"/>
              <a:gd name="connsiteX1" fmla="*/ 9402 w 9402"/>
              <a:gd name="connsiteY1" fmla="*/ 2557 h 9896"/>
              <a:gd name="connsiteX0" fmla="*/ 0 w 10223"/>
              <a:gd name="connsiteY0" fmla="*/ 0 h 10000"/>
              <a:gd name="connsiteX1" fmla="*/ 10223 w 10223"/>
              <a:gd name="connsiteY1" fmla="*/ 2584 h 10000"/>
              <a:gd name="connsiteX0" fmla="*/ 0 w 8238"/>
              <a:gd name="connsiteY0" fmla="*/ 1034 h 9245"/>
              <a:gd name="connsiteX1" fmla="*/ 8238 w 8238"/>
              <a:gd name="connsiteY1" fmla="*/ 0 h 9245"/>
              <a:gd name="connsiteX0" fmla="*/ 0 w 10000"/>
              <a:gd name="connsiteY0" fmla="*/ 596 h 9710"/>
              <a:gd name="connsiteX1" fmla="*/ 10000 w 10000"/>
              <a:gd name="connsiteY1" fmla="*/ 0 h 9710"/>
              <a:gd name="connsiteX0" fmla="*/ 0 w 10513"/>
              <a:gd name="connsiteY0" fmla="*/ 3259 h 11546"/>
              <a:gd name="connsiteX1" fmla="*/ 10513 w 10513"/>
              <a:gd name="connsiteY1" fmla="*/ 0 h 11546"/>
              <a:gd name="connsiteX0" fmla="*/ 0 w 9874"/>
              <a:gd name="connsiteY0" fmla="*/ 56347 h 58478"/>
              <a:gd name="connsiteX1" fmla="*/ 9874 w 9874"/>
              <a:gd name="connsiteY1" fmla="*/ 0 h 58478"/>
              <a:gd name="connsiteX0" fmla="*/ 0 w 10000"/>
              <a:gd name="connsiteY0" fmla="*/ 9636 h 9981"/>
              <a:gd name="connsiteX1" fmla="*/ 10000 w 10000"/>
              <a:gd name="connsiteY1" fmla="*/ 0 h 9981"/>
              <a:gd name="connsiteX0" fmla="*/ 0 w 10000"/>
              <a:gd name="connsiteY0" fmla="*/ 9654 h 9654"/>
              <a:gd name="connsiteX1" fmla="*/ 4040 w 10000"/>
              <a:gd name="connsiteY1" fmla="*/ 7895 h 9654"/>
              <a:gd name="connsiteX2" fmla="*/ 10000 w 10000"/>
              <a:gd name="connsiteY2" fmla="*/ 0 h 9654"/>
              <a:gd name="connsiteX0" fmla="*/ 0 w 10000"/>
              <a:gd name="connsiteY0" fmla="*/ 10000 h 10000"/>
              <a:gd name="connsiteX1" fmla="*/ 4040 w 10000"/>
              <a:gd name="connsiteY1" fmla="*/ 817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858"/>
              <a:gd name="connsiteX1" fmla="*/ 3824 w 10000"/>
              <a:gd name="connsiteY1" fmla="*/ 3542 h 10858"/>
              <a:gd name="connsiteX2" fmla="*/ 10000 w 10000"/>
              <a:gd name="connsiteY2" fmla="*/ 0 h 10858"/>
              <a:gd name="connsiteX0" fmla="*/ 0 w 10144"/>
              <a:gd name="connsiteY0" fmla="*/ 10249 h 11202"/>
              <a:gd name="connsiteX1" fmla="*/ 3968 w 10144"/>
              <a:gd name="connsiteY1" fmla="*/ 3542 h 11202"/>
              <a:gd name="connsiteX2" fmla="*/ 10144 w 10144"/>
              <a:gd name="connsiteY2" fmla="*/ 0 h 11202"/>
              <a:gd name="connsiteX0" fmla="*/ 0 w 10144"/>
              <a:gd name="connsiteY0" fmla="*/ 10249 h 10827"/>
              <a:gd name="connsiteX1" fmla="*/ 3968 w 10144"/>
              <a:gd name="connsiteY1" fmla="*/ 3542 h 10827"/>
              <a:gd name="connsiteX2" fmla="*/ 10144 w 10144"/>
              <a:gd name="connsiteY2" fmla="*/ 0 h 10827"/>
              <a:gd name="connsiteX0" fmla="*/ 0 w 10144"/>
              <a:gd name="connsiteY0" fmla="*/ 10249 h 10856"/>
              <a:gd name="connsiteX1" fmla="*/ 3968 w 10144"/>
              <a:gd name="connsiteY1" fmla="*/ 3542 h 10856"/>
              <a:gd name="connsiteX2" fmla="*/ 10144 w 10144"/>
              <a:gd name="connsiteY2" fmla="*/ 0 h 10856"/>
              <a:gd name="connsiteX0" fmla="*/ 0 w 10144"/>
              <a:gd name="connsiteY0" fmla="*/ 10249 h 10856"/>
              <a:gd name="connsiteX1" fmla="*/ 3968 w 10144"/>
              <a:gd name="connsiteY1" fmla="*/ 3542 h 10856"/>
              <a:gd name="connsiteX2" fmla="*/ 10144 w 10144"/>
              <a:gd name="connsiteY2" fmla="*/ 0 h 10856"/>
              <a:gd name="connsiteX0" fmla="*/ 0 w 10144"/>
              <a:gd name="connsiteY0" fmla="*/ 10249 h 10873"/>
              <a:gd name="connsiteX1" fmla="*/ 3968 w 10144"/>
              <a:gd name="connsiteY1" fmla="*/ 3542 h 10873"/>
              <a:gd name="connsiteX2" fmla="*/ 10144 w 10144"/>
              <a:gd name="connsiteY2" fmla="*/ 0 h 10873"/>
              <a:gd name="connsiteX0" fmla="*/ 0 w 13016"/>
              <a:gd name="connsiteY0" fmla="*/ 6711 h 8181"/>
              <a:gd name="connsiteX1" fmla="*/ 3968 w 13016"/>
              <a:gd name="connsiteY1" fmla="*/ 4 h 8181"/>
              <a:gd name="connsiteX2" fmla="*/ 13016 w 13016"/>
              <a:gd name="connsiteY2" fmla="*/ 7934 h 8181"/>
              <a:gd name="connsiteX0" fmla="*/ 0 w 10000"/>
              <a:gd name="connsiteY0" fmla="*/ 0 h 4751"/>
              <a:gd name="connsiteX1" fmla="*/ 5022 w 10000"/>
              <a:gd name="connsiteY1" fmla="*/ 4718 h 4751"/>
              <a:gd name="connsiteX2" fmla="*/ 10000 w 10000"/>
              <a:gd name="connsiteY2" fmla="*/ 1495 h 4751"/>
              <a:gd name="connsiteX0" fmla="*/ 0 w 9799"/>
              <a:gd name="connsiteY0" fmla="*/ 0 h 10094"/>
              <a:gd name="connsiteX1" fmla="*/ 5022 w 9799"/>
              <a:gd name="connsiteY1" fmla="*/ 9931 h 10094"/>
              <a:gd name="connsiteX2" fmla="*/ 9799 w 9799"/>
              <a:gd name="connsiteY2" fmla="*/ 4234 h 10094"/>
              <a:gd name="connsiteX0" fmla="*/ 0 w 10000"/>
              <a:gd name="connsiteY0" fmla="*/ 2467 h 12467"/>
              <a:gd name="connsiteX1" fmla="*/ 5125 w 10000"/>
              <a:gd name="connsiteY1" fmla="*/ 12306 h 12467"/>
              <a:gd name="connsiteX2" fmla="*/ 10000 w 10000"/>
              <a:gd name="connsiteY2" fmla="*/ 6662 h 12467"/>
              <a:gd name="connsiteX0" fmla="*/ 0 w 10000"/>
              <a:gd name="connsiteY0" fmla="*/ 2541 h 12821"/>
              <a:gd name="connsiteX1" fmla="*/ 5125 w 10000"/>
              <a:gd name="connsiteY1" fmla="*/ 12380 h 12821"/>
              <a:gd name="connsiteX2" fmla="*/ 10000 w 10000"/>
              <a:gd name="connsiteY2" fmla="*/ 6736 h 12821"/>
              <a:gd name="connsiteX0" fmla="*/ 0 w 10000"/>
              <a:gd name="connsiteY0" fmla="*/ 2512 h 12675"/>
              <a:gd name="connsiteX1" fmla="*/ 5125 w 10000"/>
              <a:gd name="connsiteY1" fmla="*/ 12351 h 12675"/>
              <a:gd name="connsiteX2" fmla="*/ 10000 w 10000"/>
              <a:gd name="connsiteY2" fmla="*/ 6707 h 12675"/>
              <a:gd name="connsiteX0" fmla="*/ 0 w 10000"/>
              <a:gd name="connsiteY0" fmla="*/ 2588 h 13050"/>
              <a:gd name="connsiteX1" fmla="*/ 5125 w 10000"/>
              <a:gd name="connsiteY1" fmla="*/ 12427 h 13050"/>
              <a:gd name="connsiteX2" fmla="*/ 10000 w 10000"/>
              <a:gd name="connsiteY2" fmla="*/ 6783 h 13050"/>
              <a:gd name="connsiteX0" fmla="*/ 0 w 10000"/>
              <a:gd name="connsiteY0" fmla="*/ 2588 h 13068"/>
              <a:gd name="connsiteX1" fmla="*/ 5125 w 10000"/>
              <a:gd name="connsiteY1" fmla="*/ 12427 h 13068"/>
              <a:gd name="connsiteX2" fmla="*/ 10000 w 10000"/>
              <a:gd name="connsiteY2" fmla="*/ 6783 h 13068"/>
              <a:gd name="connsiteX0" fmla="*/ 0 w 10000"/>
              <a:gd name="connsiteY0" fmla="*/ 2694 h 12393"/>
              <a:gd name="connsiteX1" fmla="*/ 4272 w 10000"/>
              <a:gd name="connsiteY1" fmla="*/ 11610 h 12393"/>
              <a:gd name="connsiteX2" fmla="*/ 10000 w 10000"/>
              <a:gd name="connsiteY2" fmla="*/ 6889 h 12393"/>
              <a:gd name="connsiteX0" fmla="*/ 0 w 10000"/>
              <a:gd name="connsiteY0" fmla="*/ 2911 h 13417"/>
              <a:gd name="connsiteX1" fmla="*/ 4272 w 10000"/>
              <a:gd name="connsiteY1" fmla="*/ 11827 h 13417"/>
              <a:gd name="connsiteX2" fmla="*/ 10000 w 10000"/>
              <a:gd name="connsiteY2" fmla="*/ 7106 h 13417"/>
              <a:gd name="connsiteX0" fmla="*/ 0 w 10171"/>
              <a:gd name="connsiteY0" fmla="*/ 2594 h 11442"/>
              <a:gd name="connsiteX1" fmla="*/ 4443 w 10171"/>
              <a:gd name="connsiteY1" fmla="*/ 11202 h 11442"/>
              <a:gd name="connsiteX2" fmla="*/ 10171 w 10171"/>
              <a:gd name="connsiteY2" fmla="*/ 6481 h 11442"/>
              <a:gd name="connsiteX0" fmla="*/ 0 w 10171"/>
              <a:gd name="connsiteY0" fmla="*/ 0 h 3887"/>
              <a:gd name="connsiteX1" fmla="*/ 10171 w 10171"/>
              <a:gd name="connsiteY1" fmla="*/ 3887 h 3887"/>
              <a:gd name="connsiteX0" fmla="*/ 0 w 10000"/>
              <a:gd name="connsiteY0" fmla="*/ 2887 h 12887"/>
              <a:gd name="connsiteX1" fmla="*/ 10000 w 10000"/>
              <a:gd name="connsiteY1" fmla="*/ 12887 h 12887"/>
              <a:gd name="connsiteX0" fmla="*/ 0 w 10000"/>
              <a:gd name="connsiteY0" fmla="*/ 1363 h 18380"/>
              <a:gd name="connsiteX1" fmla="*/ 10000 w 10000"/>
              <a:gd name="connsiteY1" fmla="*/ 11363 h 18380"/>
              <a:gd name="connsiteX0" fmla="*/ 0 w 10000"/>
              <a:gd name="connsiteY0" fmla="*/ 4877 h 20785"/>
              <a:gd name="connsiteX1" fmla="*/ 10000 w 10000"/>
              <a:gd name="connsiteY1" fmla="*/ 14877 h 20785"/>
              <a:gd name="connsiteX0" fmla="*/ 0 w 10000"/>
              <a:gd name="connsiteY0" fmla="*/ 4399 h 23164"/>
              <a:gd name="connsiteX1" fmla="*/ 10000 w 10000"/>
              <a:gd name="connsiteY1" fmla="*/ 14399 h 23164"/>
              <a:gd name="connsiteX0" fmla="*/ 0 w 8809"/>
              <a:gd name="connsiteY0" fmla="*/ 4717 h 19201"/>
              <a:gd name="connsiteX1" fmla="*/ 8809 w 8809"/>
              <a:gd name="connsiteY1" fmla="*/ 9861 h 19201"/>
              <a:gd name="connsiteX0" fmla="*/ 0 w 10000"/>
              <a:gd name="connsiteY0" fmla="*/ 3841 h 10973"/>
              <a:gd name="connsiteX1" fmla="*/ 10000 w 10000"/>
              <a:gd name="connsiteY1" fmla="*/ 6520 h 1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973">
                <a:moveTo>
                  <a:pt x="0" y="3841"/>
                </a:moveTo>
                <a:cubicBezTo>
                  <a:pt x="1156" y="-10862"/>
                  <a:pt x="6407" y="22518"/>
                  <a:pt x="10000" y="652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61C8D265-AD8F-01E0-4882-C8803009D075}"/>
              </a:ext>
            </a:extLst>
          </p:cNvPr>
          <p:cNvSpPr/>
          <p:nvPr/>
        </p:nvSpPr>
        <p:spPr>
          <a:xfrm>
            <a:off x="1760466" y="487992"/>
            <a:ext cx="1628535" cy="1314842"/>
          </a:xfrm>
          <a:custGeom>
            <a:avLst/>
            <a:gdLst>
              <a:gd name="connsiteX0" fmla="*/ 0 w 6724"/>
              <a:gd name="connsiteY0" fmla="*/ 880782 h 880782"/>
              <a:gd name="connsiteX1" fmla="*/ 6724 w 6724"/>
              <a:gd name="connsiteY1" fmla="*/ 0 h 880782"/>
              <a:gd name="connsiteX0" fmla="*/ 0 w 363318"/>
              <a:gd name="connsiteY0" fmla="*/ 10000 h 10000"/>
              <a:gd name="connsiteX1" fmla="*/ 10000 w 363318"/>
              <a:gd name="connsiteY1" fmla="*/ 0 h 10000"/>
              <a:gd name="connsiteX0" fmla="*/ 0 w 409781"/>
              <a:gd name="connsiteY0" fmla="*/ 10000 h 10000"/>
              <a:gd name="connsiteX1" fmla="*/ 10000 w 409781"/>
              <a:gd name="connsiteY1" fmla="*/ 0 h 10000"/>
              <a:gd name="connsiteX0" fmla="*/ 0 w 440293"/>
              <a:gd name="connsiteY0" fmla="*/ 10000 h 10000"/>
              <a:gd name="connsiteX1" fmla="*/ 10000 w 440293"/>
              <a:gd name="connsiteY1" fmla="*/ 0 h 10000"/>
              <a:gd name="connsiteX0" fmla="*/ 0 w 420568"/>
              <a:gd name="connsiteY0" fmla="*/ 10000 h 10000"/>
              <a:gd name="connsiteX1" fmla="*/ 10000 w 420568"/>
              <a:gd name="connsiteY1" fmla="*/ 0 h 10000"/>
              <a:gd name="connsiteX0" fmla="*/ 0 w 464319"/>
              <a:gd name="connsiteY0" fmla="*/ 10000 h 10000"/>
              <a:gd name="connsiteX1" fmla="*/ 10000 w 464319"/>
              <a:gd name="connsiteY1" fmla="*/ 0 h 10000"/>
              <a:gd name="connsiteX0" fmla="*/ 0 w 464318"/>
              <a:gd name="connsiteY0" fmla="*/ 10000 h 10000"/>
              <a:gd name="connsiteX1" fmla="*/ 10000 w 464318"/>
              <a:gd name="connsiteY1" fmla="*/ 0 h 10000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78554"/>
              <a:gd name="connsiteY0" fmla="*/ 0 h 12142"/>
              <a:gd name="connsiteX1" fmla="*/ 2878554 w 2878554"/>
              <a:gd name="connsiteY1" fmla="*/ 12142 h 12142"/>
              <a:gd name="connsiteX0" fmla="*/ 0 w 2899803"/>
              <a:gd name="connsiteY0" fmla="*/ 0 h 8087"/>
              <a:gd name="connsiteX1" fmla="*/ 2899803 w 2899803"/>
              <a:gd name="connsiteY1" fmla="*/ 8087 h 8087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2897 h 12897"/>
              <a:gd name="connsiteX1" fmla="*/ 10000 w 10000"/>
              <a:gd name="connsiteY1" fmla="*/ 12897 h 12897"/>
              <a:gd name="connsiteX0" fmla="*/ 0 w 10000"/>
              <a:gd name="connsiteY0" fmla="*/ 2365 h 12365"/>
              <a:gd name="connsiteX1" fmla="*/ 10000 w 10000"/>
              <a:gd name="connsiteY1" fmla="*/ 12365 h 12365"/>
              <a:gd name="connsiteX0" fmla="*/ 0 w 10000"/>
              <a:gd name="connsiteY0" fmla="*/ 5257 h 15257"/>
              <a:gd name="connsiteX1" fmla="*/ 10000 w 10000"/>
              <a:gd name="connsiteY1" fmla="*/ 15257 h 15257"/>
              <a:gd name="connsiteX0" fmla="*/ 5 w 10005"/>
              <a:gd name="connsiteY0" fmla="*/ 5209 h 15209"/>
              <a:gd name="connsiteX1" fmla="*/ 10005 w 10005"/>
              <a:gd name="connsiteY1" fmla="*/ 15209 h 15209"/>
              <a:gd name="connsiteX0" fmla="*/ 5 w 10005"/>
              <a:gd name="connsiteY0" fmla="*/ 3273 h 13273"/>
              <a:gd name="connsiteX1" fmla="*/ 10005 w 10005"/>
              <a:gd name="connsiteY1" fmla="*/ 13273 h 13273"/>
              <a:gd name="connsiteX0" fmla="*/ 5 w 10005"/>
              <a:gd name="connsiteY0" fmla="*/ 2154 h 12154"/>
              <a:gd name="connsiteX1" fmla="*/ 10005 w 10005"/>
              <a:gd name="connsiteY1" fmla="*/ 12154 h 12154"/>
              <a:gd name="connsiteX0" fmla="*/ 5 w 9914"/>
              <a:gd name="connsiteY0" fmla="*/ 3813 h 9700"/>
              <a:gd name="connsiteX1" fmla="*/ 9914 w 9914"/>
              <a:gd name="connsiteY1" fmla="*/ 9700 h 9700"/>
              <a:gd name="connsiteX0" fmla="*/ 5 w 10000"/>
              <a:gd name="connsiteY0" fmla="*/ 1905 h 7974"/>
              <a:gd name="connsiteX1" fmla="*/ 10000 w 10000"/>
              <a:gd name="connsiteY1" fmla="*/ 7974 h 7974"/>
              <a:gd name="connsiteX0" fmla="*/ 5 w 10562"/>
              <a:gd name="connsiteY0" fmla="*/ 5602 h 6311"/>
              <a:gd name="connsiteX1" fmla="*/ 10562 w 10562"/>
              <a:gd name="connsiteY1" fmla="*/ 6311 h 6311"/>
              <a:gd name="connsiteX0" fmla="*/ 5 w 10000"/>
              <a:gd name="connsiteY0" fmla="*/ 1096 h 8901"/>
              <a:gd name="connsiteX1" fmla="*/ 10000 w 10000"/>
              <a:gd name="connsiteY1" fmla="*/ 2219 h 8901"/>
              <a:gd name="connsiteX0" fmla="*/ 18 w 10013"/>
              <a:gd name="connsiteY0" fmla="*/ 0 h 12749"/>
              <a:gd name="connsiteX1" fmla="*/ 10013 w 10013"/>
              <a:gd name="connsiteY1" fmla="*/ 1262 h 12749"/>
              <a:gd name="connsiteX0" fmla="*/ 0 w 9995"/>
              <a:gd name="connsiteY0" fmla="*/ 0 h 12578"/>
              <a:gd name="connsiteX1" fmla="*/ 9995 w 9995"/>
              <a:gd name="connsiteY1" fmla="*/ 1262 h 12578"/>
              <a:gd name="connsiteX0" fmla="*/ 0 w 10111"/>
              <a:gd name="connsiteY0" fmla="*/ 0 h 10861"/>
              <a:gd name="connsiteX1" fmla="*/ 10111 w 10111"/>
              <a:gd name="connsiteY1" fmla="*/ 2308 h 10861"/>
              <a:gd name="connsiteX0" fmla="*/ 3 w 10114"/>
              <a:gd name="connsiteY0" fmla="*/ 0 h 11388"/>
              <a:gd name="connsiteX1" fmla="*/ 10114 w 10114"/>
              <a:gd name="connsiteY1" fmla="*/ 2308 h 11388"/>
              <a:gd name="connsiteX0" fmla="*/ 0 w 10111"/>
              <a:gd name="connsiteY0" fmla="*/ 0 h 11727"/>
              <a:gd name="connsiteX1" fmla="*/ 10111 w 10111"/>
              <a:gd name="connsiteY1" fmla="*/ 2308 h 11727"/>
              <a:gd name="connsiteX0" fmla="*/ 0 w 10111"/>
              <a:gd name="connsiteY0" fmla="*/ 0 h 12814"/>
              <a:gd name="connsiteX1" fmla="*/ 10111 w 10111"/>
              <a:gd name="connsiteY1" fmla="*/ 2308 h 12814"/>
              <a:gd name="connsiteX0" fmla="*/ 0 w 10145"/>
              <a:gd name="connsiteY0" fmla="*/ 0 h 10074"/>
              <a:gd name="connsiteX1" fmla="*/ 10111 w 10145"/>
              <a:gd name="connsiteY1" fmla="*/ 2308 h 10074"/>
              <a:gd name="connsiteX0" fmla="*/ 0 w 10151"/>
              <a:gd name="connsiteY0" fmla="*/ 0 h 9927"/>
              <a:gd name="connsiteX1" fmla="*/ 10111 w 10151"/>
              <a:gd name="connsiteY1" fmla="*/ 2308 h 9927"/>
              <a:gd name="connsiteX0" fmla="*/ 0 w 9961"/>
              <a:gd name="connsiteY0" fmla="*/ 0 h 8472"/>
              <a:gd name="connsiteX1" fmla="*/ 9961 w 9961"/>
              <a:gd name="connsiteY1" fmla="*/ 2325 h 8472"/>
              <a:gd name="connsiteX0" fmla="*/ 0 w 9942"/>
              <a:gd name="connsiteY0" fmla="*/ 0 h 10000"/>
              <a:gd name="connsiteX1" fmla="*/ 9942 w 9942"/>
              <a:gd name="connsiteY1" fmla="*/ 2744 h 10000"/>
              <a:gd name="connsiteX0" fmla="*/ 0 w 9402"/>
              <a:gd name="connsiteY0" fmla="*/ 0 h 9896"/>
              <a:gd name="connsiteX1" fmla="*/ 9402 w 9402"/>
              <a:gd name="connsiteY1" fmla="*/ 2557 h 9896"/>
              <a:gd name="connsiteX0" fmla="*/ 0 w 10223"/>
              <a:gd name="connsiteY0" fmla="*/ 0 h 10000"/>
              <a:gd name="connsiteX1" fmla="*/ 10223 w 10223"/>
              <a:gd name="connsiteY1" fmla="*/ 2584 h 10000"/>
              <a:gd name="connsiteX0" fmla="*/ 0 w 8238"/>
              <a:gd name="connsiteY0" fmla="*/ 1034 h 9245"/>
              <a:gd name="connsiteX1" fmla="*/ 8238 w 8238"/>
              <a:gd name="connsiteY1" fmla="*/ 0 h 9245"/>
              <a:gd name="connsiteX0" fmla="*/ 0 w 10000"/>
              <a:gd name="connsiteY0" fmla="*/ 596 h 9710"/>
              <a:gd name="connsiteX1" fmla="*/ 10000 w 10000"/>
              <a:gd name="connsiteY1" fmla="*/ 0 h 9710"/>
              <a:gd name="connsiteX0" fmla="*/ 0 w 10513"/>
              <a:gd name="connsiteY0" fmla="*/ 3259 h 11546"/>
              <a:gd name="connsiteX1" fmla="*/ 10513 w 10513"/>
              <a:gd name="connsiteY1" fmla="*/ 0 h 11546"/>
              <a:gd name="connsiteX0" fmla="*/ 0 w 9874"/>
              <a:gd name="connsiteY0" fmla="*/ 56347 h 58478"/>
              <a:gd name="connsiteX1" fmla="*/ 9874 w 9874"/>
              <a:gd name="connsiteY1" fmla="*/ 0 h 58478"/>
              <a:gd name="connsiteX0" fmla="*/ 0 w 10000"/>
              <a:gd name="connsiteY0" fmla="*/ 9636 h 9981"/>
              <a:gd name="connsiteX1" fmla="*/ 10000 w 10000"/>
              <a:gd name="connsiteY1" fmla="*/ 0 h 9981"/>
              <a:gd name="connsiteX0" fmla="*/ 0 w 10000"/>
              <a:gd name="connsiteY0" fmla="*/ 9654 h 9654"/>
              <a:gd name="connsiteX1" fmla="*/ 4040 w 10000"/>
              <a:gd name="connsiteY1" fmla="*/ 7895 h 9654"/>
              <a:gd name="connsiteX2" fmla="*/ 10000 w 10000"/>
              <a:gd name="connsiteY2" fmla="*/ 0 h 9654"/>
              <a:gd name="connsiteX0" fmla="*/ 0 w 10000"/>
              <a:gd name="connsiteY0" fmla="*/ 10000 h 10000"/>
              <a:gd name="connsiteX1" fmla="*/ 4040 w 10000"/>
              <a:gd name="connsiteY1" fmla="*/ 817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3824 w 10000"/>
              <a:gd name="connsiteY1" fmla="*/ 3542 h 10000"/>
              <a:gd name="connsiteX2" fmla="*/ 10000 w 10000"/>
              <a:gd name="connsiteY2" fmla="*/ 0 h 10000"/>
              <a:gd name="connsiteX0" fmla="*/ 0 w 10000"/>
              <a:gd name="connsiteY0" fmla="*/ 10000 h 10858"/>
              <a:gd name="connsiteX1" fmla="*/ 3824 w 10000"/>
              <a:gd name="connsiteY1" fmla="*/ 3542 h 10858"/>
              <a:gd name="connsiteX2" fmla="*/ 10000 w 10000"/>
              <a:gd name="connsiteY2" fmla="*/ 0 h 10858"/>
              <a:gd name="connsiteX0" fmla="*/ 0 w 10144"/>
              <a:gd name="connsiteY0" fmla="*/ 10249 h 11202"/>
              <a:gd name="connsiteX1" fmla="*/ 3968 w 10144"/>
              <a:gd name="connsiteY1" fmla="*/ 3542 h 11202"/>
              <a:gd name="connsiteX2" fmla="*/ 10144 w 10144"/>
              <a:gd name="connsiteY2" fmla="*/ 0 h 11202"/>
              <a:gd name="connsiteX0" fmla="*/ 0 w 10144"/>
              <a:gd name="connsiteY0" fmla="*/ 10249 h 10827"/>
              <a:gd name="connsiteX1" fmla="*/ 3968 w 10144"/>
              <a:gd name="connsiteY1" fmla="*/ 3542 h 10827"/>
              <a:gd name="connsiteX2" fmla="*/ 10144 w 10144"/>
              <a:gd name="connsiteY2" fmla="*/ 0 h 10827"/>
              <a:gd name="connsiteX0" fmla="*/ 0 w 10144"/>
              <a:gd name="connsiteY0" fmla="*/ 10249 h 10856"/>
              <a:gd name="connsiteX1" fmla="*/ 3968 w 10144"/>
              <a:gd name="connsiteY1" fmla="*/ 3542 h 10856"/>
              <a:gd name="connsiteX2" fmla="*/ 10144 w 10144"/>
              <a:gd name="connsiteY2" fmla="*/ 0 h 10856"/>
              <a:gd name="connsiteX0" fmla="*/ 0 w 10144"/>
              <a:gd name="connsiteY0" fmla="*/ 10249 h 10856"/>
              <a:gd name="connsiteX1" fmla="*/ 3968 w 10144"/>
              <a:gd name="connsiteY1" fmla="*/ 3542 h 10856"/>
              <a:gd name="connsiteX2" fmla="*/ 10144 w 10144"/>
              <a:gd name="connsiteY2" fmla="*/ 0 h 10856"/>
              <a:gd name="connsiteX0" fmla="*/ 0 w 10144"/>
              <a:gd name="connsiteY0" fmla="*/ 10249 h 10873"/>
              <a:gd name="connsiteX1" fmla="*/ 3968 w 10144"/>
              <a:gd name="connsiteY1" fmla="*/ 3542 h 10873"/>
              <a:gd name="connsiteX2" fmla="*/ 10144 w 10144"/>
              <a:gd name="connsiteY2" fmla="*/ 0 h 10873"/>
              <a:gd name="connsiteX0" fmla="*/ 0 w 13016"/>
              <a:gd name="connsiteY0" fmla="*/ 6711 h 8181"/>
              <a:gd name="connsiteX1" fmla="*/ 3968 w 13016"/>
              <a:gd name="connsiteY1" fmla="*/ 4 h 8181"/>
              <a:gd name="connsiteX2" fmla="*/ 13016 w 13016"/>
              <a:gd name="connsiteY2" fmla="*/ 7934 h 8181"/>
              <a:gd name="connsiteX0" fmla="*/ 0 w 10000"/>
              <a:gd name="connsiteY0" fmla="*/ 0 h 4751"/>
              <a:gd name="connsiteX1" fmla="*/ 5022 w 10000"/>
              <a:gd name="connsiteY1" fmla="*/ 4718 h 4751"/>
              <a:gd name="connsiteX2" fmla="*/ 10000 w 10000"/>
              <a:gd name="connsiteY2" fmla="*/ 1495 h 4751"/>
              <a:gd name="connsiteX0" fmla="*/ 0 w 9799"/>
              <a:gd name="connsiteY0" fmla="*/ 0 h 10094"/>
              <a:gd name="connsiteX1" fmla="*/ 5022 w 9799"/>
              <a:gd name="connsiteY1" fmla="*/ 9931 h 10094"/>
              <a:gd name="connsiteX2" fmla="*/ 9799 w 9799"/>
              <a:gd name="connsiteY2" fmla="*/ 4234 h 10094"/>
              <a:gd name="connsiteX0" fmla="*/ 0 w 10000"/>
              <a:gd name="connsiteY0" fmla="*/ 2467 h 12467"/>
              <a:gd name="connsiteX1" fmla="*/ 5125 w 10000"/>
              <a:gd name="connsiteY1" fmla="*/ 12306 h 12467"/>
              <a:gd name="connsiteX2" fmla="*/ 10000 w 10000"/>
              <a:gd name="connsiteY2" fmla="*/ 6662 h 12467"/>
              <a:gd name="connsiteX0" fmla="*/ 0 w 10000"/>
              <a:gd name="connsiteY0" fmla="*/ 2541 h 12821"/>
              <a:gd name="connsiteX1" fmla="*/ 5125 w 10000"/>
              <a:gd name="connsiteY1" fmla="*/ 12380 h 12821"/>
              <a:gd name="connsiteX2" fmla="*/ 10000 w 10000"/>
              <a:gd name="connsiteY2" fmla="*/ 6736 h 12821"/>
              <a:gd name="connsiteX0" fmla="*/ 0 w 10000"/>
              <a:gd name="connsiteY0" fmla="*/ 2512 h 12675"/>
              <a:gd name="connsiteX1" fmla="*/ 5125 w 10000"/>
              <a:gd name="connsiteY1" fmla="*/ 12351 h 12675"/>
              <a:gd name="connsiteX2" fmla="*/ 10000 w 10000"/>
              <a:gd name="connsiteY2" fmla="*/ 6707 h 12675"/>
              <a:gd name="connsiteX0" fmla="*/ 0 w 10000"/>
              <a:gd name="connsiteY0" fmla="*/ 2588 h 13050"/>
              <a:gd name="connsiteX1" fmla="*/ 5125 w 10000"/>
              <a:gd name="connsiteY1" fmla="*/ 12427 h 13050"/>
              <a:gd name="connsiteX2" fmla="*/ 10000 w 10000"/>
              <a:gd name="connsiteY2" fmla="*/ 6783 h 13050"/>
              <a:gd name="connsiteX0" fmla="*/ 0 w 10000"/>
              <a:gd name="connsiteY0" fmla="*/ 2588 h 13068"/>
              <a:gd name="connsiteX1" fmla="*/ 5125 w 10000"/>
              <a:gd name="connsiteY1" fmla="*/ 12427 h 13068"/>
              <a:gd name="connsiteX2" fmla="*/ 10000 w 10000"/>
              <a:gd name="connsiteY2" fmla="*/ 6783 h 13068"/>
              <a:gd name="connsiteX0" fmla="*/ 0 w 10000"/>
              <a:gd name="connsiteY0" fmla="*/ 2694 h 12393"/>
              <a:gd name="connsiteX1" fmla="*/ 4272 w 10000"/>
              <a:gd name="connsiteY1" fmla="*/ 11610 h 12393"/>
              <a:gd name="connsiteX2" fmla="*/ 10000 w 10000"/>
              <a:gd name="connsiteY2" fmla="*/ 6889 h 12393"/>
              <a:gd name="connsiteX0" fmla="*/ 0 w 10000"/>
              <a:gd name="connsiteY0" fmla="*/ 2911 h 13417"/>
              <a:gd name="connsiteX1" fmla="*/ 4272 w 10000"/>
              <a:gd name="connsiteY1" fmla="*/ 11827 h 13417"/>
              <a:gd name="connsiteX2" fmla="*/ 10000 w 10000"/>
              <a:gd name="connsiteY2" fmla="*/ 7106 h 13417"/>
              <a:gd name="connsiteX0" fmla="*/ 0 w 10171"/>
              <a:gd name="connsiteY0" fmla="*/ 2594 h 11442"/>
              <a:gd name="connsiteX1" fmla="*/ 4443 w 10171"/>
              <a:gd name="connsiteY1" fmla="*/ 11202 h 11442"/>
              <a:gd name="connsiteX2" fmla="*/ 10171 w 10171"/>
              <a:gd name="connsiteY2" fmla="*/ 6481 h 11442"/>
              <a:gd name="connsiteX0" fmla="*/ 0 w 10171"/>
              <a:gd name="connsiteY0" fmla="*/ 0 h 3887"/>
              <a:gd name="connsiteX1" fmla="*/ 10171 w 10171"/>
              <a:gd name="connsiteY1" fmla="*/ 3887 h 3887"/>
              <a:gd name="connsiteX0" fmla="*/ 0 w 10000"/>
              <a:gd name="connsiteY0" fmla="*/ 2887 h 12887"/>
              <a:gd name="connsiteX1" fmla="*/ 10000 w 10000"/>
              <a:gd name="connsiteY1" fmla="*/ 12887 h 12887"/>
              <a:gd name="connsiteX0" fmla="*/ 0 w 10000"/>
              <a:gd name="connsiteY0" fmla="*/ 1363 h 18380"/>
              <a:gd name="connsiteX1" fmla="*/ 10000 w 10000"/>
              <a:gd name="connsiteY1" fmla="*/ 11363 h 18380"/>
              <a:gd name="connsiteX0" fmla="*/ 0 w 10000"/>
              <a:gd name="connsiteY0" fmla="*/ 4877 h 20785"/>
              <a:gd name="connsiteX1" fmla="*/ 10000 w 10000"/>
              <a:gd name="connsiteY1" fmla="*/ 14877 h 20785"/>
              <a:gd name="connsiteX0" fmla="*/ 0 w 10000"/>
              <a:gd name="connsiteY0" fmla="*/ 4399 h 23164"/>
              <a:gd name="connsiteX1" fmla="*/ 10000 w 10000"/>
              <a:gd name="connsiteY1" fmla="*/ 14399 h 23164"/>
              <a:gd name="connsiteX0" fmla="*/ 0 w 8809"/>
              <a:gd name="connsiteY0" fmla="*/ 4717 h 19201"/>
              <a:gd name="connsiteX1" fmla="*/ 8809 w 8809"/>
              <a:gd name="connsiteY1" fmla="*/ 9861 h 19201"/>
              <a:gd name="connsiteX0" fmla="*/ 0 w 10000"/>
              <a:gd name="connsiteY0" fmla="*/ 3841 h 10973"/>
              <a:gd name="connsiteX1" fmla="*/ 10000 w 10000"/>
              <a:gd name="connsiteY1" fmla="*/ 6520 h 10973"/>
              <a:gd name="connsiteX0" fmla="*/ 0 w 9631"/>
              <a:gd name="connsiteY0" fmla="*/ 2116 h 41211"/>
              <a:gd name="connsiteX1" fmla="*/ 9631 w 9631"/>
              <a:gd name="connsiteY1" fmla="*/ 38735 h 41211"/>
              <a:gd name="connsiteX0" fmla="*/ 0 w 10000"/>
              <a:gd name="connsiteY0" fmla="*/ 495 h 10172"/>
              <a:gd name="connsiteX1" fmla="*/ 10000 w 10000"/>
              <a:gd name="connsiteY1" fmla="*/ 9381 h 10172"/>
              <a:gd name="connsiteX0" fmla="*/ 0 w 10000"/>
              <a:gd name="connsiteY0" fmla="*/ 548 h 10217"/>
              <a:gd name="connsiteX1" fmla="*/ 10000 w 10000"/>
              <a:gd name="connsiteY1" fmla="*/ 9434 h 1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7">
                <a:moveTo>
                  <a:pt x="0" y="548"/>
                </a:moveTo>
                <a:cubicBezTo>
                  <a:pt x="3829" y="-3245"/>
                  <a:pt x="6090" y="14027"/>
                  <a:pt x="10000" y="9434"/>
                </a:cubicBez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351895F-409A-51FB-C0AF-734FCC90C343}"/>
              </a:ext>
            </a:extLst>
          </p:cNvPr>
          <p:cNvSpPr txBox="1"/>
          <p:nvPr/>
        </p:nvSpPr>
        <p:spPr>
          <a:xfrm>
            <a:off x="2036527" y="298608"/>
            <a:ext cx="12991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N"/>
            </a:defPPr>
            <a:lvl1pPr>
              <a:defRPr kumimoji="1" sz="1200" b="1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altLang="zh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batched</a:t>
            </a:r>
            <a:r>
              <a:rPr lang="zh-CN" altLang="en-US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 </a:t>
            </a:r>
            <a:r>
              <a:rPr lang="en-US" altLang="zh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actions,</a:t>
            </a:r>
            <a:r>
              <a:rPr lang="zh-CN" altLang="en-US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 </a:t>
            </a:r>
            <a:r>
              <a:rPr lang="en-US" altLang="zh-CN" sz="1050">
                <a:solidFill>
                  <a:srgbClr val="00B0F0"/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values</a:t>
            </a:r>
            <a:endParaRPr lang="en-CN" sz="1050">
              <a:solidFill>
                <a:srgbClr val="00B0F0"/>
              </a:solidFill>
              <a:latin typeface="Candara" panose="020E0502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172C9665-3814-B44A-F668-216EDCB045E2}"/>
              </a:ext>
            </a:extLst>
          </p:cNvPr>
          <p:cNvSpPr txBox="1"/>
          <p:nvPr/>
        </p:nvSpPr>
        <p:spPr>
          <a:xfrm>
            <a:off x="6975323" y="2542170"/>
            <a:ext cx="2607168" cy="384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State</a:t>
            </a: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Tracker: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GRU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SASRec</a:t>
            </a:r>
            <a:endParaRPr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Caser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zh-CN" sz="24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D18BADDB-E9BC-E112-D2DD-B65557054323}"/>
              </a:ext>
            </a:extLst>
          </p:cNvPr>
          <p:cNvSpPr txBox="1"/>
          <p:nvPr/>
        </p:nvSpPr>
        <p:spPr>
          <a:xfrm>
            <a:off x="2285551" y="2538513"/>
            <a:ext cx="3117306" cy="4289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Policy: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BCQ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CQL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CRR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SQN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zh-CN" sz="24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00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0AD70B-27CC-F0CE-8E1E-5D7093BC3621}"/>
                  </a:ext>
                </a:extLst>
              </p:cNvPr>
              <p:cNvSpPr txBox="1"/>
              <p:nvPr/>
            </p:nvSpPr>
            <p:spPr>
              <a:xfrm>
                <a:off x="3927914" y="5017922"/>
                <a:ext cx="346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1600" i="1">
                    <a:latin typeface="Candara" panose="020E0502030303020204" pitchFamily="34" charset="0"/>
                  </a:rPr>
                  <a:t> </a:t>
                </a:r>
                <a:endParaRPr lang="en-CN" sz="1600" i="1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0AD70B-27CC-F0CE-8E1E-5D7093BC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14" y="5017922"/>
                <a:ext cx="3468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138">
            <a:extLst>
              <a:ext uri="{FF2B5EF4-FFF2-40B4-BE49-F238E27FC236}">
                <a16:creationId xmlns:a16="http://schemas.microsoft.com/office/drawing/2014/main" id="{382A5031-AABA-DD7B-402F-1667DFBF7C3A}"/>
              </a:ext>
            </a:extLst>
          </p:cNvPr>
          <p:cNvSpPr/>
          <p:nvPr/>
        </p:nvSpPr>
        <p:spPr>
          <a:xfrm>
            <a:off x="2014789" y="4579311"/>
            <a:ext cx="1973192" cy="1048202"/>
          </a:xfrm>
          <a:prstGeom prst="roundRect">
            <a:avLst>
              <a:gd name="adj" fmla="val 7464"/>
            </a:avLst>
          </a:prstGeom>
          <a:solidFill>
            <a:srgbClr val="77849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1" lang="zh-CN" altLang="en-US" kern="0">
                <a:solidFill>
                  <a:srgbClr val="000000"/>
                </a:solidFill>
                <a:latin typeface="Calibri" panose="020F0502020204030204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A3C1D0-97A2-46F2-45FA-DF266E429499}"/>
              </a:ext>
            </a:extLst>
          </p:cNvPr>
          <p:cNvGrpSpPr/>
          <p:nvPr/>
        </p:nvGrpSpPr>
        <p:grpSpPr>
          <a:xfrm>
            <a:off x="2432411" y="4610688"/>
            <a:ext cx="858444" cy="685766"/>
            <a:chOff x="3083730" y="2743228"/>
            <a:chExt cx="1055195" cy="685766"/>
          </a:xfrm>
        </p:grpSpPr>
        <p:sp>
          <p:nvSpPr>
            <p:cNvPr id="7" name="圆角矩形 142">
              <a:extLst>
                <a:ext uri="{FF2B5EF4-FFF2-40B4-BE49-F238E27FC236}">
                  <a16:creationId xmlns:a16="http://schemas.microsoft.com/office/drawing/2014/main" id="{74C997D5-E089-59B4-8179-8310482AFB43}"/>
                </a:ext>
              </a:extLst>
            </p:cNvPr>
            <p:cNvSpPr/>
            <p:nvPr/>
          </p:nvSpPr>
          <p:spPr>
            <a:xfrm>
              <a:off x="3083730" y="2752436"/>
              <a:ext cx="925094" cy="67655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kern="0">
                  <a:solidFill>
                    <a:srgbClr val="000000"/>
                  </a:solidFill>
                  <a:latin typeface="Calibri" panose="020F0502020204030204"/>
                </a:rPr>
                <a:t>GPM</a:t>
              </a:r>
              <a:endParaRPr kumimoji="1" lang="zh-CN" altLang="en-US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DDD9AE-7F35-4F9E-BEF0-3FA426160E16}"/>
                    </a:ext>
                  </a:extLst>
                </p:cNvPr>
                <p:cNvSpPr txBox="1"/>
                <p:nvPr/>
              </p:nvSpPr>
              <p:spPr>
                <a:xfrm>
                  <a:off x="3637576" y="3099082"/>
                  <a:ext cx="501349" cy="293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CN" sz="1100" i="1">
                    <a:solidFill>
                      <a:srgbClr val="00B05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04A535-C6EE-3F89-0507-B2D3FFBB0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6" y="3099082"/>
                  <a:ext cx="501349" cy="293798"/>
                </a:xfrm>
                <a:prstGeom prst="rect">
                  <a:avLst/>
                </a:prstGeom>
                <a:blipFill>
                  <a:blip r:embed="rId3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8E51967-01DB-64B5-2B34-D2F1E5DFB7D3}"/>
                    </a:ext>
                  </a:extLst>
                </p:cNvPr>
                <p:cNvSpPr txBox="1"/>
                <p:nvPr/>
              </p:nvSpPr>
              <p:spPr>
                <a:xfrm>
                  <a:off x="3644499" y="2743228"/>
                  <a:ext cx="487162" cy="284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sz="1050" i="1">
                    <a:solidFill>
                      <a:srgbClr val="C0000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30CA04A-8BB5-F810-49B6-F076F7E81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499" y="2743228"/>
                  <a:ext cx="487162" cy="2844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44">
                <a:extLst>
                  <a:ext uri="{FF2B5EF4-FFF2-40B4-BE49-F238E27FC236}">
                    <a16:creationId xmlns:a16="http://schemas.microsoft.com/office/drawing/2014/main" id="{CE163E4C-EDDA-386B-3B92-CF996D5954B5}"/>
                  </a:ext>
                </a:extLst>
              </p:cNvPr>
              <p:cNvSpPr txBox="1"/>
              <p:nvPr/>
            </p:nvSpPr>
            <p:spPr>
              <a:xfrm>
                <a:off x="4495142" y="4857163"/>
                <a:ext cx="1851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0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0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zh-CN" altLang="en-US" sz="20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文本框 144">
                <a:extLst>
                  <a:ext uri="{FF2B5EF4-FFF2-40B4-BE49-F238E27FC236}">
                    <a16:creationId xmlns:a16="http://schemas.microsoft.com/office/drawing/2014/main" id="{CE163E4C-EDDA-386B-3B92-CF996D59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142" y="4857163"/>
                <a:ext cx="185179" cy="307777"/>
              </a:xfrm>
              <a:prstGeom prst="rect">
                <a:avLst/>
              </a:prstGeom>
              <a:blipFill>
                <a:blip r:embed="rId5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46">
                <a:extLst>
                  <a:ext uri="{FF2B5EF4-FFF2-40B4-BE49-F238E27FC236}">
                    <a16:creationId xmlns:a16="http://schemas.microsoft.com/office/drawing/2014/main" id="{1CF7A6DA-0F20-B724-158A-8C5AB02FCE06}"/>
                  </a:ext>
                </a:extLst>
              </p:cNvPr>
              <p:cNvSpPr txBox="1"/>
              <p:nvPr/>
            </p:nvSpPr>
            <p:spPr>
              <a:xfrm>
                <a:off x="4538811" y="3814842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sz="20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文本框 146">
                <a:extLst>
                  <a:ext uri="{FF2B5EF4-FFF2-40B4-BE49-F238E27FC236}">
                    <a16:creationId xmlns:a16="http://schemas.microsoft.com/office/drawing/2014/main" id="{1CF7A6DA-0F20-B724-158A-8C5AB02FC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811" y="3814842"/>
                <a:ext cx="206660" cy="307777"/>
              </a:xfrm>
              <a:prstGeom prst="rect">
                <a:avLst/>
              </a:prstGeom>
              <a:blipFill>
                <a:blip r:embed="rId6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50">
            <a:extLst>
              <a:ext uri="{FF2B5EF4-FFF2-40B4-BE49-F238E27FC236}">
                <a16:creationId xmlns:a16="http://schemas.microsoft.com/office/drawing/2014/main" id="{B1C3ED8A-41C3-A8FC-0953-3AF971B57CE1}"/>
              </a:ext>
            </a:extLst>
          </p:cNvPr>
          <p:cNvSpPr/>
          <p:nvPr/>
        </p:nvSpPr>
        <p:spPr>
          <a:xfrm>
            <a:off x="4693869" y="5166249"/>
            <a:ext cx="1021798" cy="461266"/>
          </a:xfrm>
          <a:prstGeom prst="roundRect">
            <a:avLst/>
          </a:prstGeom>
          <a:solidFill>
            <a:srgbClr val="5BA3EB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State</a:t>
            </a:r>
            <a:r>
              <a:rPr kumimoji="1" lang="zh-CN" altLang="en-US" sz="1600" kern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kumimoji="1" lang="en-US" altLang="zh-CN" sz="1600" kern="0">
              <a:solidFill>
                <a:srgbClr val="000000"/>
              </a:solidFill>
              <a:latin typeface="Calibri" panose="020F0502020204030204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Tracker</a:t>
            </a:r>
            <a:endParaRPr kumimoji="1" lang="zh-CN" altLang="en-US" sz="1600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" name="圆角矩形 151">
            <a:extLst>
              <a:ext uri="{FF2B5EF4-FFF2-40B4-BE49-F238E27FC236}">
                <a16:creationId xmlns:a16="http://schemas.microsoft.com/office/drawing/2014/main" id="{4A8D1624-1240-A933-54D3-064BAD567A4C}"/>
              </a:ext>
            </a:extLst>
          </p:cNvPr>
          <p:cNvSpPr/>
          <p:nvPr/>
        </p:nvSpPr>
        <p:spPr>
          <a:xfrm>
            <a:off x="4556053" y="4456863"/>
            <a:ext cx="1247176" cy="339190"/>
          </a:xfrm>
          <a:prstGeom prst="roundRect">
            <a:avLst/>
          </a:prstGeom>
          <a:solidFill>
            <a:srgbClr val="5BA3EB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RL</a:t>
            </a:r>
            <a:r>
              <a:rPr kumimoji="1" lang="zh-CN" altLang="en-US" sz="1600" kern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kumimoji="1" lang="en-US" altLang="zh-CN" sz="1600" kern="0">
                <a:solidFill>
                  <a:srgbClr val="000000"/>
                </a:solidFill>
                <a:latin typeface="Calibri" panose="020F0502020204030204"/>
              </a:rPr>
              <a:t>Agent</a:t>
            </a:r>
            <a:endParaRPr kumimoji="1" lang="zh-CN" altLang="en-US" sz="1600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" name="弧 154">
            <a:extLst>
              <a:ext uri="{FF2B5EF4-FFF2-40B4-BE49-F238E27FC236}">
                <a16:creationId xmlns:a16="http://schemas.microsoft.com/office/drawing/2014/main" id="{5F93E274-FD2A-D239-86C0-FB581A6853DC}"/>
              </a:ext>
            </a:extLst>
          </p:cNvPr>
          <p:cNvSpPr/>
          <p:nvPr/>
        </p:nvSpPr>
        <p:spPr>
          <a:xfrm rot="7161642">
            <a:off x="3437542" y="3891989"/>
            <a:ext cx="1767396" cy="1230252"/>
          </a:xfrm>
          <a:prstGeom prst="arc">
            <a:avLst>
              <a:gd name="adj1" fmla="val 16225590"/>
              <a:gd name="adj2" fmla="val 19611681"/>
            </a:avLst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  <a:headEnd type="triangle" w="lg" len="med"/>
          </a:ln>
          <a:effectLst/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弧 158">
            <a:extLst>
              <a:ext uri="{FF2B5EF4-FFF2-40B4-BE49-F238E27FC236}">
                <a16:creationId xmlns:a16="http://schemas.microsoft.com/office/drawing/2014/main" id="{571E0F34-6FED-4BB9-E2C0-63E567B59EAB}"/>
              </a:ext>
            </a:extLst>
          </p:cNvPr>
          <p:cNvSpPr/>
          <p:nvPr/>
        </p:nvSpPr>
        <p:spPr>
          <a:xfrm rot="9659600">
            <a:off x="4083903" y="4572647"/>
            <a:ext cx="949564" cy="761470"/>
          </a:xfrm>
          <a:prstGeom prst="arc">
            <a:avLst>
              <a:gd name="adj1" fmla="val 16200000"/>
              <a:gd name="adj2" fmla="val 18624793"/>
            </a:avLst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  <a:headEnd type="triangle" w="lg" len="med"/>
          </a:ln>
          <a:effectLst/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圆角矩形 150">
            <a:extLst>
              <a:ext uri="{FF2B5EF4-FFF2-40B4-BE49-F238E27FC236}">
                <a16:creationId xmlns:a16="http://schemas.microsoft.com/office/drawing/2014/main" id="{169E790F-17B1-38FB-B9BD-FBA674D54BF9}"/>
              </a:ext>
            </a:extLst>
          </p:cNvPr>
          <p:cNvSpPr/>
          <p:nvPr/>
        </p:nvSpPr>
        <p:spPr>
          <a:xfrm>
            <a:off x="3343707" y="5128698"/>
            <a:ext cx="568246" cy="356485"/>
          </a:xfrm>
          <a:custGeom>
            <a:avLst/>
            <a:gdLst>
              <a:gd name="connsiteX0" fmla="*/ 0 w 617128"/>
              <a:gd name="connsiteY0" fmla="*/ 158199 h 316397"/>
              <a:gd name="connsiteX1" fmla="*/ 158199 w 617128"/>
              <a:gd name="connsiteY1" fmla="*/ 0 h 316397"/>
              <a:gd name="connsiteX2" fmla="*/ 458930 w 617128"/>
              <a:gd name="connsiteY2" fmla="*/ 0 h 316397"/>
              <a:gd name="connsiteX3" fmla="*/ 617129 w 617128"/>
              <a:gd name="connsiteY3" fmla="*/ 158199 h 316397"/>
              <a:gd name="connsiteX4" fmla="*/ 617128 w 617128"/>
              <a:gd name="connsiteY4" fmla="*/ 158199 h 316397"/>
              <a:gd name="connsiteX5" fmla="*/ 458929 w 617128"/>
              <a:gd name="connsiteY5" fmla="*/ 316398 h 316397"/>
              <a:gd name="connsiteX6" fmla="*/ 158199 w 617128"/>
              <a:gd name="connsiteY6" fmla="*/ 316397 h 316397"/>
              <a:gd name="connsiteX7" fmla="*/ 0 w 617128"/>
              <a:gd name="connsiteY7" fmla="*/ 158198 h 316397"/>
              <a:gd name="connsiteX8" fmla="*/ 0 w 617128"/>
              <a:gd name="connsiteY8" fmla="*/ 158199 h 316397"/>
              <a:gd name="connsiteX0" fmla="*/ 0 w 617129"/>
              <a:gd name="connsiteY0" fmla="*/ 158198 h 316398"/>
              <a:gd name="connsiteX1" fmla="*/ 158199 w 617129"/>
              <a:gd name="connsiteY1" fmla="*/ 0 h 316398"/>
              <a:gd name="connsiteX2" fmla="*/ 458930 w 617129"/>
              <a:gd name="connsiteY2" fmla="*/ 0 h 316398"/>
              <a:gd name="connsiteX3" fmla="*/ 617129 w 617129"/>
              <a:gd name="connsiteY3" fmla="*/ 158199 h 316398"/>
              <a:gd name="connsiteX4" fmla="*/ 617128 w 617129"/>
              <a:gd name="connsiteY4" fmla="*/ 158199 h 316398"/>
              <a:gd name="connsiteX5" fmla="*/ 458929 w 617129"/>
              <a:gd name="connsiteY5" fmla="*/ 316398 h 316398"/>
              <a:gd name="connsiteX6" fmla="*/ 158199 w 617129"/>
              <a:gd name="connsiteY6" fmla="*/ 316397 h 316398"/>
              <a:gd name="connsiteX7" fmla="*/ 0 w 617129"/>
              <a:gd name="connsiteY7" fmla="*/ 158198 h 316398"/>
              <a:gd name="connsiteX0" fmla="*/ 37592 w 496522"/>
              <a:gd name="connsiteY0" fmla="*/ 316397 h 316398"/>
              <a:gd name="connsiteX1" fmla="*/ 37592 w 496522"/>
              <a:gd name="connsiteY1" fmla="*/ 0 h 316398"/>
              <a:gd name="connsiteX2" fmla="*/ 338323 w 496522"/>
              <a:gd name="connsiteY2" fmla="*/ 0 h 316398"/>
              <a:gd name="connsiteX3" fmla="*/ 496522 w 496522"/>
              <a:gd name="connsiteY3" fmla="*/ 158199 h 316398"/>
              <a:gd name="connsiteX4" fmla="*/ 496521 w 496522"/>
              <a:gd name="connsiteY4" fmla="*/ 158199 h 316398"/>
              <a:gd name="connsiteX5" fmla="*/ 338322 w 496522"/>
              <a:gd name="connsiteY5" fmla="*/ 316398 h 316398"/>
              <a:gd name="connsiteX6" fmla="*/ 37592 w 496522"/>
              <a:gd name="connsiteY6" fmla="*/ 316397 h 316398"/>
              <a:gd name="connsiteX0" fmla="*/ 23422 w 482352"/>
              <a:gd name="connsiteY0" fmla="*/ 316397 h 316398"/>
              <a:gd name="connsiteX1" fmla="*/ 23422 w 482352"/>
              <a:gd name="connsiteY1" fmla="*/ 0 h 316398"/>
              <a:gd name="connsiteX2" fmla="*/ 324153 w 482352"/>
              <a:gd name="connsiteY2" fmla="*/ 0 h 316398"/>
              <a:gd name="connsiteX3" fmla="*/ 482352 w 482352"/>
              <a:gd name="connsiteY3" fmla="*/ 158199 h 316398"/>
              <a:gd name="connsiteX4" fmla="*/ 482351 w 482352"/>
              <a:gd name="connsiteY4" fmla="*/ 158199 h 316398"/>
              <a:gd name="connsiteX5" fmla="*/ 324152 w 482352"/>
              <a:gd name="connsiteY5" fmla="*/ 316398 h 316398"/>
              <a:gd name="connsiteX6" fmla="*/ 23422 w 482352"/>
              <a:gd name="connsiteY6" fmla="*/ 316397 h 316398"/>
              <a:gd name="connsiteX0" fmla="*/ 3726 w 462656"/>
              <a:gd name="connsiteY0" fmla="*/ 316397 h 316398"/>
              <a:gd name="connsiteX1" fmla="*/ 3726 w 462656"/>
              <a:gd name="connsiteY1" fmla="*/ 0 h 316398"/>
              <a:gd name="connsiteX2" fmla="*/ 304457 w 462656"/>
              <a:gd name="connsiteY2" fmla="*/ 0 h 316398"/>
              <a:gd name="connsiteX3" fmla="*/ 462656 w 462656"/>
              <a:gd name="connsiteY3" fmla="*/ 158199 h 316398"/>
              <a:gd name="connsiteX4" fmla="*/ 462655 w 462656"/>
              <a:gd name="connsiteY4" fmla="*/ 158199 h 316398"/>
              <a:gd name="connsiteX5" fmla="*/ 304456 w 462656"/>
              <a:gd name="connsiteY5" fmla="*/ 316398 h 316398"/>
              <a:gd name="connsiteX6" fmla="*/ 3726 w 462656"/>
              <a:gd name="connsiteY6" fmla="*/ 316397 h 316398"/>
              <a:gd name="connsiteX0" fmla="*/ 1931 w 460861"/>
              <a:gd name="connsiteY0" fmla="*/ 316397 h 316398"/>
              <a:gd name="connsiteX1" fmla="*/ 1931 w 460861"/>
              <a:gd name="connsiteY1" fmla="*/ 0 h 316398"/>
              <a:gd name="connsiteX2" fmla="*/ 302662 w 460861"/>
              <a:gd name="connsiteY2" fmla="*/ 0 h 316398"/>
              <a:gd name="connsiteX3" fmla="*/ 460861 w 460861"/>
              <a:gd name="connsiteY3" fmla="*/ 158199 h 316398"/>
              <a:gd name="connsiteX4" fmla="*/ 460860 w 460861"/>
              <a:gd name="connsiteY4" fmla="*/ 158199 h 316398"/>
              <a:gd name="connsiteX5" fmla="*/ 302661 w 460861"/>
              <a:gd name="connsiteY5" fmla="*/ 316398 h 316398"/>
              <a:gd name="connsiteX6" fmla="*/ 1931 w 460861"/>
              <a:gd name="connsiteY6" fmla="*/ 316397 h 316398"/>
              <a:gd name="connsiteX0" fmla="*/ 0 w 458930"/>
              <a:gd name="connsiteY0" fmla="*/ 316397 h 316398"/>
              <a:gd name="connsiteX1" fmla="*/ 0 w 458930"/>
              <a:gd name="connsiteY1" fmla="*/ 0 h 316398"/>
              <a:gd name="connsiteX2" fmla="*/ 300731 w 458930"/>
              <a:gd name="connsiteY2" fmla="*/ 0 h 316398"/>
              <a:gd name="connsiteX3" fmla="*/ 458930 w 458930"/>
              <a:gd name="connsiteY3" fmla="*/ 158199 h 316398"/>
              <a:gd name="connsiteX4" fmla="*/ 458929 w 458930"/>
              <a:gd name="connsiteY4" fmla="*/ 158199 h 316398"/>
              <a:gd name="connsiteX5" fmla="*/ 300730 w 458930"/>
              <a:gd name="connsiteY5" fmla="*/ 316398 h 316398"/>
              <a:gd name="connsiteX6" fmla="*/ 0 w 458930"/>
              <a:gd name="connsiteY6" fmla="*/ 316397 h 3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930" h="316398">
                <a:moveTo>
                  <a:pt x="0" y="316397"/>
                </a:moveTo>
                <a:cubicBezTo>
                  <a:pt x="1383" y="161359"/>
                  <a:pt x="1383" y="157508"/>
                  <a:pt x="0" y="0"/>
                </a:cubicBezTo>
                <a:lnTo>
                  <a:pt x="300731" y="0"/>
                </a:lnTo>
                <a:cubicBezTo>
                  <a:pt x="388102" y="0"/>
                  <a:pt x="458930" y="70828"/>
                  <a:pt x="458930" y="158199"/>
                </a:cubicBezTo>
                <a:lnTo>
                  <a:pt x="458929" y="158199"/>
                </a:lnTo>
                <a:cubicBezTo>
                  <a:pt x="458929" y="245570"/>
                  <a:pt x="388101" y="316398"/>
                  <a:pt x="300730" y="316398"/>
                </a:cubicBezTo>
                <a:lnTo>
                  <a:pt x="0" y="3163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i="1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3A2C1-442A-8601-A308-D50471D02236}"/>
              </a:ext>
            </a:extLst>
          </p:cNvPr>
          <p:cNvSpPr txBox="1"/>
          <p:nvPr/>
        </p:nvSpPr>
        <p:spPr>
          <a:xfrm>
            <a:off x="3275768" y="5128636"/>
            <a:ext cx="68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ea typeface="等线" panose="02010600030101010101" pitchFamily="2" charset="-122"/>
              </a:rPr>
              <a:t>mean</a:t>
            </a:r>
            <a:endParaRPr lang="en-CN" sz="1600">
              <a:latin typeface="Candara" panose="020E0502030303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86F4E7-1D76-CCA2-3772-8D78CF8C155C}"/>
              </a:ext>
            </a:extLst>
          </p:cNvPr>
          <p:cNvGrpSpPr/>
          <p:nvPr/>
        </p:nvGrpSpPr>
        <p:grpSpPr>
          <a:xfrm>
            <a:off x="3283719" y="4669754"/>
            <a:ext cx="702072" cy="369490"/>
            <a:chOff x="5691728" y="5144307"/>
            <a:chExt cx="702072" cy="303988"/>
          </a:xfrm>
        </p:grpSpPr>
        <p:sp>
          <p:nvSpPr>
            <p:cNvPr id="19" name="圆角矩形 150">
              <a:extLst>
                <a:ext uri="{FF2B5EF4-FFF2-40B4-BE49-F238E27FC236}">
                  <a16:creationId xmlns:a16="http://schemas.microsoft.com/office/drawing/2014/main" id="{811697C7-AB46-BD56-9A19-399BC8B1EC05}"/>
                </a:ext>
              </a:extLst>
            </p:cNvPr>
            <p:cNvSpPr/>
            <p:nvPr/>
          </p:nvSpPr>
          <p:spPr>
            <a:xfrm>
              <a:off x="5751715" y="5155006"/>
              <a:ext cx="496561" cy="293289"/>
            </a:xfrm>
            <a:custGeom>
              <a:avLst/>
              <a:gdLst>
                <a:gd name="connsiteX0" fmla="*/ 0 w 617128"/>
                <a:gd name="connsiteY0" fmla="*/ 158199 h 316397"/>
                <a:gd name="connsiteX1" fmla="*/ 158199 w 617128"/>
                <a:gd name="connsiteY1" fmla="*/ 0 h 316397"/>
                <a:gd name="connsiteX2" fmla="*/ 458930 w 617128"/>
                <a:gd name="connsiteY2" fmla="*/ 0 h 316397"/>
                <a:gd name="connsiteX3" fmla="*/ 617129 w 617128"/>
                <a:gd name="connsiteY3" fmla="*/ 158199 h 316397"/>
                <a:gd name="connsiteX4" fmla="*/ 617128 w 617128"/>
                <a:gd name="connsiteY4" fmla="*/ 158199 h 316397"/>
                <a:gd name="connsiteX5" fmla="*/ 458929 w 617128"/>
                <a:gd name="connsiteY5" fmla="*/ 316398 h 316397"/>
                <a:gd name="connsiteX6" fmla="*/ 158199 w 617128"/>
                <a:gd name="connsiteY6" fmla="*/ 316397 h 316397"/>
                <a:gd name="connsiteX7" fmla="*/ 0 w 617128"/>
                <a:gd name="connsiteY7" fmla="*/ 158198 h 316397"/>
                <a:gd name="connsiteX8" fmla="*/ 0 w 617128"/>
                <a:gd name="connsiteY8" fmla="*/ 158199 h 316397"/>
                <a:gd name="connsiteX0" fmla="*/ 0 w 617129"/>
                <a:gd name="connsiteY0" fmla="*/ 158198 h 316398"/>
                <a:gd name="connsiteX1" fmla="*/ 158199 w 617129"/>
                <a:gd name="connsiteY1" fmla="*/ 0 h 316398"/>
                <a:gd name="connsiteX2" fmla="*/ 458930 w 617129"/>
                <a:gd name="connsiteY2" fmla="*/ 0 h 316398"/>
                <a:gd name="connsiteX3" fmla="*/ 617129 w 617129"/>
                <a:gd name="connsiteY3" fmla="*/ 158199 h 316398"/>
                <a:gd name="connsiteX4" fmla="*/ 617128 w 617129"/>
                <a:gd name="connsiteY4" fmla="*/ 158199 h 316398"/>
                <a:gd name="connsiteX5" fmla="*/ 458929 w 617129"/>
                <a:gd name="connsiteY5" fmla="*/ 316398 h 316398"/>
                <a:gd name="connsiteX6" fmla="*/ 158199 w 617129"/>
                <a:gd name="connsiteY6" fmla="*/ 316397 h 316398"/>
                <a:gd name="connsiteX7" fmla="*/ 0 w 617129"/>
                <a:gd name="connsiteY7" fmla="*/ 158198 h 316398"/>
                <a:gd name="connsiteX0" fmla="*/ 37592 w 496522"/>
                <a:gd name="connsiteY0" fmla="*/ 316397 h 316398"/>
                <a:gd name="connsiteX1" fmla="*/ 37592 w 496522"/>
                <a:gd name="connsiteY1" fmla="*/ 0 h 316398"/>
                <a:gd name="connsiteX2" fmla="*/ 338323 w 496522"/>
                <a:gd name="connsiteY2" fmla="*/ 0 h 316398"/>
                <a:gd name="connsiteX3" fmla="*/ 496522 w 496522"/>
                <a:gd name="connsiteY3" fmla="*/ 158199 h 316398"/>
                <a:gd name="connsiteX4" fmla="*/ 496521 w 496522"/>
                <a:gd name="connsiteY4" fmla="*/ 158199 h 316398"/>
                <a:gd name="connsiteX5" fmla="*/ 338322 w 496522"/>
                <a:gd name="connsiteY5" fmla="*/ 316398 h 316398"/>
                <a:gd name="connsiteX6" fmla="*/ 37592 w 496522"/>
                <a:gd name="connsiteY6" fmla="*/ 316397 h 316398"/>
                <a:gd name="connsiteX0" fmla="*/ 23422 w 482352"/>
                <a:gd name="connsiteY0" fmla="*/ 316397 h 316398"/>
                <a:gd name="connsiteX1" fmla="*/ 23422 w 482352"/>
                <a:gd name="connsiteY1" fmla="*/ 0 h 316398"/>
                <a:gd name="connsiteX2" fmla="*/ 324153 w 482352"/>
                <a:gd name="connsiteY2" fmla="*/ 0 h 316398"/>
                <a:gd name="connsiteX3" fmla="*/ 482352 w 482352"/>
                <a:gd name="connsiteY3" fmla="*/ 158199 h 316398"/>
                <a:gd name="connsiteX4" fmla="*/ 482351 w 482352"/>
                <a:gd name="connsiteY4" fmla="*/ 158199 h 316398"/>
                <a:gd name="connsiteX5" fmla="*/ 324152 w 482352"/>
                <a:gd name="connsiteY5" fmla="*/ 316398 h 316398"/>
                <a:gd name="connsiteX6" fmla="*/ 23422 w 482352"/>
                <a:gd name="connsiteY6" fmla="*/ 316397 h 316398"/>
                <a:gd name="connsiteX0" fmla="*/ 3726 w 462656"/>
                <a:gd name="connsiteY0" fmla="*/ 316397 h 316398"/>
                <a:gd name="connsiteX1" fmla="*/ 3726 w 462656"/>
                <a:gd name="connsiteY1" fmla="*/ 0 h 316398"/>
                <a:gd name="connsiteX2" fmla="*/ 304457 w 462656"/>
                <a:gd name="connsiteY2" fmla="*/ 0 h 316398"/>
                <a:gd name="connsiteX3" fmla="*/ 462656 w 462656"/>
                <a:gd name="connsiteY3" fmla="*/ 158199 h 316398"/>
                <a:gd name="connsiteX4" fmla="*/ 462655 w 462656"/>
                <a:gd name="connsiteY4" fmla="*/ 158199 h 316398"/>
                <a:gd name="connsiteX5" fmla="*/ 304456 w 462656"/>
                <a:gd name="connsiteY5" fmla="*/ 316398 h 316398"/>
                <a:gd name="connsiteX6" fmla="*/ 3726 w 462656"/>
                <a:gd name="connsiteY6" fmla="*/ 316397 h 316398"/>
                <a:gd name="connsiteX0" fmla="*/ 1931 w 460861"/>
                <a:gd name="connsiteY0" fmla="*/ 316397 h 316398"/>
                <a:gd name="connsiteX1" fmla="*/ 1931 w 460861"/>
                <a:gd name="connsiteY1" fmla="*/ 0 h 316398"/>
                <a:gd name="connsiteX2" fmla="*/ 302662 w 460861"/>
                <a:gd name="connsiteY2" fmla="*/ 0 h 316398"/>
                <a:gd name="connsiteX3" fmla="*/ 460861 w 460861"/>
                <a:gd name="connsiteY3" fmla="*/ 158199 h 316398"/>
                <a:gd name="connsiteX4" fmla="*/ 460860 w 460861"/>
                <a:gd name="connsiteY4" fmla="*/ 158199 h 316398"/>
                <a:gd name="connsiteX5" fmla="*/ 302661 w 460861"/>
                <a:gd name="connsiteY5" fmla="*/ 316398 h 316398"/>
                <a:gd name="connsiteX6" fmla="*/ 1931 w 460861"/>
                <a:gd name="connsiteY6" fmla="*/ 316397 h 316398"/>
                <a:gd name="connsiteX0" fmla="*/ 0 w 458930"/>
                <a:gd name="connsiteY0" fmla="*/ 316397 h 316398"/>
                <a:gd name="connsiteX1" fmla="*/ 0 w 458930"/>
                <a:gd name="connsiteY1" fmla="*/ 0 h 316398"/>
                <a:gd name="connsiteX2" fmla="*/ 300731 w 458930"/>
                <a:gd name="connsiteY2" fmla="*/ 0 h 316398"/>
                <a:gd name="connsiteX3" fmla="*/ 458930 w 458930"/>
                <a:gd name="connsiteY3" fmla="*/ 158199 h 316398"/>
                <a:gd name="connsiteX4" fmla="*/ 458929 w 458930"/>
                <a:gd name="connsiteY4" fmla="*/ 158199 h 316398"/>
                <a:gd name="connsiteX5" fmla="*/ 300730 w 458930"/>
                <a:gd name="connsiteY5" fmla="*/ 316398 h 316398"/>
                <a:gd name="connsiteX6" fmla="*/ 0 w 458930"/>
                <a:gd name="connsiteY6" fmla="*/ 316397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30" h="316398">
                  <a:moveTo>
                    <a:pt x="0" y="316397"/>
                  </a:moveTo>
                  <a:cubicBezTo>
                    <a:pt x="1383" y="161359"/>
                    <a:pt x="1383" y="157508"/>
                    <a:pt x="0" y="0"/>
                  </a:cubicBezTo>
                  <a:lnTo>
                    <a:pt x="300731" y="0"/>
                  </a:lnTo>
                  <a:cubicBezTo>
                    <a:pt x="388102" y="0"/>
                    <a:pt x="458930" y="70828"/>
                    <a:pt x="458930" y="158199"/>
                  </a:cubicBezTo>
                  <a:lnTo>
                    <a:pt x="458929" y="158199"/>
                  </a:lnTo>
                  <a:cubicBezTo>
                    <a:pt x="458929" y="245570"/>
                    <a:pt x="388101" y="316398"/>
                    <a:pt x="300730" y="316398"/>
                  </a:cubicBezTo>
                  <a:lnTo>
                    <a:pt x="0" y="3163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kumimoji="1" lang="zh-CN" altLang="en-US" sz="1600" i="1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475D0E-581A-F295-1243-605850323F90}"/>
                </a:ext>
              </a:extLst>
            </p:cNvPr>
            <p:cNvSpPr txBox="1"/>
            <p:nvPr/>
          </p:nvSpPr>
          <p:spPr>
            <a:xfrm>
              <a:off x="5691728" y="5144307"/>
              <a:ext cx="702072" cy="278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dara" panose="020E0502030303020204" pitchFamily="34" charset="0"/>
                  <a:ea typeface="等线" panose="02010600030101010101" pitchFamily="2" charset="-122"/>
                </a:rPr>
                <a:t>max</a:t>
              </a:r>
              <a:endParaRPr lang="en-CN" sz="1600">
                <a:latin typeface="Candara" panose="020E0502030303020204" pitchFamily="34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060BEC-8526-8BCF-97BA-D13CBBA7ADED}"/>
              </a:ext>
            </a:extLst>
          </p:cNvPr>
          <p:cNvCxnSpPr>
            <a:cxnSpLocks/>
          </p:cNvCxnSpPr>
          <p:nvPr/>
        </p:nvCxnSpPr>
        <p:spPr>
          <a:xfrm flipH="1">
            <a:off x="3194623" y="5191234"/>
            <a:ext cx="142875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  <a:headEnd type="triangle" w="sm" len="sm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583FD5-464D-0D79-1587-580456C3E389}"/>
              </a:ext>
            </a:extLst>
          </p:cNvPr>
          <p:cNvCxnSpPr>
            <a:cxnSpLocks/>
          </p:cNvCxnSpPr>
          <p:nvPr/>
        </p:nvCxnSpPr>
        <p:spPr>
          <a:xfrm flipH="1">
            <a:off x="3019001" y="5317863"/>
            <a:ext cx="314341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  <a:headEnd type="triangle" w="sm" len="sm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8B8FBA-ED8B-320A-DE90-0DD8AD4B3994}"/>
              </a:ext>
            </a:extLst>
          </p:cNvPr>
          <p:cNvCxnSpPr>
            <a:cxnSpLocks/>
          </p:cNvCxnSpPr>
          <p:nvPr/>
        </p:nvCxnSpPr>
        <p:spPr>
          <a:xfrm flipH="1">
            <a:off x="3189412" y="4772301"/>
            <a:ext cx="148086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triangle" w="sm" len="sm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2B95B1-89A4-64EA-888E-64A87B3031D5}"/>
              </a:ext>
            </a:extLst>
          </p:cNvPr>
          <p:cNvCxnSpPr>
            <a:cxnSpLocks/>
          </p:cNvCxnSpPr>
          <p:nvPr/>
        </p:nvCxnSpPr>
        <p:spPr>
          <a:xfrm flipH="1">
            <a:off x="3019001" y="4878151"/>
            <a:ext cx="318497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triangle" w="sm" len="sm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B6EDEC-8132-4B5F-1732-9ECA0548B51E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923040" y="5309550"/>
            <a:ext cx="250398" cy="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miter lim="800000"/>
            <a:headEnd type="triangle" w="med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326816-D14A-0652-8968-2D4363539DE5}"/>
              </a:ext>
            </a:extLst>
          </p:cNvPr>
          <p:cNvGrpSpPr/>
          <p:nvPr/>
        </p:nvGrpSpPr>
        <p:grpSpPr>
          <a:xfrm>
            <a:off x="4173438" y="5194776"/>
            <a:ext cx="229548" cy="229548"/>
            <a:chOff x="4684261" y="5308323"/>
            <a:chExt cx="149332" cy="1493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7E145F-5467-BC4F-7B82-D9AF083E8BC7}"/>
                </a:ext>
              </a:extLst>
            </p:cNvPr>
            <p:cNvSpPr/>
            <p:nvPr/>
          </p:nvSpPr>
          <p:spPr>
            <a:xfrm>
              <a:off x="4684261" y="5308323"/>
              <a:ext cx="149332" cy="1493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72D4F3-91A6-B9E4-F760-0FA944D89ADC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4684261" y="5382989"/>
              <a:ext cx="149332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5F1035F-E1EC-4B91-BB92-1989355CEBE0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>
              <a:off x="4758927" y="5308323"/>
              <a:ext cx="0" cy="149332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F09204-42B9-44F0-3EBF-0A7B47B3BD6E}"/>
              </a:ext>
            </a:extLst>
          </p:cNvPr>
          <p:cNvSpPr txBox="1"/>
          <p:nvPr/>
        </p:nvSpPr>
        <p:spPr>
          <a:xfrm>
            <a:off x="2062924" y="5596882"/>
            <a:ext cx="2277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Ensemble</a:t>
            </a:r>
            <a:r>
              <a:rPr lang="zh-CN" altLang="en-US" sz="1600"/>
              <a:t> </a:t>
            </a:r>
            <a:r>
              <a:rPr lang="en-US" altLang="zh-CN" sz="1600"/>
              <a:t>User</a:t>
            </a:r>
            <a:r>
              <a:rPr lang="zh-CN" altLang="en-US" sz="1600"/>
              <a:t> </a:t>
            </a:r>
            <a:r>
              <a:rPr lang="en-US" altLang="zh-CN" sz="1600"/>
              <a:t>Model</a:t>
            </a:r>
            <a:endParaRPr lang="en-CN" sz="1600"/>
          </a:p>
        </p:txBody>
      </p:sp>
      <p:sp>
        <p:nvSpPr>
          <p:cNvPr id="31" name="弧 152">
            <a:extLst>
              <a:ext uri="{FF2B5EF4-FFF2-40B4-BE49-F238E27FC236}">
                <a16:creationId xmlns:a16="http://schemas.microsoft.com/office/drawing/2014/main" id="{17A2FE11-17A3-4E30-E43E-8B92416A95F4}"/>
              </a:ext>
            </a:extLst>
          </p:cNvPr>
          <p:cNvSpPr/>
          <p:nvPr/>
        </p:nvSpPr>
        <p:spPr>
          <a:xfrm rot="21186022">
            <a:off x="2099667" y="3891784"/>
            <a:ext cx="2697914" cy="1333834"/>
          </a:xfrm>
          <a:prstGeom prst="arc">
            <a:avLst>
              <a:gd name="adj1" fmla="val 10548846"/>
              <a:gd name="adj2" fmla="val 105562"/>
            </a:avLst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  <a:headEnd type="triangle" w="lg" len="med"/>
          </a:ln>
          <a:effectLst/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圆角矩形 138">
            <a:extLst>
              <a:ext uri="{FF2B5EF4-FFF2-40B4-BE49-F238E27FC236}">
                <a16:creationId xmlns:a16="http://schemas.microsoft.com/office/drawing/2014/main" id="{D218B2B0-3AD9-6B94-0E50-C61983669A07}"/>
              </a:ext>
            </a:extLst>
          </p:cNvPr>
          <p:cNvSpPr/>
          <p:nvPr/>
        </p:nvSpPr>
        <p:spPr>
          <a:xfrm>
            <a:off x="2070883" y="4055199"/>
            <a:ext cx="1917098" cy="430083"/>
          </a:xfrm>
          <a:prstGeom prst="roundRect">
            <a:avLst>
              <a:gd name="adj" fmla="val 19283"/>
            </a:avLst>
          </a:prstGeom>
          <a:solidFill>
            <a:srgbClr val="778495">
              <a:lumMod val="20000"/>
              <a:lumOff val="80000"/>
            </a:srgbClr>
          </a:solidFill>
          <a:ln w="222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  <a:defRPr/>
            </a:pPr>
            <a:endParaRPr kumimoji="1" lang="en-US" altLang="zh-CN" kern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弧 160">
            <a:extLst>
              <a:ext uri="{FF2B5EF4-FFF2-40B4-BE49-F238E27FC236}">
                <a16:creationId xmlns:a16="http://schemas.microsoft.com/office/drawing/2014/main" id="{8D41894D-42DA-DEBA-3C2D-A91DC3E19AA4}"/>
              </a:ext>
            </a:extLst>
          </p:cNvPr>
          <p:cNvSpPr/>
          <p:nvPr/>
        </p:nvSpPr>
        <p:spPr>
          <a:xfrm rot="657914" flipH="1">
            <a:off x="5521447" y="4218300"/>
            <a:ext cx="472646" cy="1116872"/>
          </a:xfrm>
          <a:prstGeom prst="arc">
            <a:avLst>
              <a:gd name="adj1" fmla="val 5995837"/>
              <a:gd name="adj2" fmla="val 18111185"/>
            </a:avLst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  <a:headEnd type="triangle" w="lg" len="med"/>
          </a:ln>
          <a:effectLst/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23D832-BF33-8D28-4F0B-D09BB0088F39}"/>
              </a:ext>
            </a:extLst>
          </p:cNvPr>
          <p:cNvSpPr txBox="1"/>
          <p:nvPr/>
        </p:nvSpPr>
        <p:spPr>
          <a:xfrm>
            <a:off x="2029318" y="4138126"/>
            <a:ext cx="2024892" cy="294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defRPr/>
            </a:pPr>
            <a:r>
              <a:rPr kumimoji="1" lang="en-US" altLang="zh-CN" sz="1600" kern="0">
                <a:solidFill>
                  <a:srgbClr val="000000"/>
                </a:solidFill>
              </a:rPr>
              <a:t>Entropy</a:t>
            </a:r>
            <a:r>
              <a:rPr kumimoji="1" lang="zh-CN" altLang="en-US" sz="1600" kern="0">
                <a:solidFill>
                  <a:srgbClr val="000000"/>
                </a:solidFill>
              </a:rPr>
              <a:t> </a:t>
            </a:r>
            <a:r>
              <a:rPr kumimoji="1" lang="en-US" altLang="zh-CN" sz="1600" kern="0" err="1">
                <a:solidFill>
                  <a:srgbClr val="000000"/>
                </a:solidFill>
              </a:rPr>
              <a:t>Penalizer</a:t>
            </a:r>
            <a:endParaRPr kumimoji="1" lang="en-US" altLang="zh-CN" sz="1600" ker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146">
                <a:extLst>
                  <a:ext uri="{FF2B5EF4-FFF2-40B4-BE49-F238E27FC236}">
                    <a16:creationId xmlns:a16="http://schemas.microsoft.com/office/drawing/2014/main" id="{0FB1D011-C13A-477A-05AC-5D699F9D6F72}"/>
                  </a:ext>
                </a:extLst>
              </p:cNvPr>
              <p:cNvSpPr txBox="1"/>
              <p:nvPr/>
            </p:nvSpPr>
            <p:spPr>
              <a:xfrm>
                <a:off x="5612337" y="3968570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sz="20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5" name="文本框 146">
                <a:extLst>
                  <a:ext uri="{FF2B5EF4-FFF2-40B4-BE49-F238E27FC236}">
                    <a16:creationId xmlns:a16="http://schemas.microsoft.com/office/drawing/2014/main" id="{0FB1D011-C13A-477A-05AC-5D699F9D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337" y="3968570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145">
                <a:extLst>
                  <a:ext uri="{FF2B5EF4-FFF2-40B4-BE49-F238E27FC236}">
                    <a16:creationId xmlns:a16="http://schemas.microsoft.com/office/drawing/2014/main" id="{6B5F7661-E7B2-0BD8-FADF-4947723CC484}"/>
                  </a:ext>
                </a:extLst>
              </p:cNvPr>
              <p:cNvSpPr txBox="1"/>
              <p:nvPr/>
            </p:nvSpPr>
            <p:spPr>
              <a:xfrm>
                <a:off x="5275293" y="4799493"/>
                <a:ext cx="1815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zh-CN" altLang="en-US" sz="20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文本框 145">
                <a:extLst>
                  <a:ext uri="{FF2B5EF4-FFF2-40B4-BE49-F238E27FC236}">
                    <a16:creationId xmlns:a16="http://schemas.microsoft.com/office/drawing/2014/main" id="{6B5F7661-E7B2-0BD8-FADF-4947723CC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93" y="4799493"/>
                <a:ext cx="181588" cy="307777"/>
              </a:xfrm>
              <a:prstGeom prst="rect">
                <a:avLst/>
              </a:prstGeom>
              <a:blipFill>
                <a:blip r:embed="rId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连接符 156">
            <a:extLst>
              <a:ext uri="{FF2B5EF4-FFF2-40B4-BE49-F238E27FC236}">
                <a16:creationId xmlns:a16="http://schemas.microsoft.com/office/drawing/2014/main" id="{B8ABD7F0-0D52-22AA-2CF8-98B00CA7801D}"/>
              </a:ext>
            </a:extLst>
          </p:cNvPr>
          <p:cNvCxnSpPr>
            <a:cxnSpLocks/>
          </p:cNvCxnSpPr>
          <p:nvPr/>
        </p:nvCxnSpPr>
        <p:spPr>
          <a:xfrm>
            <a:off x="5217165" y="4812685"/>
            <a:ext cx="0" cy="353564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miter lim="800000"/>
            <a:headEnd type="triangle" w="lg" len="med"/>
          </a:ln>
          <a:effectLst/>
        </p:spPr>
      </p:cxnSp>
      <p:pic>
        <p:nvPicPr>
          <p:cNvPr id="38" name="图形 162">
            <a:extLst>
              <a:ext uri="{FF2B5EF4-FFF2-40B4-BE49-F238E27FC236}">
                <a16:creationId xmlns:a16="http://schemas.microsoft.com/office/drawing/2014/main" id="{4DC6AA7C-3FA0-D3F6-20D4-DF76821C73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533" y="4676080"/>
            <a:ext cx="595995" cy="595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68BCA-BF12-8BE1-2ED5-25BC33428A65}"/>
                  </a:ext>
                </a:extLst>
              </p:cNvPr>
              <p:cNvSpPr txBox="1"/>
              <p:nvPr/>
            </p:nvSpPr>
            <p:spPr>
              <a:xfrm>
                <a:off x="276423" y="5278663"/>
                <a:ext cx="1725726" cy="303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400">
                    <a:latin typeface="Candara" panose="020E0502030303020204" pitchFamily="34" charset="0"/>
                  </a:rPr>
                  <a:t>Offline</a:t>
                </a:r>
                <a:r>
                  <a:rPr lang="zh-CN" altLang="en-US" sz="1400">
                    <a:latin typeface="Candara" panose="020E0502030303020204" pitchFamily="34" charset="0"/>
                  </a:rPr>
                  <a:t> </a:t>
                </a:r>
                <a:r>
                  <a:rPr lang="en-US" altLang="zh-CN" sz="1400">
                    <a:latin typeface="Candara" panose="020E0502030303020204" pitchFamily="34" charset="0"/>
                  </a:rPr>
                  <a:t>Logs</a:t>
                </a:r>
                <a:r>
                  <a:rPr lang="zh-CN" altLang="en-US" sz="1400">
                    <a:latin typeface="Candara" panose="020E0502030303020204" pitchFamily="34" charset="0"/>
                  </a:rPr>
                  <a:t> </a:t>
                </a:r>
                <a:r>
                  <a:rPr lang="en-US" altLang="zh-CN" sz="1400">
                    <a:latin typeface="Candara" panose="020E0502030303020204" pitchFamily="34" charset="0"/>
                  </a:rPr>
                  <a:t>of</a:t>
                </a:r>
                <a:r>
                  <a:rPr lang="zh-CN" altLang="en-US" sz="140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kumimoji="1" lang="zh-CN" altLang="en-US" kern="0">
                  <a:solidFill>
                    <a:prstClr val="black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68BCA-BF12-8BE1-2ED5-25BC33428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3" y="5278663"/>
                <a:ext cx="1725726" cy="303545"/>
              </a:xfrm>
              <a:prstGeom prst="rect">
                <a:avLst/>
              </a:prstGeom>
              <a:blipFill>
                <a:blip r:embed="rId11"/>
                <a:stretch>
                  <a:fillRect t="-16000" b="-12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BD6410C7-1661-F3CF-1C4D-870C9BD9962E}"/>
              </a:ext>
            </a:extLst>
          </p:cNvPr>
          <p:cNvSpPr/>
          <p:nvPr/>
        </p:nvSpPr>
        <p:spPr>
          <a:xfrm>
            <a:off x="3989179" y="4264469"/>
            <a:ext cx="301523" cy="919576"/>
          </a:xfrm>
          <a:custGeom>
            <a:avLst/>
            <a:gdLst>
              <a:gd name="connsiteX0" fmla="*/ 0 w 299155"/>
              <a:gd name="connsiteY0" fmla="*/ 0 h 914400"/>
              <a:gd name="connsiteX1" fmla="*/ 299155 w 299155"/>
              <a:gd name="connsiteY1" fmla="*/ 914400 h 914400"/>
              <a:gd name="connsiteX0" fmla="*/ 0 w 324018"/>
              <a:gd name="connsiteY0" fmla="*/ 0 h 914400"/>
              <a:gd name="connsiteX1" fmla="*/ 299155 w 324018"/>
              <a:gd name="connsiteY1" fmla="*/ 914400 h 914400"/>
              <a:gd name="connsiteX0" fmla="*/ 0 w 329036"/>
              <a:gd name="connsiteY0" fmla="*/ 0 h 914400"/>
              <a:gd name="connsiteX1" fmla="*/ 299155 w 329036"/>
              <a:gd name="connsiteY1" fmla="*/ 914400 h 914400"/>
              <a:gd name="connsiteX0" fmla="*/ 0 w 304154"/>
              <a:gd name="connsiteY0" fmla="*/ 0 h 914400"/>
              <a:gd name="connsiteX1" fmla="*/ 299155 w 304154"/>
              <a:gd name="connsiteY1" fmla="*/ 914400 h 914400"/>
              <a:gd name="connsiteX0" fmla="*/ 0 w 299457"/>
              <a:gd name="connsiteY0" fmla="*/ 0 h 914400"/>
              <a:gd name="connsiteX1" fmla="*/ 299155 w 299457"/>
              <a:gd name="connsiteY1" fmla="*/ 914400 h 914400"/>
              <a:gd name="connsiteX0" fmla="*/ 0 w 300205"/>
              <a:gd name="connsiteY0" fmla="*/ 646 h 915046"/>
              <a:gd name="connsiteX1" fmla="*/ 299155 w 300205"/>
              <a:gd name="connsiteY1" fmla="*/ 915046 h 915046"/>
              <a:gd name="connsiteX0" fmla="*/ 0 w 299155"/>
              <a:gd name="connsiteY0" fmla="*/ 1578 h 915978"/>
              <a:gd name="connsiteX1" fmla="*/ 299155 w 299155"/>
              <a:gd name="connsiteY1" fmla="*/ 915978 h 915978"/>
              <a:gd name="connsiteX0" fmla="*/ 0 w 321803"/>
              <a:gd name="connsiteY0" fmla="*/ 647 h 915047"/>
              <a:gd name="connsiteX1" fmla="*/ 299155 w 321803"/>
              <a:gd name="connsiteY1" fmla="*/ 915047 h 915047"/>
              <a:gd name="connsiteX0" fmla="*/ 0 w 337554"/>
              <a:gd name="connsiteY0" fmla="*/ 77 h 914477"/>
              <a:gd name="connsiteX1" fmla="*/ 299155 w 337554"/>
              <a:gd name="connsiteY1" fmla="*/ 914477 h 914477"/>
              <a:gd name="connsiteX0" fmla="*/ 0 w 328439"/>
              <a:gd name="connsiteY0" fmla="*/ 0 h 914400"/>
              <a:gd name="connsiteX1" fmla="*/ 299155 w 328439"/>
              <a:gd name="connsiteY1" fmla="*/ 914400 h 914400"/>
              <a:gd name="connsiteX0" fmla="*/ 0 w 301523"/>
              <a:gd name="connsiteY0" fmla="*/ 0 h 914400"/>
              <a:gd name="connsiteX1" fmla="*/ 299155 w 301523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523" h="914400">
                <a:moveTo>
                  <a:pt x="0" y="0"/>
                </a:moveTo>
                <a:cubicBezTo>
                  <a:pt x="331140" y="8788"/>
                  <a:pt x="303456" y="140398"/>
                  <a:pt x="299155" y="914400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D0C33BA-B6F8-0721-5D38-2F4804C7F944}"/>
              </a:ext>
            </a:extLst>
          </p:cNvPr>
          <p:cNvSpPr/>
          <p:nvPr/>
        </p:nvSpPr>
        <p:spPr>
          <a:xfrm>
            <a:off x="3847205" y="4865983"/>
            <a:ext cx="355600" cy="371684"/>
          </a:xfrm>
          <a:custGeom>
            <a:avLst/>
            <a:gdLst>
              <a:gd name="connsiteX0" fmla="*/ 0 w 299155"/>
              <a:gd name="connsiteY0" fmla="*/ 0 h 914400"/>
              <a:gd name="connsiteX1" fmla="*/ 299155 w 299155"/>
              <a:gd name="connsiteY1" fmla="*/ 914400 h 914400"/>
              <a:gd name="connsiteX0" fmla="*/ 0 w 324018"/>
              <a:gd name="connsiteY0" fmla="*/ 0 h 914400"/>
              <a:gd name="connsiteX1" fmla="*/ 299155 w 324018"/>
              <a:gd name="connsiteY1" fmla="*/ 914400 h 914400"/>
              <a:gd name="connsiteX0" fmla="*/ 0 w 329036"/>
              <a:gd name="connsiteY0" fmla="*/ 0 h 914400"/>
              <a:gd name="connsiteX1" fmla="*/ 299155 w 329036"/>
              <a:gd name="connsiteY1" fmla="*/ 914400 h 914400"/>
              <a:gd name="connsiteX0" fmla="*/ 0 w 304154"/>
              <a:gd name="connsiteY0" fmla="*/ 0 h 914400"/>
              <a:gd name="connsiteX1" fmla="*/ 299155 w 304154"/>
              <a:gd name="connsiteY1" fmla="*/ 914400 h 914400"/>
              <a:gd name="connsiteX0" fmla="*/ 0 w 299457"/>
              <a:gd name="connsiteY0" fmla="*/ 0 h 914400"/>
              <a:gd name="connsiteX1" fmla="*/ 299155 w 299457"/>
              <a:gd name="connsiteY1" fmla="*/ 914400 h 914400"/>
              <a:gd name="connsiteX0" fmla="*/ 0 w 300205"/>
              <a:gd name="connsiteY0" fmla="*/ 646 h 915046"/>
              <a:gd name="connsiteX1" fmla="*/ 299155 w 300205"/>
              <a:gd name="connsiteY1" fmla="*/ 915046 h 915046"/>
              <a:gd name="connsiteX0" fmla="*/ 0 w 299155"/>
              <a:gd name="connsiteY0" fmla="*/ 1578 h 915978"/>
              <a:gd name="connsiteX1" fmla="*/ 299155 w 299155"/>
              <a:gd name="connsiteY1" fmla="*/ 915978 h 915978"/>
              <a:gd name="connsiteX0" fmla="*/ 0 w 321803"/>
              <a:gd name="connsiteY0" fmla="*/ 647 h 915047"/>
              <a:gd name="connsiteX1" fmla="*/ 299155 w 321803"/>
              <a:gd name="connsiteY1" fmla="*/ 915047 h 915047"/>
              <a:gd name="connsiteX0" fmla="*/ 0 w 337554"/>
              <a:gd name="connsiteY0" fmla="*/ 77 h 914477"/>
              <a:gd name="connsiteX1" fmla="*/ 299155 w 337554"/>
              <a:gd name="connsiteY1" fmla="*/ 914477 h 914477"/>
              <a:gd name="connsiteX0" fmla="*/ 0 w 392757"/>
              <a:gd name="connsiteY0" fmla="*/ 118 h 804570"/>
              <a:gd name="connsiteX1" fmla="*/ 366889 w 392757"/>
              <a:gd name="connsiteY1" fmla="*/ 804570 h 804570"/>
              <a:gd name="connsiteX0" fmla="*/ 0 w 366889"/>
              <a:gd name="connsiteY0" fmla="*/ 73 h 804525"/>
              <a:gd name="connsiteX1" fmla="*/ 366889 w 366889"/>
              <a:gd name="connsiteY1" fmla="*/ 804525 h 804525"/>
              <a:gd name="connsiteX0" fmla="*/ 0 w 366889"/>
              <a:gd name="connsiteY0" fmla="*/ -1 h 804451"/>
              <a:gd name="connsiteX1" fmla="*/ 366889 w 366889"/>
              <a:gd name="connsiteY1" fmla="*/ 804451 h 804451"/>
              <a:gd name="connsiteX0" fmla="*/ 0 w 366889"/>
              <a:gd name="connsiteY0" fmla="*/ -1 h 804451"/>
              <a:gd name="connsiteX1" fmla="*/ 366889 w 366889"/>
              <a:gd name="connsiteY1" fmla="*/ 804451 h 804451"/>
              <a:gd name="connsiteX0" fmla="*/ 0 w 366889"/>
              <a:gd name="connsiteY0" fmla="*/ 0 h 755587"/>
              <a:gd name="connsiteX1" fmla="*/ 366889 w 366889"/>
              <a:gd name="connsiteY1" fmla="*/ 755587 h 755587"/>
              <a:gd name="connsiteX0" fmla="*/ 0 w 366889"/>
              <a:gd name="connsiteY0" fmla="*/ 0 h 755587"/>
              <a:gd name="connsiteX1" fmla="*/ 366889 w 366889"/>
              <a:gd name="connsiteY1" fmla="*/ 755587 h 755587"/>
              <a:gd name="connsiteX0" fmla="*/ 0 w 355600"/>
              <a:gd name="connsiteY0" fmla="*/ 0 h 804451"/>
              <a:gd name="connsiteX1" fmla="*/ 355600 w 355600"/>
              <a:gd name="connsiteY1" fmla="*/ 804451 h 804451"/>
              <a:gd name="connsiteX0" fmla="*/ 0 w 355600"/>
              <a:gd name="connsiteY0" fmla="*/ 0 h 804451"/>
              <a:gd name="connsiteX1" fmla="*/ 355600 w 355600"/>
              <a:gd name="connsiteY1" fmla="*/ 804451 h 80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" h="804451">
                <a:moveTo>
                  <a:pt x="0" y="0"/>
                </a:moveTo>
                <a:cubicBezTo>
                  <a:pt x="246473" y="43222"/>
                  <a:pt x="323614" y="519057"/>
                  <a:pt x="355600" y="804451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D9F1E89-3EE6-4F75-1A64-61360F009512}"/>
              </a:ext>
            </a:extLst>
          </p:cNvPr>
          <p:cNvSpPr/>
          <p:nvPr/>
        </p:nvSpPr>
        <p:spPr>
          <a:xfrm>
            <a:off x="1187852" y="4270777"/>
            <a:ext cx="880169" cy="389544"/>
          </a:xfrm>
          <a:custGeom>
            <a:avLst/>
            <a:gdLst>
              <a:gd name="connsiteX0" fmla="*/ 0 w 299155"/>
              <a:gd name="connsiteY0" fmla="*/ 0 h 914400"/>
              <a:gd name="connsiteX1" fmla="*/ 299155 w 299155"/>
              <a:gd name="connsiteY1" fmla="*/ 914400 h 914400"/>
              <a:gd name="connsiteX0" fmla="*/ 0 w 324018"/>
              <a:gd name="connsiteY0" fmla="*/ 0 h 914400"/>
              <a:gd name="connsiteX1" fmla="*/ 299155 w 324018"/>
              <a:gd name="connsiteY1" fmla="*/ 914400 h 914400"/>
              <a:gd name="connsiteX0" fmla="*/ 0 w 329036"/>
              <a:gd name="connsiteY0" fmla="*/ 0 h 914400"/>
              <a:gd name="connsiteX1" fmla="*/ 299155 w 329036"/>
              <a:gd name="connsiteY1" fmla="*/ 914400 h 914400"/>
              <a:gd name="connsiteX0" fmla="*/ 0 w 304154"/>
              <a:gd name="connsiteY0" fmla="*/ 0 h 914400"/>
              <a:gd name="connsiteX1" fmla="*/ 299155 w 304154"/>
              <a:gd name="connsiteY1" fmla="*/ 914400 h 914400"/>
              <a:gd name="connsiteX0" fmla="*/ 0 w 299457"/>
              <a:gd name="connsiteY0" fmla="*/ 0 h 914400"/>
              <a:gd name="connsiteX1" fmla="*/ 299155 w 299457"/>
              <a:gd name="connsiteY1" fmla="*/ 914400 h 914400"/>
              <a:gd name="connsiteX0" fmla="*/ 0 w 300205"/>
              <a:gd name="connsiteY0" fmla="*/ 646 h 915046"/>
              <a:gd name="connsiteX1" fmla="*/ 299155 w 300205"/>
              <a:gd name="connsiteY1" fmla="*/ 915046 h 915046"/>
              <a:gd name="connsiteX0" fmla="*/ 0 w 299155"/>
              <a:gd name="connsiteY0" fmla="*/ 1578 h 915978"/>
              <a:gd name="connsiteX1" fmla="*/ 299155 w 299155"/>
              <a:gd name="connsiteY1" fmla="*/ 915978 h 915978"/>
              <a:gd name="connsiteX0" fmla="*/ 0 w 321803"/>
              <a:gd name="connsiteY0" fmla="*/ 647 h 915047"/>
              <a:gd name="connsiteX1" fmla="*/ 299155 w 321803"/>
              <a:gd name="connsiteY1" fmla="*/ 915047 h 915047"/>
              <a:gd name="connsiteX0" fmla="*/ 0 w 337554"/>
              <a:gd name="connsiteY0" fmla="*/ 77 h 914477"/>
              <a:gd name="connsiteX1" fmla="*/ 299155 w 337554"/>
              <a:gd name="connsiteY1" fmla="*/ 914477 h 914477"/>
              <a:gd name="connsiteX0" fmla="*/ 0 w 685132"/>
              <a:gd name="connsiteY0" fmla="*/ 416437 h 416437"/>
              <a:gd name="connsiteX1" fmla="*/ 676526 w 685132"/>
              <a:gd name="connsiteY1" fmla="*/ 233960 h 416437"/>
              <a:gd name="connsiteX0" fmla="*/ 0 w 676526"/>
              <a:gd name="connsiteY0" fmla="*/ 225784 h 225784"/>
              <a:gd name="connsiteX1" fmla="*/ 676526 w 676526"/>
              <a:gd name="connsiteY1" fmla="*/ 43307 h 225784"/>
              <a:gd name="connsiteX0" fmla="*/ 0 w 894241"/>
              <a:gd name="connsiteY0" fmla="*/ 476622 h 476622"/>
              <a:gd name="connsiteX1" fmla="*/ 894241 w 894241"/>
              <a:gd name="connsiteY1" fmla="*/ 27142 h 476622"/>
              <a:gd name="connsiteX0" fmla="*/ 0 w 756355"/>
              <a:gd name="connsiteY0" fmla="*/ 490517 h 490517"/>
              <a:gd name="connsiteX1" fmla="*/ 756355 w 756355"/>
              <a:gd name="connsiteY1" fmla="*/ 26605 h 490517"/>
              <a:gd name="connsiteX0" fmla="*/ 0 w 756355"/>
              <a:gd name="connsiteY0" fmla="*/ 504321 h 504321"/>
              <a:gd name="connsiteX1" fmla="*/ 756355 w 756355"/>
              <a:gd name="connsiteY1" fmla="*/ 40409 h 504321"/>
              <a:gd name="connsiteX0" fmla="*/ 0 w 756355"/>
              <a:gd name="connsiteY0" fmla="*/ 500357 h 500357"/>
              <a:gd name="connsiteX1" fmla="*/ 756355 w 756355"/>
              <a:gd name="connsiteY1" fmla="*/ 36445 h 500357"/>
              <a:gd name="connsiteX0" fmla="*/ 0 w 756355"/>
              <a:gd name="connsiteY0" fmla="*/ 463912 h 463912"/>
              <a:gd name="connsiteX1" fmla="*/ 756355 w 756355"/>
              <a:gd name="connsiteY1" fmla="*/ 0 h 463912"/>
              <a:gd name="connsiteX0" fmla="*/ 0 w 756355"/>
              <a:gd name="connsiteY0" fmla="*/ 464144 h 464144"/>
              <a:gd name="connsiteX1" fmla="*/ 756355 w 756355"/>
              <a:gd name="connsiteY1" fmla="*/ 232 h 464144"/>
              <a:gd name="connsiteX0" fmla="*/ 9809 w 766164"/>
              <a:gd name="connsiteY0" fmla="*/ 464133 h 464133"/>
              <a:gd name="connsiteX1" fmla="*/ 766164 w 766164"/>
              <a:gd name="connsiteY1" fmla="*/ 221 h 464133"/>
              <a:gd name="connsiteX0" fmla="*/ 6832 w 802552"/>
              <a:gd name="connsiteY0" fmla="*/ 456922 h 456922"/>
              <a:gd name="connsiteX1" fmla="*/ 802552 w 802552"/>
              <a:gd name="connsiteY1" fmla="*/ 226 h 456922"/>
              <a:gd name="connsiteX0" fmla="*/ 0 w 795720"/>
              <a:gd name="connsiteY0" fmla="*/ 457084 h 457084"/>
              <a:gd name="connsiteX1" fmla="*/ 795720 w 795720"/>
              <a:gd name="connsiteY1" fmla="*/ 388 h 457084"/>
              <a:gd name="connsiteX0" fmla="*/ 62 w 795782"/>
              <a:gd name="connsiteY0" fmla="*/ 456696 h 456696"/>
              <a:gd name="connsiteX1" fmla="*/ 795782 w 795782"/>
              <a:gd name="connsiteY1" fmla="*/ 0 h 456696"/>
              <a:gd name="connsiteX0" fmla="*/ 0 w 795720"/>
              <a:gd name="connsiteY0" fmla="*/ 456696 h 456696"/>
              <a:gd name="connsiteX1" fmla="*/ 795720 w 795720"/>
              <a:gd name="connsiteY1" fmla="*/ 0 h 45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720" h="456696">
                <a:moveTo>
                  <a:pt x="0" y="456696"/>
                </a:moveTo>
                <a:cubicBezTo>
                  <a:pt x="14906" y="25292"/>
                  <a:pt x="-46975" y="12575"/>
                  <a:pt x="795720" y="0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C4BE9-4DBC-7388-7593-FB4C4C54EDAA}"/>
              </a:ext>
            </a:extLst>
          </p:cNvPr>
          <p:cNvCxnSpPr>
            <a:cxnSpLocks/>
          </p:cNvCxnSpPr>
          <p:nvPr/>
        </p:nvCxnSpPr>
        <p:spPr>
          <a:xfrm flipH="1">
            <a:off x="1333954" y="5011126"/>
            <a:ext cx="674702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F1A588-090B-D84D-D6AD-782136CFC192}"/>
              </a:ext>
            </a:extLst>
          </p:cNvPr>
          <p:cNvSpPr txBox="1"/>
          <p:nvPr/>
        </p:nvSpPr>
        <p:spPr>
          <a:xfrm>
            <a:off x="1230868" y="4316684"/>
            <a:ext cx="1038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andara" panose="020E0502030303020204" pitchFamily="34" charset="0"/>
              </a:rPr>
              <a:t>Penalize</a:t>
            </a:r>
            <a:endParaRPr lang="en-CN" sz="1400">
              <a:latin typeface="Candara" panose="020E0502030303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57E6D-0243-37E9-036D-2B8A66DBC2D7}"/>
              </a:ext>
            </a:extLst>
          </p:cNvPr>
          <p:cNvSpPr txBox="1"/>
          <p:nvPr/>
        </p:nvSpPr>
        <p:spPr>
          <a:xfrm>
            <a:off x="1262455" y="4733875"/>
            <a:ext cx="1038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andara" panose="020E0502030303020204" pitchFamily="34" charset="0"/>
              </a:rPr>
              <a:t>Pretrain</a:t>
            </a:r>
            <a:endParaRPr lang="en-CN" sz="140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4EEAE1-5434-B0B9-C6BD-C9D9AD11B46A}"/>
                  </a:ext>
                </a:extLst>
              </p:cNvPr>
              <p:cNvSpPr txBox="1"/>
              <p:nvPr/>
            </p:nvSpPr>
            <p:spPr>
              <a:xfrm>
                <a:off x="1146060" y="4976827"/>
                <a:ext cx="10384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CN" sz="14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4EEAE1-5434-B0B9-C6BD-C9D9AD11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60" y="4976827"/>
                <a:ext cx="1038477" cy="307777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加号 11">
            <a:extLst>
              <a:ext uri="{FF2B5EF4-FFF2-40B4-BE49-F238E27FC236}">
                <a16:creationId xmlns:a16="http://schemas.microsoft.com/office/drawing/2014/main" id="{5F789C44-01D8-B10F-3DD8-8EA2AD9BCDCA}"/>
              </a:ext>
            </a:extLst>
          </p:cNvPr>
          <p:cNvSpPr/>
          <p:nvPr/>
        </p:nvSpPr>
        <p:spPr>
          <a:xfrm>
            <a:off x="4008140" y="5361570"/>
            <a:ext cx="145454" cy="145454"/>
          </a:xfrm>
          <a:prstGeom prst="mathPlus">
            <a:avLst>
              <a:gd name="adj1" fmla="val 123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减 12">
            <a:extLst>
              <a:ext uri="{FF2B5EF4-FFF2-40B4-BE49-F238E27FC236}">
                <a16:creationId xmlns:a16="http://schemas.microsoft.com/office/drawing/2014/main" id="{0F783301-F5B4-DFD8-3BD9-13A98DF82C94}"/>
              </a:ext>
            </a:extLst>
          </p:cNvPr>
          <p:cNvSpPr/>
          <p:nvPr/>
        </p:nvSpPr>
        <p:spPr>
          <a:xfrm>
            <a:off x="3822313" y="4957749"/>
            <a:ext cx="158913" cy="75315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减 12">
            <a:extLst>
              <a:ext uri="{FF2B5EF4-FFF2-40B4-BE49-F238E27FC236}">
                <a16:creationId xmlns:a16="http://schemas.microsoft.com/office/drawing/2014/main" id="{CE619043-CAF2-14FE-8ECB-705B9AAEB2FD}"/>
              </a:ext>
            </a:extLst>
          </p:cNvPr>
          <p:cNvSpPr/>
          <p:nvPr/>
        </p:nvSpPr>
        <p:spPr>
          <a:xfrm>
            <a:off x="4035662" y="4350695"/>
            <a:ext cx="158913" cy="75315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199199-CBDD-52BA-7E3B-7EA31EDF797E}"/>
                  </a:ext>
                </a:extLst>
              </p:cNvPr>
              <p:cNvSpPr txBox="1"/>
              <p:nvPr/>
            </p:nvSpPr>
            <p:spPr>
              <a:xfrm>
                <a:off x="3916539" y="4642796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CN" i="1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199199-CBDD-52BA-7E3B-7EA31EDF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39" y="4642796"/>
                <a:ext cx="4862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F4019E-A0B0-22ED-CAAE-D0CEA39D11E7}"/>
                  </a:ext>
                </a:extLst>
              </p:cNvPr>
              <p:cNvSpPr txBox="1"/>
              <p:nvPr/>
            </p:nvSpPr>
            <p:spPr>
              <a:xfrm>
                <a:off x="3956684" y="3963195"/>
                <a:ext cx="474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CN" i="1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F4019E-A0B0-22ED-CAAE-D0CEA39D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84" y="3963195"/>
                <a:ext cx="47410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657F8A3-8D84-A9CC-846D-678DCADA9903}"/>
              </a:ext>
            </a:extLst>
          </p:cNvPr>
          <p:cNvGrpSpPr/>
          <p:nvPr/>
        </p:nvGrpSpPr>
        <p:grpSpPr>
          <a:xfrm>
            <a:off x="2264851" y="4722008"/>
            <a:ext cx="858444" cy="692966"/>
            <a:chOff x="3083730" y="2743228"/>
            <a:chExt cx="1055195" cy="692966"/>
          </a:xfrm>
        </p:grpSpPr>
        <p:sp>
          <p:nvSpPr>
            <p:cNvPr id="53" name="圆角矩形 142">
              <a:extLst>
                <a:ext uri="{FF2B5EF4-FFF2-40B4-BE49-F238E27FC236}">
                  <a16:creationId xmlns:a16="http://schemas.microsoft.com/office/drawing/2014/main" id="{072F9378-3936-BCB3-87CB-8242CD83287B}"/>
                </a:ext>
              </a:extLst>
            </p:cNvPr>
            <p:cNvSpPr/>
            <p:nvPr/>
          </p:nvSpPr>
          <p:spPr>
            <a:xfrm>
              <a:off x="3083730" y="2759636"/>
              <a:ext cx="925095" cy="67655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kern="0">
                  <a:solidFill>
                    <a:srgbClr val="000000"/>
                  </a:solidFill>
                  <a:latin typeface="Calibri" panose="020F0502020204030204"/>
                </a:rPr>
                <a:t>GPM</a:t>
              </a:r>
              <a:endParaRPr kumimoji="1" lang="zh-CN" altLang="en-US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4F27D2-332E-D89E-CA6A-3EFB8E93B038}"/>
                    </a:ext>
                  </a:extLst>
                </p:cNvPr>
                <p:cNvSpPr txBox="1"/>
                <p:nvPr/>
              </p:nvSpPr>
              <p:spPr>
                <a:xfrm>
                  <a:off x="3637576" y="3099082"/>
                  <a:ext cx="501349" cy="292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CN" sz="1100" i="1">
                    <a:solidFill>
                      <a:srgbClr val="00B05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55FDA8A-CEF9-C482-06D5-9C5FAAC6B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6" y="3099082"/>
                  <a:ext cx="50134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B1524A-1D5F-302D-3F2D-07C2E9D6619A}"/>
                    </a:ext>
                  </a:extLst>
                </p:cNvPr>
                <p:cNvSpPr txBox="1"/>
                <p:nvPr/>
              </p:nvSpPr>
              <p:spPr>
                <a:xfrm>
                  <a:off x="3644499" y="2743228"/>
                  <a:ext cx="487162" cy="283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sz="1050" i="1">
                    <a:solidFill>
                      <a:srgbClr val="C0000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3FDD9F-CD83-5C82-1C6D-1E5073AD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499" y="2743228"/>
                  <a:ext cx="487162" cy="2837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1C541D-7B46-CA69-8AEB-AA9FDF427218}"/>
              </a:ext>
            </a:extLst>
          </p:cNvPr>
          <p:cNvGrpSpPr/>
          <p:nvPr/>
        </p:nvGrpSpPr>
        <p:grpSpPr>
          <a:xfrm>
            <a:off x="2100161" y="4857163"/>
            <a:ext cx="782393" cy="685766"/>
            <a:chOff x="3083730" y="2743228"/>
            <a:chExt cx="961714" cy="685766"/>
          </a:xfrm>
        </p:grpSpPr>
        <p:sp>
          <p:nvSpPr>
            <p:cNvPr id="57" name="圆角矩形 142">
              <a:extLst>
                <a:ext uri="{FF2B5EF4-FFF2-40B4-BE49-F238E27FC236}">
                  <a16:creationId xmlns:a16="http://schemas.microsoft.com/office/drawing/2014/main" id="{F47E4F31-3099-6FC5-9041-41B81CEB19D2}"/>
                </a:ext>
              </a:extLst>
            </p:cNvPr>
            <p:cNvSpPr/>
            <p:nvPr/>
          </p:nvSpPr>
          <p:spPr>
            <a:xfrm>
              <a:off x="3083730" y="2752436"/>
              <a:ext cx="925094" cy="67655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1600" kern="0">
                  <a:solidFill>
                    <a:srgbClr val="000000"/>
                  </a:solidFill>
                  <a:latin typeface="Calibri" panose="020F0502020204030204"/>
                </a:rPr>
                <a:t>GPM</a:t>
              </a:r>
              <a:endParaRPr kumimoji="1" lang="zh-CN" altLang="en-US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421936F-B5FF-4B97-1B86-C1D8A7B6CCED}"/>
                    </a:ext>
                  </a:extLst>
                </p:cNvPr>
                <p:cNvSpPr txBox="1"/>
                <p:nvPr/>
              </p:nvSpPr>
              <p:spPr>
                <a:xfrm>
                  <a:off x="3637576" y="3099082"/>
                  <a:ext cx="407868" cy="292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CN" sz="1100" i="1">
                    <a:solidFill>
                      <a:srgbClr val="00B05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0DFF554-41AD-AC57-11B7-6418DC1B8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6" y="3099082"/>
                  <a:ext cx="407868" cy="292901"/>
                </a:xfrm>
                <a:prstGeom prst="rect">
                  <a:avLst/>
                </a:prstGeom>
                <a:blipFill>
                  <a:blip r:embed="rId19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9D78643-E7B4-95CD-20EF-EDC921AA408A}"/>
                    </a:ext>
                  </a:extLst>
                </p:cNvPr>
                <p:cNvSpPr txBox="1"/>
                <p:nvPr/>
              </p:nvSpPr>
              <p:spPr>
                <a:xfrm>
                  <a:off x="3644499" y="2743228"/>
                  <a:ext cx="396326" cy="283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sz="1050" i="1">
                    <a:solidFill>
                      <a:srgbClr val="C00000"/>
                    </a:solidFill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C2ABE1-161F-8873-5CFB-D99479389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499" y="2743228"/>
                  <a:ext cx="396326" cy="2837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6029D4-022C-75A3-5760-80C2D7529101}"/>
              </a:ext>
            </a:extLst>
          </p:cNvPr>
          <p:cNvCxnSpPr>
            <a:cxnSpLocks/>
          </p:cNvCxnSpPr>
          <p:nvPr/>
        </p:nvCxnSpPr>
        <p:spPr>
          <a:xfrm flipH="1">
            <a:off x="2861059" y="4980489"/>
            <a:ext cx="476439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triangle" w="sm" len="sm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E46AE3-912B-F2DB-BB94-B7A16CE2EA3F}"/>
              </a:ext>
            </a:extLst>
          </p:cNvPr>
          <p:cNvCxnSpPr>
            <a:cxnSpLocks/>
          </p:cNvCxnSpPr>
          <p:nvPr/>
        </p:nvCxnSpPr>
        <p:spPr>
          <a:xfrm flipH="1">
            <a:off x="2865216" y="5433781"/>
            <a:ext cx="468126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  <a:headEnd type="triangl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DF9F733-E61B-9B47-7AE9-670F80E63534}"/>
                  </a:ext>
                </a:extLst>
              </p:cNvPr>
              <p:cNvSpPr txBox="1"/>
              <p:nvPr/>
            </p:nvSpPr>
            <p:spPr>
              <a:xfrm>
                <a:off x="4753368" y="4205780"/>
                <a:ext cx="1100911" cy="444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altLang="zh-CN" sz="1400">
                    <a:latin typeface="Candara" panose="020E0502030303020204" pitchFamily="34" charset="0"/>
                  </a:rPr>
                  <a:t>Policy</a:t>
                </a:r>
                <a:r>
                  <a:rPr lang="zh-CN" altLang="en-US" sz="140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kumimoji="1" lang="zh-CN" altLang="en-US" sz="2400" kern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>
                  <a:lnSpc>
                    <a:spcPct val="60000"/>
                  </a:lnSpc>
                </a:pPr>
                <a:endParaRPr kumimoji="1" lang="zh-CN" altLang="en-US" kern="0">
                  <a:solidFill>
                    <a:prstClr val="black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DF9F733-E61B-9B47-7AE9-670F80E63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68" y="4205780"/>
                <a:ext cx="1100911" cy="444096"/>
              </a:xfrm>
              <a:prstGeom prst="rect">
                <a:avLst/>
              </a:prstGeom>
              <a:blipFill>
                <a:blip r:embed="rId21"/>
                <a:stretch>
                  <a:fillRect l="-2299" t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3">
            <a:extLst>
              <a:ext uri="{FF2B5EF4-FFF2-40B4-BE49-F238E27FC236}">
                <a16:creationId xmlns:a16="http://schemas.microsoft.com/office/drawing/2014/main" id="{AE76C9EE-35CF-D11B-6608-CA86A9BA00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20" y="986043"/>
            <a:ext cx="4888550" cy="478011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594468F-1E75-243C-4783-B73BD03F7E01}"/>
              </a:ext>
            </a:extLst>
          </p:cNvPr>
          <p:cNvSpPr txBox="1"/>
          <p:nvPr/>
        </p:nvSpPr>
        <p:spPr>
          <a:xfrm>
            <a:off x="982994" y="3356241"/>
            <a:ext cx="1201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Helvetica" pitchFamily="2" charset="0"/>
              </a:rPr>
              <a:t>DORL</a:t>
            </a:r>
            <a:endParaRPr lang="en-CN" sz="2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FA6488-9B8F-4F9F-D2C1-70C673B5B017}"/>
              </a:ext>
            </a:extLst>
          </p:cNvPr>
          <p:cNvSpPr txBox="1"/>
          <p:nvPr/>
        </p:nvSpPr>
        <p:spPr>
          <a:xfrm>
            <a:off x="7667794" y="425635"/>
            <a:ext cx="1201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Helvetica" pitchFamily="2" charset="0"/>
              </a:rPr>
              <a:t>CIRS</a:t>
            </a:r>
            <a:endParaRPr lang="en-CN" sz="2000" b="1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F5CC4631-3931-8BA3-EC89-389630F8E2A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550" y="316006"/>
            <a:ext cx="5036447" cy="28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469</Words>
  <Application>Microsoft Macintosh PowerPoint</Application>
  <PresentationFormat>Widescreen</PresentationFormat>
  <Paragraphs>207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等线</vt:lpstr>
      <vt:lpstr>Microsoft YaHei</vt:lpstr>
      <vt:lpstr>Arial</vt:lpstr>
      <vt:lpstr>Calibri</vt:lpstr>
      <vt:lpstr>Calibri Light</vt:lpstr>
      <vt:lpstr>Cambria Math</vt:lpstr>
      <vt:lpstr>Candara</vt:lpstr>
      <vt:lpstr>Consolas</vt:lpstr>
      <vt:lpstr>Courier New</vt:lpstr>
      <vt:lpstr>Helvetica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Chongming Gao</dc:creator>
  <cp:lastModifiedBy>Chongming Gao</cp:lastModifiedBy>
  <cp:revision>13</cp:revision>
  <dcterms:created xsi:type="dcterms:W3CDTF">2023-07-11T08:38:49Z</dcterms:created>
  <dcterms:modified xsi:type="dcterms:W3CDTF">2023-07-15T04:35:46Z</dcterms:modified>
</cp:coreProperties>
</file>