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>
        <p:scale>
          <a:sx n="67" d="100"/>
          <a:sy n="67" d="100"/>
        </p:scale>
        <p:origin x="-464" y="5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4FDB-D00B-B740-AE32-2C100893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D0925-5E7B-E542-B865-8B62FCFDA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62FA-6BB0-A24A-8C42-A8AC404F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EF13-8197-D646-895F-20680250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79C0-C506-3D45-A7F7-62C072DF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B69-2882-EF47-8D55-5D87AAD9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6435F-6C8F-9D4E-8E84-C29856EE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2B0E-68FA-A94A-8A9D-1260B5D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83C7-B7B0-9E44-91C2-A7EBC6A5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090B-4F64-384C-93E3-B2E1EA4C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6112C-DC10-374C-938A-EF90A70E4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6A968-25D8-6643-A659-BBB72E84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9AEC-D59A-2247-8FA7-723400BF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5FF9-E1F6-124A-84BC-003D081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D35A-855C-774A-BE20-2A00979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0E05-16BA-DE42-A68A-45ED8D7E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B13E-3356-874C-A527-963CFBC4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1D2F-05CA-9943-8063-6D8AFE41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3F30B-D308-6A45-9F93-0F79B00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942E-35C7-9045-A390-B2CDE8EE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F52-1FC1-8A48-9BF4-F573C9E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B4DE-2C9E-0649-B5FD-CF05483F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1E9-810B-F643-99E1-2C86D1F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9B90-5FC3-CC4C-9C90-BDFB835B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B555-3242-394E-9B88-15C59540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DC3A-5536-C64D-AFD3-0228F22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296C-0D84-304B-A336-DA283CC3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A71E-F2C4-EF48-B1BA-3B9DF78A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652F-8822-A74B-AFCB-68DC1CB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50F2-16D4-B147-876B-E7756A65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126F-FE19-F645-B1AC-0881D1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1BB-A694-6345-8469-F6AA960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38E1-9DDC-2442-8D78-B36AAFA8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D0A6-5FC4-FD41-A93D-105316DA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17B80-1826-584C-84CE-97F9E85C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ABFD0-7350-6B45-901C-702C65A8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0AE07-EE13-4645-B38F-D784C12E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68ED3-214D-2C43-A3FF-80ADF67F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40324-C6B2-C848-BC84-6AEB2B91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93D-EBF7-4943-890D-B9E9AF0E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DB1E2-7D7B-3D4F-92AB-A3D5C50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DDDFD-23DC-B941-A82E-BAD6741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D558-3316-0741-90DB-F0D809A3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9E7D5-2D98-8442-803E-33C8376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7782E-199B-7449-A459-DF4A9B71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161C3-2B84-EA42-9BB2-B87B2D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1976-4402-E04B-91A8-3E832BB5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CFFF-C54F-CF44-BB38-CDA306B9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E2A6-A191-8E40-86CE-F2CEC80F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B867-43D9-9A49-88E6-B457D68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350A-CF81-684A-B476-FC3C0386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6E0D-5713-D443-93D4-DADCEC15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684B-65D0-6748-BC2E-162095E2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DEF6E-D659-8047-9DE3-B13516F0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2CD6-80A5-7544-B02E-215C8E1D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8357-5B61-9F43-9439-13A4717D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A836-00FC-474E-A983-4488831F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A1C2-EAE3-394A-AB9B-F64E25C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1CE8F-14D9-E541-9D04-D0F1DB40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1E54-0D96-A542-9FFD-89839D58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32B2-0CF9-114E-944E-93F3D714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6508-801D-864C-B829-A0F8CA35B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11A3-D141-4D47-97AF-351673E8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759194-98E1-A442-87D3-4227EB8E04B4}"/>
              </a:ext>
            </a:extLst>
          </p:cNvPr>
          <p:cNvSpPr/>
          <p:nvPr/>
        </p:nvSpPr>
        <p:spPr>
          <a:xfrm rot="218362">
            <a:off x="1895517" y="2084032"/>
            <a:ext cx="5871554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04E512-C076-CA48-8A6E-0AA3CA7C826C}"/>
              </a:ext>
            </a:extLst>
          </p:cNvPr>
          <p:cNvSpPr/>
          <p:nvPr/>
        </p:nvSpPr>
        <p:spPr>
          <a:xfrm rot="218362">
            <a:off x="1851741" y="2709453"/>
            <a:ext cx="5871554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2335C6-4124-0549-9C8B-82C1B796164C}"/>
              </a:ext>
            </a:extLst>
          </p:cNvPr>
          <p:cNvCxnSpPr>
            <a:cxnSpLocks/>
          </p:cNvCxnSpPr>
          <p:nvPr/>
        </p:nvCxnSpPr>
        <p:spPr>
          <a:xfrm flipH="1" flipV="1">
            <a:off x="1895252" y="4756798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B5D75-E1D4-8A4A-9198-415F6D17249D}"/>
              </a:ext>
            </a:extLst>
          </p:cNvPr>
          <p:cNvCxnSpPr>
            <a:cxnSpLocks/>
          </p:cNvCxnSpPr>
          <p:nvPr/>
        </p:nvCxnSpPr>
        <p:spPr>
          <a:xfrm flipH="1" flipV="1">
            <a:off x="2536575" y="5098771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99D5D-5E71-E944-BC4A-57C75B7C3880}"/>
              </a:ext>
            </a:extLst>
          </p:cNvPr>
          <p:cNvCxnSpPr>
            <a:cxnSpLocks/>
          </p:cNvCxnSpPr>
          <p:nvPr/>
        </p:nvCxnSpPr>
        <p:spPr>
          <a:xfrm flipH="1">
            <a:off x="4404770" y="4025753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CB6836-9C44-2148-B399-130C33175D4F}"/>
              </a:ext>
            </a:extLst>
          </p:cNvPr>
          <p:cNvCxnSpPr>
            <a:cxnSpLocks/>
          </p:cNvCxnSpPr>
          <p:nvPr/>
        </p:nvCxnSpPr>
        <p:spPr>
          <a:xfrm flipH="1" flipV="1">
            <a:off x="5051312" y="4023381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542F2-4143-624A-99A1-F89D86538B5D}"/>
              </a:ext>
            </a:extLst>
          </p:cNvPr>
          <p:cNvCxnSpPr>
            <a:cxnSpLocks/>
          </p:cNvCxnSpPr>
          <p:nvPr/>
        </p:nvCxnSpPr>
        <p:spPr>
          <a:xfrm flipH="1" flipV="1">
            <a:off x="7046369" y="4588234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12EA-4669-054B-8C1E-621AC8A9AAE4}"/>
              </a:ext>
            </a:extLst>
          </p:cNvPr>
          <p:cNvSpPr/>
          <p:nvPr/>
        </p:nvSpPr>
        <p:spPr>
          <a:xfrm rot="20789728">
            <a:off x="1799366" y="3755230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11606-AD42-184D-BDD7-7C3F5914BDA2}"/>
              </a:ext>
            </a:extLst>
          </p:cNvPr>
          <p:cNvSpPr/>
          <p:nvPr/>
        </p:nvSpPr>
        <p:spPr>
          <a:xfrm rot="20789728">
            <a:off x="1948115" y="4367651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4FFC44-37CC-9D4A-9699-952D1421C921}"/>
              </a:ext>
            </a:extLst>
          </p:cNvPr>
          <p:cNvSpPr/>
          <p:nvPr/>
        </p:nvSpPr>
        <p:spPr>
          <a:xfrm rot="1371127">
            <a:off x="5056289" y="3970806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F1240-78D0-574B-A05C-F0D28020F5EC}"/>
              </a:ext>
            </a:extLst>
          </p:cNvPr>
          <p:cNvSpPr/>
          <p:nvPr/>
        </p:nvSpPr>
        <p:spPr>
          <a:xfrm rot="1371127">
            <a:off x="4805224" y="4546941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6AEF17-E7BC-F742-BD98-B5267E538452}"/>
              </a:ext>
            </a:extLst>
          </p:cNvPr>
          <p:cNvCxnSpPr>
            <a:cxnSpLocks/>
          </p:cNvCxnSpPr>
          <p:nvPr/>
        </p:nvCxnSpPr>
        <p:spPr>
          <a:xfrm flipH="1" flipV="1">
            <a:off x="1891726" y="2525946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549FAF-CD4C-3A47-AAFF-4F5C525B45D0}"/>
              </a:ext>
            </a:extLst>
          </p:cNvPr>
          <p:cNvCxnSpPr>
            <a:cxnSpLocks/>
          </p:cNvCxnSpPr>
          <p:nvPr/>
        </p:nvCxnSpPr>
        <p:spPr>
          <a:xfrm flipH="1" flipV="1">
            <a:off x="2533049" y="2867919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ADA2D9-EE4B-154D-98C7-B7BB297F84CB}"/>
              </a:ext>
            </a:extLst>
          </p:cNvPr>
          <p:cNvCxnSpPr>
            <a:cxnSpLocks/>
          </p:cNvCxnSpPr>
          <p:nvPr/>
        </p:nvCxnSpPr>
        <p:spPr>
          <a:xfrm flipH="1">
            <a:off x="4401244" y="1794901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7F903E-BCB7-AB42-8212-8597CAB4EFB0}"/>
              </a:ext>
            </a:extLst>
          </p:cNvPr>
          <p:cNvCxnSpPr>
            <a:cxnSpLocks/>
          </p:cNvCxnSpPr>
          <p:nvPr/>
        </p:nvCxnSpPr>
        <p:spPr>
          <a:xfrm flipH="1" flipV="1">
            <a:off x="5047786" y="1792529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D4FE43-B034-7248-BDDB-E96ADF9CA216}"/>
              </a:ext>
            </a:extLst>
          </p:cNvPr>
          <p:cNvCxnSpPr>
            <a:cxnSpLocks/>
          </p:cNvCxnSpPr>
          <p:nvPr/>
        </p:nvCxnSpPr>
        <p:spPr>
          <a:xfrm flipH="1" flipV="1">
            <a:off x="7042843" y="2357382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081D4BC-8079-884C-9A82-AEF27D334C9D}"/>
              </a:ext>
            </a:extLst>
          </p:cNvPr>
          <p:cNvCxnSpPr>
            <a:cxnSpLocks/>
          </p:cNvCxnSpPr>
          <p:nvPr/>
        </p:nvCxnSpPr>
        <p:spPr>
          <a:xfrm flipH="1" flipV="1">
            <a:off x="1891726" y="951762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8A6EE4-D382-E14A-8041-F66089A4BB9D}"/>
              </a:ext>
            </a:extLst>
          </p:cNvPr>
          <p:cNvCxnSpPr>
            <a:cxnSpLocks/>
          </p:cNvCxnSpPr>
          <p:nvPr/>
        </p:nvCxnSpPr>
        <p:spPr>
          <a:xfrm flipH="1" flipV="1">
            <a:off x="2533049" y="1293735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28EFFB-A755-5A46-86D7-C7F861C7A6C7}"/>
              </a:ext>
            </a:extLst>
          </p:cNvPr>
          <p:cNvCxnSpPr>
            <a:cxnSpLocks/>
          </p:cNvCxnSpPr>
          <p:nvPr/>
        </p:nvCxnSpPr>
        <p:spPr>
          <a:xfrm flipH="1">
            <a:off x="4401244" y="220717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4627EF-02B8-6940-A73F-309DDFBD072C}"/>
              </a:ext>
            </a:extLst>
          </p:cNvPr>
          <p:cNvCxnSpPr>
            <a:cxnSpLocks/>
          </p:cNvCxnSpPr>
          <p:nvPr/>
        </p:nvCxnSpPr>
        <p:spPr>
          <a:xfrm flipH="1" flipV="1">
            <a:off x="5047786" y="218345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27C240-492F-2E49-B5D3-C31CF1E37E4C}"/>
              </a:ext>
            </a:extLst>
          </p:cNvPr>
          <p:cNvCxnSpPr>
            <a:cxnSpLocks/>
          </p:cNvCxnSpPr>
          <p:nvPr/>
        </p:nvCxnSpPr>
        <p:spPr>
          <a:xfrm flipH="1" flipV="1">
            <a:off x="7042843" y="783198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33C5E-E557-D743-903B-831FF1EA7EBB}"/>
              </a:ext>
            </a:extLst>
          </p:cNvPr>
          <p:cNvCxnSpPr>
            <a:cxnSpLocks/>
          </p:cNvCxnSpPr>
          <p:nvPr/>
        </p:nvCxnSpPr>
        <p:spPr>
          <a:xfrm flipH="1" flipV="1">
            <a:off x="1881579" y="6149939"/>
            <a:ext cx="2509517" cy="461013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543B96-5A4F-2346-A673-9C966377D936}"/>
              </a:ext>
            </a:extLst>
          </p:cNvPr>
          <p:cNvCxnSpPr>
            <a:cxnSpLocks/>
          </p:cNvCxnSpPr>
          <p:nvPr/>
        </p:nvCxnSpPr>
        <p:spPr>
          <a:xfrm flipH="1">
            <a:off x="4391097" y="5429634"/>
            <a:ext cx="646542" cy="1181316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37281B-6D77-5147-ACDC-5B3509628F37}"/>
              </a:ext>
            </a:extLst>
          </p:cNvPr>
          <p:cNvCxnSpPr>
            <a:cxnSpLocks/>
          </p:cNvCxnSpPr>
          <p:nvPr/>
        </p:nvCxnSpPr>
        <p:spPr>
          <a:xfrm flipH="1" flipV="1">
            <a:off x="5037639" y="5427263"/>
            <a:ext cx="2641601" cy="1080930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B0E37A-0BC7-9F41-94EA-DB0223AB324B}"/>
              </a:ext>
            </a:extLst>
          </p:cNvPr>
          <p:cNvSpPr txBox="1"/>
          <p:nvPr/>
        </p:nvSpPr>
        <p:spPr>
          <a:xfrm>
            <a:off x="1567935" y="62670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120822-9C89-6D4E-9A03-D7FBB4194592}"/>
              </a:ext>
            </a:extLst>
          </p:cNvPr>
          <p:cNvSpPr txBox="1"/>
          <p:nvPr/>
        </p:nvSpPr>
        <p:spPr>
          <a:xfrm>
            <a:off x="4957352" y="2428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2ED938-C502-3642-B78F-1751B86885C8}"/>
              </a:ext>
            </a:extLst>
          </p:cNvPr>
          <p:cNvSpPr txBox="1"/>
          <p:nvPr/>
        </p:nvSpPr>
        <p:spPr>
          <a:xfrm>
            <a:off x="4090709" y="996041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650D01-7EC2-1549-9A61-A6AC861FE554}"/>
              </a:ext>
            </a:extLst>
          </p:cNvPr>
          <p:cNvSpPr txBox="1"/>
          <p:nvPr/>
        </p:nvSpPr>
        <p:spPr>
          <a:xfrm>
            <a:off x="2522582" y="922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104B1F-0EC8-364A-8A8A-C20FC07F950F}"/>
              </a:ext>
            </a:extLst>
          </p:cNvPr>
          <p:cNvSpPr txBox="1"/>
          <p:nvPr/>
        </p:nvSpPr>
        <p:spPr>
          <a:xfrm>
            <a:off x="6780455" y="76488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FE6CF6-5CD2-F945-85FC-03D73E69B857}"/>
              </a:ext>
            </a:extLst>
          </p:cNvPr>
          <p:cNvSpPr txBox="1"/>
          <p:nvPr/>
        </p:nvSpPr>
        <p:spPr>
          <a:xfrm>
            <a:off x="7737233" y="10778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3107AC-3575-CF49-B64B-ADD5E822ABA7}"/>
              </a:ext>
            </a:extLst>
          </p:cNvPr>
          <p:cNvSpPr txBox="1"/>
          <p:nvPr/>
        </p:nvSpPr>
        <p:spPr>
          <a:xfrm>
            <a:off x="1567935" y="22417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776D39-0815-C04D-9A2D-117CE805BD34}"/>
              </a:ext>
            </a:extLst>
          </p:cNvPr>
          <p:cNvSpPr txBox="1"/>
          <p:nvPr/>
        </p:nvSpPr>
        <p:spPr>
          <a:xfrm>
            <a:off x="4957352" y="17621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296FB-B533-C745-B9D2-7FC210D82B66}"/>
              </a:ext>
            </a:extLst>
          </p:cNvPr>
          <p:cNvSpPr txBox="1"/>
          <p:nvPr/>
        </p:nvSpPr>
        <p:spPr>
          <a:xfrm>
            <a:off x="4090709" y="2578791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67F9F1-AC31-4340-B7D5-E5239E5F38E1}"/>
              </a:ext>
            </a:extLst>
          </p:cNvPr>
          <p:cNvSpPr txBox="1"/>
          <p:nvPr/>
        </p:nvSpPr>
        <p:spPr>
          <a:xfrm>
            <a:off x="2522582" y="25053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6F491-9B93-7448-AB66-14CD877C5DFE}"/>
              </a:ext>
            </a:extLst>
          </p:cNvPr>
          <p:cNvSpPr txBox="1"/>
          <p:nvPr/>
        </p:nvSpPr>
        <p:spPr>
          <a:xfrm>
            <a:off x="6780455" y="237990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5B0319-D6CB-C84F-A3F8-305924FB331B}"/>
              </a:ext>
            </a:extLst>
          </p:cNvPr>
          <p:cNvSpPr txBox="1"/>
          <p:nvPr/>
        </p:nvSpPr>
        <p:spPr>
          <a:xfrm>
            <a:off x="7737233" y="26928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C3CF45-A746-064A-9CD8-7013EC1DA05A}"/>
              </a:ext>
            </a:extLst>
          </p:cNvPr>
          <p:cNvSpPr txBox="1"/>
          <p:nvPr/>
        </p:nvSpPr>
        <p:spPr>
          <a:xfrm>
            <a:off x="1525116" y="45530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3D7A8E-C893-A546-B8CC-AF4253D400C5}"/>
              </a:ext>
            </a:extLst>
          </p:cNvPr>
          <p:cNvSpPr txBox="1"/>
          <p:nvPr/>
        </p:nvSpPr>
        <p:spPr>
          <a:xfrm>
            <a:off x="5035866" y="40436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DB823-3A66-6346-BD8B-7EE0D7BD72CB}"/>
              </a:ext>
            </a:extLst>
          </p:cNvPr>
          <p:cNvSpPr txBox="1"/>
          <p:nvPr/>
        </p:nvSpPr>
        <p:spPr>
          <a:xfrm>
            <a:off x="4027366" y="4817775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E8C356-5C70-8646-B315-0EBE230F045D}"/>
              </a:ext>
            </a:extLst>
          </p:cNvPr>
          <p:cNvSpPr txBox="1"/>
          <p:nvPr/>
        </p:nvSpPr>
        <p:spPr>
          <a:xfrm>
            <a:off x="2480426" y="4698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2F5E5-9713-E44B-8583-2F0FB604A9E2}"/>
              </a:ext>
            </a:extLst>
          </p:cNvPr>
          <p:cNvSpPr txBox="1"/>
          <p:nvPr/>
        </p:nvSpPr>
        <p:spPr>
          <a:xfrm>
            <a:off x="6901496" y="420525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5F6BD7-4BBA-3146-8402-07C6BEBD4DEE}"/>
              </a:ext>
            </a:extLst>
          </p:cNvPr>
          <p:cNvSpPr txBox="1"/>
          <p:nvPr/>
        </p:nvSpPr>
        <p:spPr>
          <a:xfrm>
            <a:off x="7673890" y="48995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B95532-8B82-A44F-83DE-42C5C8EB81A0}"/>
              </a:ext>
            </a:extLst>
          </p:cNvPr>
          <p:cNvSpPr txBox="1"/>
          <p:nvPr/>
        </p:nvSpPr>
        <p:spPr>
          <a:xfrm>
            <a:off x="1504592" y="5866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97736-E239-9849-A684-B5E4C969B0A8}"/>
              </a:ext>
            </a:extLst>
          </p:cNvPr>
          <p:cNvSpPr txBox="1"/>
          <p:nvPr/>
        </p:nvSpPr>
        <p:spPr>
          <a:xfrm>
            <a:off x="4894009" y="548307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D62B4-E89F-E440-8AAF-0C933B9D82EA}"/>
              </a:ext>
            </a:extLst>
          </p:cNvPr>
          <p:cNvSpPr txBox="1"/>
          <p:nvPr/>
        </p:nvSpPr>
        <p:spPr>
          <a:xfrm>
            <a:off x="4127242" y="6149940"/>
            <a:ext cx="22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CBCA6-8C55-5947-B5AA-5C6FFECCE0EB}"/>
              </a:ext>
            </a:extLst>
          </p:cNvPr>
          <p:cNvSpPr txBox="1"/>
          <p:nvPr/>
        </p:nvSpPr>
        <p:spPr>
          <a:xfrm>
            <a:off x="7673890" y="63180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86A42A-3FFB-A043-A96E-83212F21B5C9}"/>
              </a:ext>
            </a:extLst>
          </p:cNvPr>
          <p:cNvSpPr txBox="1"/>
          <p:nvPr/>
        </p:nvSpPr>
        <p:spPr>
          <a:xfrm>
            <a:off x="4496342" y="1344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A619B19-2D8C-1F49-9F5F-5E9171FC8C3C}"/>
              </a:ext>
            </a:extLst>
          </p:cNvPr>
          <p:cNvSpPr txBox="1"/>
          <p:nvPr/>
        </p:nvSpPr>
        <p:spPr>
          <a:xfrm>
            <a:off x="4484792" y="2871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1D0006-8771-AC4B-BFFF-106586E4AB90}"/>
              </a:ext>
            </a:extLst>
          </p:cNvPr>
          <p:cNvSpPr txBox="1"/>
          <p:nvPr/>
        </p:nvSpPr>
        <p:spPr>
          <a:xfrm>
            <a:off x="4496342" y="50608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BFDF56-1BEC-C04F-9620-2F8BED190A31}"/>
              </a:ext>
            </a:extLst>
          </p:cNvPr>
          <p:cNvSpPr txBox="1"/>
          <p:nvPr/>
        </p:nvSpPr>
        <p:spPr>
          <a:xfrm>
            <a:off x="4496342" y="64974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7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29D602-F903-364A-857B-3F689D0BB646}"/>
              </a:ext>
            </a:extLst>
          </p:cNvPr>
          <p:cNvGrpSpPr/>
          <p:nvPr/>
        </p:nvGrpSpPr>
        <p:grpSpPr>
          <a:xfrm>
            <a:off x="757010" y="530110"/>
            <a:ext cx="5106161" cy="1396767"/>
            <a:chOff x="1428472" y="218345"/>
            <a:chExt cx="6610459" cy="13967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81D4BC-8079-884C-9A82-AEF27D334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726" y="951762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8A6EE4-D382-E14A-8041-F66089A4B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049" y="1293735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28EFFB-A755-5A46-86D7-C7F861C7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44" y="220717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4627EF-02B8-6940-A73F-309DDFBD0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7786" y="218345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7C240-492F-2E49-B5D3-C31CF1E37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2843" y="783198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B0E37A-0BC7-9F41-94EA-DB0223AB324B}"/>
                </a:ext>
              </a:extLst>
            </p:cNvPr>
            <p:cNvSpPr txBox="1"/>
            <p:nvPr/>
          </p:nvSpPr>
          <p:spPr>
            <a:xfrm>
              <a:off x="1428472" y="739026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120822-9C89-6D4E-9A03-D7FBB4194592}"/>
                </a:ext>
              </a:extLst>
            </p:cNvPr>
            <p:cNvSpPr txBox="1"/>
            <p:nvPr/>
          </p:nvSpPr>
          <p:spPr>
            <a:xfrm>
              <a:off x="4957352" y="24285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2ED938-C502-3642-B78F-1751B86885C8}"/>
                </a:ext>
              </a:extLst>
            </p:cNvPr>
            <p:cNvSpPr txBox="1"/>
            <p:nvPr/>
          </p:nvSpPr>
          <p:spPr>
            <a:xfrm>
              <a:off x="4090709" y="996041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650D01-7EC2-1549-9A61-A6AC861FE554}"/>
                </a:ext>
              </a:extLst>
            </p:cNvPr>
            <p:cNvSpPr txBox="1"/>
            <p:nvPr/>
          </p:nvSpPr>
          <p:spPr>
            <a:xfrm>
              <a:off x="2522582" y="9226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104B1F-0EC8-364A-8A8A-C20FC07F950F}"/>
                </a:ext>
              </a:extLst>
            </p:cNvPr>
            <p:cNvSpPr txBox="1"/>
            <p:nvPr/>
          </p:nvSpPr>
          <p:spPr>
            <a:xfrm>
              <a:off x="6780455" y="76488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FE6CF6-5CD2-F945-85FC-03D73E69B857}"/>
                </a:ext>
              </a:extLst>
            </p:cNvPr>
            <p:cNvSpPr txBox="1"/>
            <p:nvPr/>
          </p:nvSpPr>
          <p:spPr>
            <a:xfrm>
              <a:off x="7682743" y="11534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7C7FB7-0429-8744-81D9-A576F39600AD}"/>
              </a:ext>
            </a:extLst>
          </p:cNvPr>
          <p:cNvGrpSpPr/>
          <p:nvPr/>
        </p:nvGrpSpPr>
        <p:grpSpPr>
          <a:xfrm>
            <a:off x="5919889" y="533455"/>
            <a:ext cx="5146560" cy="1543428"/>
            <a:chOff x="4980099" y="1404857"/>
            <a:chExt cx="6662763" cy="15434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759194-98E1-A442-87D3-4227EB8E04B4}"/>
                </a:ext>
              </a:extLst>
            </p:cNvPr>
            <p:cNvSpPr/>
            <p:nvPr/>
          </p:nvSpPr>
          <p:spPr>
            <a:xfrm rot="302690">
              <a:off x="5444958" y="1696360"/>
              <a:ext cx="5871553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04E512-C076-CA48-8A6E-0AA3CA7C826C}"/>
                </a:ext>
              </a:extLst>
            </p:cNvPr>
            <p:cNvSpPr/>
            <p:nvPr/>
          </p:nvSpPr>
          <p:spPr>
            <a:xfrm rot="302690">
              <a:off x="5359751" y="2322590"/>
              <a:ext cx="5871553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6AEF17-E7BC-F742-BD98-B5267E53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167" y="2138274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549FAF-CD4C-3A47-AAFF-4F5C525B4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2490" y="2480247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ADA2D9-EE4B-154D-98C7-B7BB297F8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685" y="1407229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7F903E-BCB7-AB42-8212-8597CAB4E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27" y="1404857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D4FE43-B034-7248-BDDB-E96ADF9CA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284" y="1969710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3107AC-3575-CF49-B64B-ADD5E822ABA7}"/>
                </a:ext>
              </a:extLst>
            </p:cNvPr>
            <p:cNvSpPr txBox="1"/>
            <p:nvPr/>
          </p:nvSpPr>
          <p:spPr>
            <a:xfrm>
              <a:off x="4980099" y="1853006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776D39-0815-C04D-9A2D-117CE805BD34}"/>
                </a:ext>
              </a:extLst>
            </p:cNvPr>
            <p:cNvSpPr txBox="1"/>
            <p:nvPr/>
          </p:nvSpPr>
          <p:spPr>
            <a:xfrm>
              <a:off x="8506793" y="14067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D296FB-B533-C745-B9D2-7FC210D82B66}"/>
                </a:ext>
              </a:extLst>
            </p:cNvPr>
            <p:cNvSpPr txBox="1"/>
            <p:nvPr/>
          </p:nvSpPr>
          <p:spPr>
            <a:xfrm>
              <a:off x="7531361" y="2170720"/>
              <a:ext cx="33340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7F9F1-AC31-4340-B7D5-E5239E5F38E1}"/>
                </a:ext>
              </a:extLst>
            </p:cNvPr>
            <p:cNvSpPr txBox="1"/>
            <p:nvPr/>
          </p:nvSpPr>
          <p:spPr>
            <a:xfrm>
              <a:off x="6050174" y="21057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86F491-9B93-7448-AB66-14CD877C5DFE}"/>
                </a:ext>
              </a:extLst>
            </p:cNvPr>
            <p:cNvSpPr txBox="1"/>
            <p:nvPr/>
          </p:nvSpPr>
          <p:spPr>
            <a:xfrm>
              <a:off x="10329896" y="19922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5B0319-D6CB-C84F-A3F8-305924FB331B}"/>
                </a:ext>
              </a:extLst>
            </p:cNvPr>
            <p:cNvSpPr txBox="1"/>
            <p:nvPr/>
          </p:nvSpPr>
          <p:spPr>
            <a:xfrm>
              <a:off x="11286674" y="23051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34EB94-4F69-974D-8F5C-CAC422BBAE24}"/>
              </a:ext>
            </a:extLst>
          </p:cNvPr>
          <p:cNvGrpSpPr/>
          <p:nvPr/>
        </p:nvGrpSpPr>
        <p:grpSpPr>
          <a:xfrm>
            <a:off x="5912439" y="2953980"/>
            <a:ext cx="5135640" cy="1590675"/>
            <a:chOff x="6392740" y="2555947"/>
            <a:chExt cx="6648625" cy="15906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7A12EA-4669-054B-8C1E-621AC8A9AAE4}"/>
                </a:ext>
              </a:extLst>
            </p:cNvPr>
            <p:cNvSpPr/>
            <p:nvPr/>
          </p:nvSpPr>
          <p:spPr>
            <a:xfrm rot="20624191">
              <a:off x="6707814" y="2555947"/>
              <a:ext cx="3265695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4FFC44-37CC-9D4A-9699-952D1421C921}"/>
                </a:ext>
              </a:extLst>
            </p:cNvPr>
            <p:cNvSpPr/>
            <p:nvPr/>
          </p:nvSpPr>
          <p:spPr>
            <a:xfrm rot="1658578">
              <a:off x="10027459" y="2758810"/>
              <a:ext cx="3013906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2335C6-4124-0549-9C8B-82C1B7961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4112" y="3542177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9B5D75-E1D4-8A4A-9198-415F6D172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5435" y="3884150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099D5D-5E71-E944-BC4A-57C75B7C3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630" y="2811132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CB6836-9C44-2148-B399-130C33175D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0172" y="2808760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C542F2-4143-624A-99A1-F89D86538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25229" y="3373613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E11606-AD42-184D-BDD7-7C3F5914BDA2}"/>
                </a:ext>
              </a:extLst>
            </p:cNvPr>
            <p:cNvSpPr/>
            <p:nvPr/>
          </p:nvSpPr>
          <p:spPr>
            <a:xfrm rot="20624191">
              <a:off x="6951358" y="3152157"/>
              <a:ext cx="3295575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DF1240-78D0-574B-A05C-F0D28020F5EC}"/>
                </a:ext>
              </a:extLst>
            </p:cNvPr>
            <p:cNvSpPr/>
            <p:nvPr/>
          </p:nvSpPr>
          <p:spPr>
            <a:xfrm rot="1658578">
              <a:off x="9678428" y="3321929"/>
              <a:ext cx="2979790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C3CF45-A746-064A-9CD8-7013EC1DA05A}"/>
                </a:ext>
              </a:extLst>
            </p:cNvPr>
            <p:cNvSpPr txBox="1"/>
            <p:nvPr/>
          </p:nvSpPr>
          <p:spPr>
            <a:xfrm>
              <a:off x="6392740" y="3263445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3D7A8E-C893-A546-B8CC-AF4253D400C5}"/>
                </a:ext>
              </a:extLst>
            </p:cNvPr>
            <p:cNvSpPr txBox="1"/>
            <p:nvPr/>
          </p:nvSpPr>
          <p:spPr>
            <a:xfrm>
              <a:off x="10014726" y="2829063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0DB823-3A66-6346-BD8B-7EE0D7BD72CB}"/>
                </a:ext>
              </a:extLst>
            </p:cNvPr>
            <p:cNvSpPr txBox="1"/>
            <p:nvPr/>
          </p:nvSpPr>
          <p:spPr>
            <a:xfrm>
              <a:off x="9006226" y="3603154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E8C356-5C70-8646-B315-0EBE230F045D}"/>
                </a:ext>
              </a:extLst>
            </p:cNvPr>
            <p:cNvSpPr txBox="1"/>
            <p:nvPr/>
          </p:nvSpPr>
          <p:spPr>
            <a:xfrm>
              <a:off x="7435204" y="345412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F2F5E5-9713-E44B-8583-2F0FB604A9E2}"/>
                </a:ext>
              </a:extLst>
            </p:cNvPr>
            <p:cNvSpPr txBox="1"/>
            <p:nvPr/>
          </p:nvSpPr>
          <p:spPr>
            <a:xfrm>
              <a:off x="11857480" y="29218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D5F6BD7-4BBA-3146-8402-07C6BEBD4DEE}"/>
                </a:ext>
              </a:extLst>
            </p:cNvPr>
            <p:cNvSpPr txBox="1"/>
            <p:nvPr/>
          </p:nvSpPr>
          <p:spPr>
            <a:xfrm>
              <a:off x="12652750" y="36849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5C1E4-5C47-8D43-8474-F5875EF2A323}"/>
              </a:ext>
            </a:extLst>
          </p:cNvPr>
          <p:cNvGrpSpPr/>
          <p:nvPr/>
        </p:nvGrpSpPr>
        <p:grpSpPr>
          <a:xfrm>
            <a:off x="773208" y="3209294"/>
            <a:ext cx="5092616" cy="1352473"/>
            <a:chOff x="-102751" y="2811261"/>
            <a:chExt cx="6592927" cy="135247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E33C5E-E557-D743-903B-831FF1EA7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677" y="3533937"/>
              <a:ext cx="2509517" cy="461013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543B96-5A4F-2346-A673-9C966377D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95" y="2813632"/>
              <a:ext cx="646542" cy="1181316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37281B-6D77-5147-ACDC-5B3509628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737" y="2811261"/>
              <a:ext cx="2641601" cy="1080930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B95532-8B82-A44F-83DE-42C5C8EB81A0}"/>
                </a:ext>
              </a:extLst>
            </p:cNvPr>
            <p:cNvSpPr txBox="1"/>
            <p:nvPr/>
          </p:nvSpPr>
          <p:spPr>
            <a:xfrm>
              <a:off x="-102751" y="3383519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F97736-E239-9849-A684-B5E4C969B0A8}"/>
                </a:ext>
              </a:extLst>
            </p:cNvPr>
            <p:cNvSpPr txBox="1"/>
            <p:nvPr/>
          </p:nvSpPr>
          <p:spPr>
            <a:xfrm>
              <a:off x="3354107" y="286707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5DD62B4-E89F-E440-8AAF-0C933B9D82EA}"/>
                </a:ext>
              </a:extLst>
            </p:cNvPr>
            <p:cNvSpPr txBox="1"/>
            <p:nvPr/>
          </p:nvSpPr>
          <p:spPr>
            <a:xfrm>
              <a:off x="2466518" y="3471236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63CBCA6-8C55-5947-B5AA-5C6FFECCE0EB}"/>
                </a:ext>
              </a:extLst>
            </p:cNvPr>
            <p:cNvSpPr txBox="1"/>
            <p:nvPr/>
          </p:nvSpPr>
          <p:spPr>
            <a:xfrm>
              <a:off x="6133988" y="370206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C971E9-4254-1342-B650-80E012B67F7A}"/>
              </a:ext>
            </a:extLst>
          </p:cNvPr>
          <p:cNvSpPr txBox="1"/>
          <p:nvPr/>
        </p:nvSpPr>
        <p:spPr>
          <a:xfrm>
            <a:off x="2522595" y="2238312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原始轨迹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3B01E-9A7E-524B-BDDB-FA8127E93823}"/>
              </a:ext>
            </a:extLst>
          </p:cNvPr>
          <p:cNvSpPr txBox="1"/>
          <p:nvPr/>
        </p:nvSpPr>
        <p:spPr>
          <a:xfrm>
            <a:off x="6702588" y="2240195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寻找到第一个超过阈值的点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F7D67E-DEE4-324E-B8A7-DDD51BED4650}"/>
              </a:ext>
            </a:extLst>
          </p:cNvPr>
          <p:cNvSpPr txBox="1"/>
          <p:nvPr/>
        </p:nvSpPr>
        <p:spPr>
          <a:xfrm>
            <a:off x="2167878" y="480476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ja-JP" altLang="en-US" sz="2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压缩后的轨迹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B45BC5-10A5-974A-A1D5-055624CB6D22}"/>
              </a:ext>
            </a:extLst>
          </p:cNvPr>
          <p:cNvSpPr txBox="1"/>
          <p:nvPr/>
        </p:nvSpPr>
        <p:spPr>
          <a:xfrm>
            <a:off x="6654539" y="4797253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寻找到第二个超过阈值的点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4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2335C6-4124-0549-9C8B-82C1B796164C}"/>
              </a:ext>
            </a:extLst>
          </p:cNvPr>
          <p:cNvCxnSpPr>
            <a:cxnSpLocks/>
          </p:cNvCxnSpPr>
          <p:nvPr/>
        </p:nvCxnSpPr>
        <p:spPr>
          <a:xfrm flipH="1" flipV="1">
            <a:off x="6874112" y="3542177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B5D75-E1D4-8A4A-9198-415F6D17249D}"/>
              </a:ext>
            </a:extLst>
          </p:cNvPr>
          <p:cNvCxnSpPr>
            <a:cxnSpLocks/>
          </p:cNvCxnSpPr>
          <p:nvPr/>
        </p:nvCxnSpPr>
        <p:spPr>
          <a:xfrm flipH="1" flipV="1">
            <a:off x="7515435" y="3884150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99D5D-5E71-E944-BC4A-57C75B7C3880}"/>
              </a:ext>
            </a:extLst>
          </p:cNvPr>
          <p:cNvCxnSpPr>
            <a:cxnSpLocks/>
          </p:cNvCxnSpPr>
          <p:nvPr/>
        </p:nvCxnSpPr>
        <p:spPr>
          <a:xfrm flipH="1">
            <a:off x="9383630" y="2811132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CB6836-9C44-2148-B399-130C33175D4F}"/>
              </a:ext>
            </a:extLst>
          </p:cNvPr>
          <p:cNvCxnSpPr>
            <a:cxnSpLocks/>
          </p:cNvCxnSpPr>
          <p:nvPr/>
        </p:nvCxnSpPr>
        <p:spPr>
          <a:xfrm flipH="1" flipV="1">
            <a:off x="10030172" y="2808760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542F2-4143-624A-99A1-F89D86538B5D}"/>
              </a:ext>
            </a:extLst>
          </p:cNvPr>
          <p:cNvCxnSpPr>
            <a:cxnSpLocks/>
          </p:cNvCxnSpPr>
          <p:nvPr/>
        </p:nvCxnSpPr>
        <p:spPr>
          <a:xfrm flipH="1" flipV="1">
            <a:off x="12025229" y="3373613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12EA-4669-054B-8C1E-621AC8A9AAE4}"/>
              </a:ext>
            </a:extLst>
          </p:cNvPr>
          <p:cNvSpPr/>
          <p:nvPr/>
        </p:nvSpPr>
        <p:spPr>
          <a:xfrm rot="20789728">
            <a:off x="6778226" y="2540609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11606-AD42-184D-BDD7-7C3F5914BDA2}"/>
              </a:ext>
            </a:extLst>
          </p:cNvPr>
          <p:cNvSpPr/>
          <p:nvPr/>
        </p:nvSpPr>
        <p:spPr>
          <a:xfrm rot="20789728">
            <a:off x="6926975" y="3153030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4FFC44-37CC-9D4A-9699-952D1421C921}"/>
              </a:ext>
            </a:extLst>
          </p:cNvPr>
          <p:cNvSpPr/>
          <p:nvPr/>
        </p:nvSpPr>
        <p:spPr>
          <a:xfrm rot="1371127">
            <a:off x="10035149" y="2756185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F1240-78D0-574B-A05C-F0D28020F5EC}"/>
              </a:ext>
            </a:extLst>
          </p:cNvPr>
          <p:cNvSpPr/>
          <p:nvPr/>
        </p:nvSpPr>
        <p:spPr>
          <a:xfrm rot="1371127">
            <a:off x="9784084" y="3332320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33C5E-E557-D743-903B-831FF1EA7EBB}"/>
              </a:ext>
            </a:extLst>
          </p:cNvPr>
          <p:cNvCxnSpPr>
            <a:cxnSpLocks/>
          </p:cNvCxnSpPr>
          <p:nvPr/>
        </p:nvCxnSpPr>
        <p:spPr>
          <a:xfrm flipH="1" flipV="1">
            <a:off x="341677" y="3533937"/>
            <a:ext cx="2509517" cy="461013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543B96-5A4F-2346-A673-9C966377D936}"/>
              </a:ext>
            </a:extLst>
          </p:cNvPr>
          <p:cNvCxnSpPr>
            <a:cxnSpLocks/>
          </p:cNvCxnSpPr>
          <p:nvPr/>
        </p:nvCxnSpPr>
        <p:spPr>
          <a:xfrm flipH="1">
            <a:off x="2851195" y="2813632"/>
            <a:ext cx="646542" cy="1181316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37281B-6D77-5147-ACDC-5B3509628F37}"/>
              </a:ext>
            </a:extLst>
          </p:cNvPr>
          <p:cNvCxnSpPr>
            <a:cxnSpLocks/>
          </p:cNvCxnSpPr>
          <p:nvPr/>
        </p:nvCxnSpPr>
        <p:spPr>
          <a:xfrm flipH="1" flipV="1">
            <a:off x="3497737" y="2811261"/>
            <a:ext cx="2641601" cy="1080930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B29D602-F903-364A-857B-3F689D0BB646}"/>
              </a:ext>
            </a:extLst>
          </p:cNvPr>
          <p:cNvGrpSpPr/>
          <p:nvPr/>
        </p:nvGrpSpPr>
        <p:grpSpPr>
          <a:xfrm>
            <a:off x="-28298" y="132077"/>
            <a:ext cx="6512971" cy="1396767"/>
            <a:chOff x="1525960" y="218345"/>
            <a:chExt cx="6512971" cy="13967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81D4BC-8079-884C-9A82-AEF27D334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726" y="951762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8A6EE4-D382-E14A-8041-F66089A4B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049" y="1293735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28EFFB-A755-5A46-86D7-C7F861C7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44" y="220717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4627EF-02B8-6940-A73F-309DDFBD0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7786" y="218345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7C240-492F-2E49-B5D3-C31CF1E37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2843" y="783198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B0E37A-0BC7-9F41-94EA-DB0223AB324B}"/>
                </a:ext>
              </a:extLst>
            </p:cNvPr>
            <p:cNvSpPr txBox="1"/>
            <p:nvPr/>
          </p:nvSpPr>
          <p:spPr>
            <a:xfrm>
              <a:off x="1525960" y="68523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120822-9C89-6D4E-9A03-D7FBB4194592}"/>
                </a:ext>
              </a:extLst>
            </p:cNvPr>
            <p:cNvSpPr txBox="1"/>
            <p:nvPr/>
          </p:nvSpPr>
          <p:spPr>
            <a:xfrm>
              <a:off x="4957352" y="24285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2ED938-C502-3642-B78F-1751B86885C8}"/>
                </a:ext>
              </a:extLst>
            </p:cNvPr>
            <p:cNvSpPr txBox="1"/>
            <p:nvPr/>
          </p:nvSpPr>
          <p:spPr>
            <a:xfrm>
              <a:off x="4090709" y="996041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650D01-7EC2-1549-9A61-A6AC861FE554}"/>
                </a:ext>
              </a:extLst>
            </p:cNvPr>
            <p:cNvSpPr txBox="1"/>
            <p:nvPr/>
          </p:nvSpPr>
          <p:spPr>
            <a:xfrm>
              <a:off x="2522582" y="9226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104B1F-0EC8-364A-8A8A-C20FC07F950F}"/>
                </a:ext>
              </a:extLst>
            </p:cNvPr>
            <p:cNvSpPr txBox="1"/>
            <p:nvPr/>
          </p:nvSpPr>
          <p:spPr>
            <a:xfrm>
              <a:off x="6780455" y="76488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FE6CF6-5CD2-F945-85FC-03D73E69B857}"/>
                </a:ext>
              </a:extLst>
            </p:cNvPr>
            <p:cNvSpPr txBox="1"/>
            <p:nvPr/>
          </p:nvSpPr>
          <p:spPr>
            <a:xfrm>
              <a:off x="7682743" y="11534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7C7FB7-0429-8744-81D9-A576F39600AD}"/>
              </a:ext>
            </a:extLst>
          </p:cNvPr>
          <p:cNvGrpSpPr/>
          <p:nvPr/>
        </p:nvGrpSpPr>
        <p:grpSpPr>
          <a:xfrm>
            <a:off x="6490176" y="135422"/>
            <a:ext cx="6579037" cy="1542619"/>
            <a:chOff x="5063825" y="1404857"/>
            <a:chExt cx="6579037" cy="15426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759194-98E1-A442-87D3-4227EB8E04B4}"/>
                </a:ext>
              </a:extLst>
            </p:cNvPr>
            <p:cNvSpPr/>
            <p:nvPr/>
          </p:nvSpPr>
          <p:spPr>
            <a:xfrm rot="218362">
              <a:off x="5444958" y="1696360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04E512-C076-CA48-8A6E-0AA3CA7C826C}"/>
                </a:ext>
              </a:extLst>
            </p:cNvPr>
            <p:cNvSpPr/>
            <p:nvPr/>
          </p:nvSpPr>
          <p:spPr>
            <a:xfrm rot="218362">
              <a:off x="5401182" y="2321781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6AEF17-E7BC-F742-BD98-B5267E53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167" y="2138274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549FAF-CD4C-3A47-AAFF-4F5C525B4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2490" y="2480247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ADA2D9-EE4B-154D-98C7-B7BB297F8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685" y="1407229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7F903E-BCB7-AB42-8212-8597CAB4E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27" y="1404857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D4FE43-B034-7248-BDDB-E96ADF9CA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284" y="1969710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3107AC-3575-CF49-B64B-ADD5E822ABA7}"/>
                </a:ext>
              </a:extLst>
            </p:cNvPr>
            <p:cNvSpPr txBox="1"/>
            <p:nvPr/>
          </p:nvSpPr>
          <p:spPr>
            <a:xfrm>
              <a:off x="5063825" y="191729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776D39-0815-C04D-9A2D-117CE805BD34}"/>
                </a:ext>
              </a:extLst>
            </p:cNvPr>
            <p:cNvSpPr txBox="1"/>
            <p:nvPr/>
          </p:nvSpPr>
          <p:spPr>
            <a:xfrm>
              <a:off x="8506793" y="14067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D296FB-B533-C745-B9D2-7FC210D82B66}"/>
                </a:ext>
              </a:extLst>
            </p:cNvPr>
            <p:cNvSpPr txBox="1"/>
            <p:nvPr/>
          </p:nvSpPr>
          <p:spPr>
            <a:xfrm>
              <a:off x="7632477" y="2223394"/>
              <a:ext cx="33340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7F9F1-AC31-4340-B7D5-E5239E5F38E1}"/>
                </a:ext>
              </a:extLst>
            </p:cNvPr>
            <p:cNvSpPr txBox="1"/>
            <p:nvPr/>
          </p:nvSpPr>
          <p:spPr>
            <a:xfrm>
              <a:off x="6050174" y="21057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86F491-9B93-7448-AB66-14CD877C5DFE}"/>
                </a:ext>
              </a:extLst>
            </p:cNvPr>
            <p:cNvSpPr txBox="1"/>
            <p:nvPr/>
          </p:nvSpPr>
          <p:spPr>
            <a:xfrm>
              <a:off x="10329896" y="19922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5B0319-D6CB-C84F-A3F8-305924FB331B}"/>
                </a:ext>
              </a:extLst>
            </p:cNvPr>
            <p:cNvSpPr txBox="1"/>
            <p:nvPr/>
          </p:nvSpPr>
          <p:spPr>
            <a:xfrm>
              <a:off x="11286674" y="23051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6C3CF45-A746-064A-9CD8-7013EC1DA05A}"/>
              </a:ext>
            </a:extLst>
          </p:cNvPr>
          <p:cNvSpPr txBox="1"/>
          <p:nvPr/>
        </p:nvSpPr>
        <p:spPr>
          <a:xfrm>
            <a:off x="6503976" y="33384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3D7A8E-C893-A546-B8CC-AF4253D400C5}"/>
              </a:ext>
            </a:extLst>
          </p:cNvPr>
          <p:cNvSpPr txBox="1"/>
          <p:nvPr/>
        </p:nvSpPr>
        <p:spPr>
          <a:xfrm>
            <a:off x="10014726" y="282906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DB823-3A66-6346-BD8B-7EE0D7BD72CB}"/>
              </a:ext>
            </a:extLst>
          </p:cNvPr>
          <p:cNvSpPr txBox="1"/>
          <p:nvPr/>
        </p:nvSpPr>
        <p:spPr>
          <a:xfrm>
            <a:off x="9006226" y="3603154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E8C356-5C70-8646-B315-0EBE230F045D}"/>
              </a:ext>
            </a:extLst>
          </p:cNvPr>
          <p:cNvSpPr txBox="1"/>
          <p:nvPr/>
        </p:nvSpPr>
        <p:spPr>
          <a:xfrm>
            <a:off x="7435204" y="34541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2F5E5-9713-E44B-8583-2F0FB604A9E2}"/>
              </a:ext>
            </a:extLst>
          </p:cNvPr>
          <p:cNvSpPr txBox="1"/>
          <p:nvPr/>
        </p:nvSpPr>
        <p:spPr>
          <a:xfrm>
            <a:off x="11857480" y="292185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5F6BD7-4BBA-3146-8402-07C6BEBD4DEE}"/>
              </a:ext>
            </a:extLst>
          </p:cNvPr>
          <p:cNvSpPr txBox="1"/>
          <p:nvPr/>
        </p:nvSpPr>
        <p:spPr>
          <a:xfrm>
            <a:off x="12652750" y="36849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B95532-8B82-A44F-83DE-42C5C8EB81A0}"/>
              </a:ext>
            </a:extLst>
          </p:cNvPr>
          <p:cNvSpPr txBox="1"/>
          <p:nvPr/>
        </p:nvSpPr>
        <p:spPr>
          <a:xfrm>
            <a:off x="-35310" y="32509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97736-E239-9849-A684-B5E4C969B0A8}"/>
              </a:ext>
            </a:extLst>
          </p:cNvPr>
          <p:cNvSpPr txBox="1"/>
          <p:nvPr/>
        </p:nvSpPr>
        <p:spPr>
          <a:xfrm>
            <a:off x="3354107" y="28670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D62B4-E89F-E440-8AAF-0C933B9D82EA}"/>
              </a:ext>
            </a:extLst>
          </p:cNvPr>
          <p:cNvSpPr txBox="1"/>
          <p:nvPr/>
        </p:nvSpPr>
        <p:spPr>
          <a:xfrm>
            <a:off x="2466518" y="3471236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CBCA6-8C55-5947-B5AA-5C6FFECCE0EB}"/>
              </a:ext>
            </a:extLst>
          </p:cNvPr>
          <p:cNvSpPr txBox="1"/>
          <p:nvPr/>
        </p:nvSpPr>
        <p:spPr>
          <a:xfrm>
            <a:off x="6133988" y="37020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C971E9-4254-1342-B650-80E012B67F7A}"/>
              </a:ext>
            </a:extLst>
          </p:cNvPr>
          <p:cNvSpPr txBox="1"/>
          <p:nvPr/>
        </p:nvSpPr>
        <p:spPr>
          <a:xfrm>
            <a:off x="2083909" y="1657393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原始轨迹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C1421-0A92-5F45-ACFA-0C6BD5F918EB}"/>
              </a:ext>
            </a:extLst>
          </p:cNvPr>
          <p:cNvSpPr txBox="1"/>
          <p:nvPr/>
        </p:nvSpPr>
        <p:spPr>
          <a:xfrm>
            <a:off x="4484792" y="2634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A5B11-566D-234E-B6B3-6D936E8B99E4}"/>
              </a:ext>
            </a:extLst>
          </p:cNvPr>
          <p:cNvSpPr txBox="1"/>
          <p:nvPr/>
        </p:nvSpPr>
        <p:spPr>
          <a:xfrm>
            <a:off x="4496342" y="48241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A14DDC-18FF-EB4A-8997-2EBF3487914A}"/>
              </a:ext>
            </a:extLst>
          </p:cNvPr>
          <p:cNvSpPr txBox="1"/>
          <p:nvPr/>
        </p:nvSpPr>
        <p:spPr>
          <a:xfrm>
            <a:off x="4496342" y="64974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3B01E-9A7E-524B-BDDB-FA8127E93823}"/>
              </a:ext>
            </a:extLst>
          </p:cNvPr>
          <p:cNvSpPr txBox="1"/>
          <p:nvPr/>
        </p:nvSpPr>
        <p:spPr>
          <a:xfrm>
            <a:off x="7630129" y="1659276"/>
            <a:ext cx="4041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寻找到第一个超过阈值的点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F7D67E-DEE4-324E-B8A7-DDD51BED4650}"/>
              </a:ext>
            </a:extLst>
          </p:cNvPr>
          <p:cNvSpPr txBox="1"/>
          <p:nvPr/>
        </p:nvSpPr>
        <p:spPr>
          <a:xfrm>
            <a:off x="1256211" y="4116268"/>
            <a:ext cx="3884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寻找到第二个超过阈值的点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2335C6-4124-0549-9C8B-82C1B796164C}"/>
              </a:ext>
            </a:extLst>
          </p:cNvPr>
          <p:cNvCxnSpPr>
            <a:cxnSpLocks/>
          </p:cNvCxnSpPr>
          <p:nvPr/>
        </p:nvCxnSpPr>
        <p:spPr>
          <a:xfrm flipH="1" flipV="1">
            <a:off x="6874112" y="3542177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B5D75-E1D4-8A4A-9198-415F6D17249D}"/>
              </a:ext>
            </a:extLst>
          </p:cNvPr>
          <p:cNvCxnSpPr>
            <a:cxnSpLocks/>
          </p:cNvCxnSpPr>
          <p:nvPr/>
        </p:nvCxnSpPr>
        <p:spPr>
          <a:xfrm flipH="1" flipV="1">
            <a:off x="7515435" y="3884150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99D5D-5E71-E944-BC4A-57C75B7C3880}"/>
              </a:ext>
            </a:extLst>
          </p:cNvPr>
          <p:cNvCxnSpPr>
            <a:cxnSpLocks/>
          </p:cNvCxnSpPr>
          <p:nvPr/>
        </p:nvCxnSpPr>
        <p:spPr>
          <a:xfrm flipH="1">
            <a:off x="9383630" y="2811132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CB6836-9C44-2148-B399-130C33175D4F}"/>
              </a:ext>
            </a:extLst>
          </p:cNvPr>
          <p:cNvCxnSpPr>
            <a:cxnSpLocks/>
          </p:cNvCxnSpPr>
          <p:nvPr/>
        </p:nvCxnSpPr>
        <p:spPr>
          <a:xfrm flipH="1" flipV="1">
            <a:off x="10030172" y="2808760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542F2-4143-624A-99A1-F89D86538B5D}"/>
              </a:ext>
            </a:extLst>
          </p:cNvPr>
          <p:cNvCxnSpPr>
            <a:cxnSpLocks/>
          </p:cNvCxnSpPr>
          <p:nvPr/>
        </p:nvCxnSpPr>
        <p:spPr>
          <a:xfrm flipH="1" flipV="1">
            <a:off x="12025229" y="3373613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12EA-4669-054B-8C1E-621AC8A9AAE4}"/>
              </a:ext>
            </a:extLst>
          </p:cNvPr>
          <p:cNvSpPr/>
          <p:nvPr/>
        </p:nvSpPr>
        <p:spPr>
          <a:xfrm rot="20789728">
            <a:off x="6778226" y="2540609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11606-AD42-184D-BDD7-7C3F5914BDA2}"/>
              </a:ext>
            </a:extLst>
          </p:cNvPr>
          <p:cNvSpPr/>
          <p:nvPr/>
        </p:nvSpPr>
        <p:spPr>
          <a:xfrm rot="20789728">
            <a:off x="6926975" y="3153030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4FFC44-37CC-9D4A-9699-952D1421C921}"/>
              </a:ext>
            </a:extLst>
          </p:cNvPr>
          <p:cNvSpPr/>
          <p:nvPr/>
        </p:nvSpPr>
        <p:spPr>
          <a:xfrm rot="1371127">
            <a:off x="10035149" y="2756185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F1240-78D0-574B-A05C-F0D28020F5EC}"/>
              </a:ext>
            </a:extLst>
          </p:cNvPr>
          <p:cNvSpPr/>
          <p:nvPr/>
        </p:nvSpPr>
        <p:spPr>
          <a:xfrm rot="1371127">
            <a:off x="9784084" y="3332320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33C5E-E557-D743-903B-831FF1EA7EBB}"/>
              </a:ext>
            </a:extLst>
          </p:cNvPr>
          <p:cNvCxnSpPr>
            <a:cxnSpLocks/>
          </p:cNvCxnSpPr>
          <p:nvPr/>
        </p:nvCxnSpPr>
        <p:spPr>
          <a:xfrm flipH="1" flipV="1">
            <a:off x="341677" y="3533937"/>
            <a:ext cx="2509517" cy="461013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543B96-5A4F-2346-A673-9C966377D936}"/>
              </a:ext>
            </a:extLst>
          </p:cNvPr>
          <p:cNvCxnSpPr>
            <a:cxnSpLocks/>
          </p:cNvCxnSpPr>
          <p:nvPr/>
        </p:nvCxnSpPr>
        <p:spPr>
          <a:xfrm flipH="1">
            <a:off x="2851195" y="2813632"/>
            <a:ext cx="646542" cy="1181316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37281B-6D77-5147-ACDC-5B3509628F37}"/>
              </a:ext>
            </a:extLst>
          </p:cNvPr>
          <p:cNvCxnSpPr>
            <a:cxnSpLocks/>
          </p:cNvCxnSpPr>
          <p:nvPr/>
        </p:nvCxnSpPr>
        <p:spPr>
          <a:xfrm flipH="1" flipV="1">
            <a:off x="3497737" y="2811261"/>
            <a:ext cx="2641601" cy="1080930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B29D602-F903-364A-857B-3F689D0BB646}"/>
              </a:ext>
            </a:extLst>
          </p:cNvPr>
          <p:cNvGrpSpPr/>
          <p:nvPr/>
        </p:nvGrpSpPr>
        <p:grpSpPr>
          <a:xfrm>
            <a:off x="-28298" y="132077"/>
            <a:ext cx="6512971" cy="1396767"/>
            <a:chOff x="1525960" y="218345"/>
            <a:chExt cx="6512971" cy="13967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81D4BC-8079-884C-9A82-AEF27D334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726" y="951762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8A6EE4-D382-E14A-8041-F66089A4B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049" y="1293735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28EFFB-A755-5A46-86D7-C7F861C7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44" y="220717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4627EF-02B8-6940-A73F-309DDFBD0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7786" y="218345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7C240-492F-2E49-B5D3-C31CF1E37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2843" y="783198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B0E37A-0BC7-9F41-94EA-DB0223AB324B}"/>
                </a:ext>
              </a:extLst>
            </p:cNvPr>
            <p:cNvSpPr txBox="1"/>
            <p:nvPr/>
          </p:nvSpPr>
          <p:spPr>
            <a:xfrm>
              <a:off x="1525960" y="68523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120822-9C89-6D4E-9A03-D7FBB4194592}"/>
                </a:ext>
              </a:extLst>
            </p:cNvPr>
            <p:cNvSpPr txBox="1"/>
            <p:nvPr/>
          </p:nvSpPr>
          <p:spPr>
            <a:xfrm>
              <a:off x="4957352" y="24285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2ED938-C502-3642-B78F-1751B86885C8}"/>
                </a:ext>
              </a:extLst>
            </p:cNvPr>
            <p:cNvSpPr txBox="1"/>
            <p:nvPr/>
          </p:nvSpPr>
          <p:spPr>
            <a:xfrm>
              <a:off x="4090709" y="996041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650D01-7EC2-1549-9A61-A6AC861FE554}"/>
                </a:ext>
              </a:extLst>
            </p:cNvPr>
            <p:cNvSpPr txBox="1"/>
            <p:nvPr/>
          </p:nvSpPr>
          <p:spPr>
            <a:xfrm>
              <a:off x="2522582" y="9226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104B1F-0EC8-364A-8A8A-C20FC07F950F}"/>
                </a:ext>
              </a:extLst>
            </p:cNvPr>
            <p:cNvSpPr txBox="1"/>
            <p:nvPr/>
          </p:nvSpPr>
          <p:spPr>
            <a:xfrm>
              <a:off x="6780455" y="76488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FE6CF6-5CD2-F945-85FC-03D73E69B857}"/>
                </a:ext>
              </a:extLst>
            </p:cNvPr>
            <p:cNvSpPr txBox="1"/>
            <p:nvPr/>
          </p:nvSpPr>
          <p:spPr>
            <a:xfrm>
              <a:off x="7682743" y="11534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7C7FB7-0429-8744-81D9-A576F39600AD}"/>
              </a:ext>
            </a:extLst>
          </p:cNvPr>
          <p:cNvGrpSpPr/>
          <p:nvPr/>
        </p:nvGrpSpPr>
        <p:grpSpPr>
          <a:xfrm>
            <a:off x="6490176" y="135422"/>
            <a:ext cx="6579037" cy="1542619"/>
            <a:chOff x="5063825" y="1404857"/>
            <a:chExt cx="6579037" cy="15426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759194-98E1-A442-87D3-4227EB8E04B4}"/>
                </a:ext>
              </a:extLst>
            </p:cNvPr>
            <p:cNvSpPr/>
            <p:nvPr/>
          </p:nvSpPr>
          <p:spPr>
            <a:xfrm rot="218362">
              <a:off x="5444958" y="1696360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04E512-C076-CA48-8A6E-0AA3CA7C826C}"/>
                </a:ext>
              </a:extLst>
            </p:cNvPr>
            <p:cNvSpPr/>
            <p:nvPr/>
          </p:nvSpPr>
          <p:spPr>
            <a:xfrm rot="218362">
              <a:off x="5401182" y="2321781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6AEF17-E7BC-F742-BD98-B5267E53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167" y="2138274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549FAF-CD4C-3A47-AAFF-4F5C525B4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2490" y="2480247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ADA2D9-EE4B-154D-98C7-B7BB297F8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685" y="1407229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7F903E-BCB7-AB42-8212-8597CAB4E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27" y="1404857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D4FE43-B034-7248-BDDB-E96ADF9CA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284" y="1969710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3107AC-3575-CF49-B64B-ADD5E822ABA7}"/>
                </a:ext>
              </a:extLst>
            </p:cNvPr>
            <p:cNvSpPr txBox="1"/>
            <p:nvPr/>
          </p:nvSpPr>
          <p:spPr>
            <a:xfrm>
              <a:off x="5063825" y="191729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776D39-0815-C04D-9A2D-117CE805BD34}"/>
                </a:ext>
              </a:extLst>
            </p:cNvPr>
            <p:cNvSpPr txBox="1"/>
            <p:nvPr/>
          </p:nvSpPr>
          <p:spPr>
            <a:xfrm>
              <a:off x="8506793" y="14067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D296FB-B533-C745-B9D2-7FC210D82B66}"/>
                </a:ext>
              </a:extLst>
            </p:cNvPr>
            <p:cNvSpPr txBox="1"/>
            <p:nvPr/>
          </p:nvSpPr>
          <p:spPr>
            <a:xfrm>
              <a:off x="7632477" y="2223394"/>
              <a:ext cx="33340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7F9F1-AC31-4340-B7D5-E5239E5F38E1}"/>
                </a:ext>
              </a:extLst>
            </p:cNvPr>
            <p:cNvSpPr txBox="1"/>
            <p:nvPr/>
          </p:nvSpPr>
          <p:spPr>
            <a:xfrm>
              <a:off x="6050174" y="21057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86F491-9B93-7448-AB66-14CD877C5DFE}"/>
                </a:ext>
              </a:extLst>
            </p:cNvPr>
            <p:cNvSpPr txBox="1"/>
            <p:nvPr/>
          </p:nvSpPr>
          <p:spPr>
            <a:xfrm>
              <a:off x="10329896" y="19922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5B0319-D6CB-C84F-A3F8-305924FB331B}"/>
                </a:ext>
              </a:extLst>
            </p:cNvPr>
            <p:cNvSpPr txBox="1"/>
            <p:nvPr/>
          </p:nvSpPr>
          <p:spPr>
            <a:xfrm>
              <a:off x="11286674" y="23051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6C3CF45-A746-064A-9CD8-7013EC1DA05A}"/>
              </a:ext>
            </a:extLst>
          </p:cNvPr>
          <p:cNvSpPr txBox="1"/>
          <p:nvPr/>
        </p:nvSpPr>
        <p:spPr>
          <a:xfrm>
            <a:off x="6503976" y="33384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3D7A8E-C893-A546-B8CC-AF4253D400C5}"/>
              </a:ext>
            </a:extLst>
          </p:cNvPr>
          <p:cNvSpPr txBox="1"/>
          <p:nvPr/>
        </p:nvSpPr>
        <p:spPr>
          <a:xfrm>
            <a:off x="10014726" y="282906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DB823-3A66-6346-BD8B-7EE0D7BD72CB}"/>
              </a:ext>
            </a:extLst>
          </p:cNvPr>
          <p:cNvSpPr txBox="1"/>
          <p:nvPr/>
        </p:nvSpPr>
        <p:spPr>
          <a:xfrm>
            <a:off x="9006226" y="3603154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E8C356-5C70-8646-B315-0EBE230F045D}"/>
              </a:ext>
            </a:extLst>
          </p:cNvPr>
          <p:cNvSpPr txBox="1"/>
          <p:nvPr/>
        </p:nvSpPr>
        <p:spPr>
          <a:xfrm>
            <a:off x="7435204" y="34541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2F5E5-9713-E44B-8583-2F0FB604A9E2}"/>
              </a:ext>
            </a:extLst>
          </p:cNvPr>
          <p:cNvSpPr txBox="1"/>
          <p:nvPr/>
        </p:nvSpPr>
        <p:spPr>
          <a:xfrm>
            <a:off x="11857480" y="292185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5F6BD7-4BBA-3146-8402-07C6BEBD4DEE}"/>
              </a:ext>
            </a:extLst>
          </p:cNvPr>
          <p:cNvSpPr txBox="1"/>
          <p:nvPr/>
        </p:nvSpPr>
        <p:spPr>
          <a:xfrm>
            <a:off x="12652750" y="36849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B95532-8B82-A44F-83DE-42C5C8EB81A0}"/>
              </a:ext>
            </a:extLst>
          </p:cNvPr>
          <p:cNvSpPr txBox="1"/>
          <p:nvPr/>
        </p:nvSpPr>
        <p:spPr>
          <a:xfrm>
            <a:off x="-35310" y="32509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97736-E239-9849-A684-B5E4C969B0A8}"/>
              </a:ext>
            </a:extLst>
          </p:cNvPr>
          <p:cNvSpPr txBox="1"/>
          <p:nvPr/>
        </p:nvSpPr>
        <p:spPr>
          <a:xfrm>
            <a:off x="3354107" y="28670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D62B4-E89F-E440-8AAF-0C933B9D82EA}"/>
              </a:ext>
            </a:extLst>
          </p:cNvPr>
          <p:cNvSpPr txBox="1"/>
          <p:nvPr/>
        </p:nvSpPr>
        <p:spPr>
          <a:xfrm>
            <a:off x="2466518" y="3471236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CBCA6-8C55-5947-B5AA-5C6FFECCE0EB}"/>
              </a:ext>
            </a:extLst>
          </p:cNvPr>
          <p:cNvSpPr txBox="1"/>
          <p:nvPr/>
        </p:nvSpPr>
        <p:spPr>
          <a:xfrm>
            <a:off x="6133988" y="37020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C971E9-4254-1342-B650-80E012B67F7A}"/>
              </a:ext>
            </a:extLst>
          </p:cNvPr>
          <p:cNvSpPr txBox="1"/>
          <p:nvPr/>
        </p:nvSpPr>
        <p:spPr>
          <a:xfrm>
            <a:off x="2083909" y="1657393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原始轨迹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C1421-0A92-5F45-ACFA-0C6BD5F918EB}"/>
              </a:ext>
            </a:extLst>
          </p:cNvPr>
          <p:cNvSpPr txBox="1"/>
          <p:nvPr/>
        </p:nvSpPr>
        <p:spPr>
          <a:xfrm>
            <a:off x="4484792" y="2634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A5B11-566D-234E-B6B3-6D936E8B99E4}"/>
              </a:ext>
            </a:extLst>
          </p:cNvPr>
          <p:cNvSpPr txBox="1"/>
          <p:nvPr/>
        </p:nvSpPr>
        <p:spPr>
          <a:xfrm>
            <a:off x="4496342" y="48241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A14DDC-18FF-EB4A-8997-2EBF3487914A}"/>
              </a:ext>
            </a:extLst>
          </p:cNvPr>
          <p:cNvSpPr txBox="1"/>
          <p:nvPr/>
        </p:nvSpPr>
        <p:spPr>
          <a:xfrm>
            <a:off x="4496342" y="64974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3B01E-9A7E-524B-BDDB-FA8127E93823}"/>
              </a:ext>
            </a:extLst>
          </p:cNvPr>
          <p:cNvSpPr txBox="1"/>
          <p:nvPr/>
        </p:nvSpPr>
        <p:spPr>
          <a:xfrm>
            <a:off x="7630129" y="1659276"/>
            <a:ext cx="4041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寻找到第一个超过阈值的点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F7D67E-DEE4-324E-B8A7-DDD51BED4650}"/>
              </a:ext>
            </a:extLst>
          </p:cNvPr>
          <p:cNvSpPr txBox="1"/>
          <p:nvPr/>
        </p:nvSpPr>
        <p:spPr>
          <a:xfrm>
            <a:off x="1256211" y="4116268"/>
            <a:ext cx="3884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寻找到第二个超过阈值的点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5037B0-9237-2D4D-BD08-1AA9EBCC74D5}"/>
              </a:ext>
            </a:extLst>
          </p:cNvPr>
          <p:cNvSpPr/>
          <p:nvPr/>
        </p:nvSpPr>
        <p:spPr>
          <a:xfrm>
            <a:off x="3352801" y="1280160"/>
            <a:ext cx="2047538" cy="20009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7C0AA-8BC7-1647-A643-D2D47179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11" b="89958" l="9964" r="92572">
                        <a14:foregroundMark x1="18207" y1="19133" x2="18207" y2="19133"/>
                        <a14:foregroundMark x1="53623" y1="49154" x2="53623" y2="49154"/>
                        <a14:foregroundMark x1="66304" y1="51691" x2="66304" y2="51691"/>
                        <a14:foregroundMark x1="79076" y1="74947" x2="74185" y2="77378"/>
                        <a14:foregroundMark x1="92301" y1="86575" x2="92301" y2="86575"/>
                        <a14:foregroundMark x1="64764" y1="50846" x2="68207" y2="51057"/>
                        <a14:foregroundMark x1="75181" y1="42495" x2="77627" y2="43763"/>
                        <a14:foregroundMark x1="83243" y1="54123" x2="84330" y2="58879"/>
                        <a14:foregroundMark x1="78442" y1="80867" x2="81793" y2="83510"/>
                        <a14:foregroundMark x1="84330" y1="72833" x2="89583" y2="78330"/>
                        <a14:foregroundMark x1="92663" y1="84038" x2="91033" y2="89218"/>
                        <a14:foregroundMark x1="42844" y1="41438" x2="42844" y2="43129"/>
                        <a14:foregroundMark x1="55797" y1="80233" x2="55254" y2="81078"/>
                        <a14:foregroundMark x1="43931" y1="7611" x2="41938" y2="7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543" y="2172868"/>
            <a:ext cx="993338" cy="85117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804AB7-FB55-3B41-9886-3FC37E7E0AAA}"/>
              </a:ext>
            </a:extLst>
          </p:cNvPr>
          <p:cNvSpPr/>
          <p:nvPr/>
        </p:nvSpPr>
        <p:spPr>
          <a:xfrm>
            <a:off x="1515756" y="2181505"/>
            <a:ext cx="953127" cy="5006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9B3EFB04-D8EA-4049-9257-D1A1D1F7FB2F}"/>
              </a:ext>
            </a:extLst>
          </p:cNvPr>
          <p:cNvSpPr/>
          <p:nvPr/>
        </p:nvSpPr>
        <p:spPr>
          <a:xfrm>
            <a:off x="5764584" y="1738647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C8636F9D-FB4D-334E-A1DA-5E8819759E7B}"/>
              </a:ext>
            </a:extLst>
          </p:cNvPr>
          <p:cNvSpPr/>
          <p:nvPr/>
        </p:nvSpPr>
        <p:spPr>
          <a:xfrm>
            <a:off x="5850078" y="1920783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9CC1073-1060-5244-961D-E7ADF158FF7B}"/>
              </a:ext>
            </a:extLst>
          </p:cNvPr>
          <p:cNvSpPr/>
          <p:nvPr/>
        </p:nvSpPr>
        <p:spPr>
          <a:xfrm>
            <a:off x="5928138" y="2088051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511A6BB-5019-7D4E-B2EF-92224A10D128}"/>
              </a:ext>
            </a:extLst>
          </p:cNvPr>
          <p:cNvSpPr/>
          <p:nvPr/>
        </p:nvSpPr>
        <p:spPr>
          <a:xfrm>
            <a:off x="6013632" y="2262753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19783335-E633-4948-A395-9DF5CB4AB098}"/>
              </a:ext>
            </a:extLst>
          </p:cNvPr>
          <p:cNvSpPr/>
          <p:nvPr/>
        </p:nvSpPr>
        <p:spPr>
          <a:xfrm>
            <a:off x="6099126" y="2431838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相关文档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67C13-AF36-7E45-8D02-82279B38BBBB}"/>
              </a:ext>
            </a:extLst>
          </p:cNvPr>
          <p:cNvSpPr txBox="1"/>
          <p:nvPr/>
        </p:nvSpPr>
        <p:spPr>
          <a:xfrm>
            <a:off x="3668684" y="14291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搜索引擎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06989C-3E27-4C4B-BBB9-A463C615A8ED}"/>
              </a:ext>
            </a:extLst>
          </p:cNvPr>
          <p:cNvCxnSpPr>
            <a:cxnSpLocks/>
          </p:cNvCxnSpPr>
          <p:nvPr/>
        </p:nvCxnSpPr>
        <p:spPr>
          <a:xfrm>
            <a:off x="4399080" y="2442864"/>
            <a:ext cx="13189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0B722B-8325-CD41-A5A1-55817FC9D7EA}"/>
              </a:ext>
            </a:extLst>
          </p:cNvPr>
          <p:cNvSpPr txBox="1"/>
          <p:nvPr/>
        </p:nvSpPr>
        <p:spPr>
          <a:xfrm>
            <a:off x="4682475" y="20342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检索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DA1133-0521-3144-9BE6-5AA3007C51E0}"/>
              </a:ext>
            </a:extLst>
          </p:cNvPr>
          <p:cNvCxnSpPr>
            <a:cxnSpLocks/>
          </p:cNvCxnSpPr>
          <p:nvPr/>
        </p:nvCxnSpPr>
        <p:spPr>
          <a:xfrm>
            <a:off x="7719141" y="2468448"/>
            <a:ext cx="13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1F5CEB5-E2A2-7640-B118-4F952E97A76A}"/>
              </a:ext>
            </a:extLst>
          </p:cNvPr>
          <p:cNvSpPr/>
          <p:nvPr/>
        </p:nvSpPr>
        <p:spPr>
          <a:xfrm>
            <a:off x="9222169" y="2169244"/>
            <a:ext cx="953127" cy="5006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答案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A4173-BF09-5140-B150-0D4CE46CE803}"/>
              </a:ext>
            </a:extLst>
          </p:cNvPr>
          <p:cNvCxnSpPr>
            <a:cxnSpLocks/>
          </p:cNvCxnSpPr>
          <p:nvPr/>
        </p:nvCxnSpPr>
        <p:spPr>
          <a:xfrm>
            <a:off x="2493267" y="2453424"/>
            <a:ext cx="810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7C9141-976E-7E44-BC63-7F903E61829F}"/>
              </a:ext>
            </a:extLst>
          </p:cNvPr>
          <p:cNvSpPr txBox="1"/>
          <p:nvPr/>
        </p:nvSpPr>
        <p:spPr>
          <a:xfrm>
            <a:off x="7485807" y="13641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用户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F9644-796D-3043-8BD4-132168F8F712}"/>
              </a:ext>
            </a:extLst>
          </p:cNvPr>
          <p:cNvSpPr txBox="1"/>
          <p:nvPr/>
        </p:nvSpPr>
        <p:spPr>
          <a:xfrm>
            <a:off x="8129698" y="246387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推断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B8B26-ADF2-D447-BA01-80D72E5B3084}"/>
              </a:ext>
            </a:extLst>
          </p:cNvPr>
          <p:cNvSpPr txBox="1"/>
          <p:nvPr/>
        </p:nvSpPr>
        <p:spPr>
          <a:xfrm>
            <a:off x="2585394" y="20342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AA8DBF-C087-F84A-BE38-FFB8D1AE8E25}"/>
              </a:ext>
            </a:extLst>
          </p:cNvPr>
          <p:cNvSpPr txBox="1"/>
          <p:nvPr/>
        </p:nvSpPr>
        <p:spPr>
          <a:xfrm>
            <a:off x="8129698" y="20694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理解</a:t>
            </a:r>
            <a:endParaRPr lang="en-US" altLang="ja-JP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6B2D7C4-9CBF-1C42-AB50-0B604AE2F834}"/>
              </a:ext>
            </a:extLst>
          </p:cNvPr>
          <p:cNvSpPr/>
          <p:nvPr/>
        </p:nvSpPr>
        <p:spPr>
          <a:xfrm>
            <a:off x="3346549" y="3929210"/>
            <a:ext cx="5705856" cy="21256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4EF2C09-45F3-734D-BADB-F19C1519D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11" b="89958" l="9964" r="92572">
                        <a14:foregroundMark x1="18207" y1="19133" x2="18207" y2="19133"/>
                        <a14:foregroundMark x1="53623" y1="49154" x2="53623" y2="49154"/>
                        <a14:foregroundMark x1="66304" y1="51691" x2="66304" y2="51691"/>
                        <a14:foregroundMark x1="79076" y1="74947" x2="74185" y2="77378"/>
                        <a14:foregroundMark x1="92301" y1="86575" x2="92301" y2="86575"/>
                        <a14:foregroundMark x1="64764" y1="50846" x2="68207" y2="51057"/>
                        <a14:foregroundMark x1="75181" y1="42495" x2="77627" y2="43763"/>
                        <a14:foregroundMark x1="83243" y1="54123" x2="84330" y2="58879"/>
                        <a14:foregroundMark x1="78442" y1="80867" x2="81793" y2="83510"/>
                        <a14:foregroundMark x1="84330" y1="72833" x2="89583" y2="78330"/>
                        <a14:foregroundMark x1="92663" y1="84038" x2="91033" y2="89218"/>
                        <a14:foregroundMark x1="42844" y1="41438" x2="42844" y2="43129"/>
                        <a14:foregroundMark x1="55797" y1="80233" x2="55254" y2="81078"/>
                        <a14:foregroundMark x1="43931" y1="7611" x2="41938" y2="7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292" y="4946650"/>
            <a:ext cx="993338" cy="851175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EF41550-52A3-6045-81CF-9ED8851D62B7}"/>
              </a:ext>
            </a:extLst>
          </p:cNvPr>
          <p:cNvSpPr/>
          <p:nvPr/>
        </p:nvSpPr>
        <p:spPr>
          <a:xfrm>
            <a:off x="1509505" y="4955287"/>
            <a:ext cx="953127" cy="5006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87FF1BB1-EEFB-9A46-9DAF-A7F6815802F0}"/>
              </a:ext>
            </a:extLst>
          </p:cNvPr>
          <p:cNvSpPr/>
          <p:nvPr/>
        </p:nvSpPr>
        <p:spPr>
          <a:xfrm>
            <a:off x="5758333" y="4512429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7" name="Snip Single Corner Rectangle 56">
            <a:extLst>
              <a:ext uri="{FF2B5EF4-FFF2-40B4-BE49-F238E27FC236}">
                <a16:creationId xmlns:a16="http://schemas.microsoft.com/office/drawing/2014/main" id="{B4E223C2-C9F2-DB48-A257-5DAB58A0E5DF}"/>
              </a:ext>
            </a:extLst>
          </p:cNvPr>
          <p:cNvSpPr/>
          <p:nvPr/>
        </p:nvSpPr>
        <p:spPr>
          <a:xfrm>
            <a:off x="5843827" y="4694565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8" name="Snip Single Corner Rectangle 57">
            <a:extLst>
              <a:ext uri="{FF2B5EF4-FFF2-40B4-BE49-F238E27FC236}">
                <a16:creationId xmlns:a16="http://schemas.microsoft.com/office/drawing/2014/main" id="{E38F7934-5DFD-FD4B-A41E-12EE3280197E}"/>
              </a:ext>
            </a:extLst>
          </p:cNvPr>
          <p:cNvSpPr/>
          <p:nvPr/>
        </p:nvSpPr>
        <p:spPr>
          <a:xfrm>
            <a:off x="5921887" y="4861833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9" name="Snip Single Corner Rectangle 58">
            <a:extLst>
              <a:ext uri="{FF2B5EF4-FFF2-40B4-BE49-F238E27FC236}">
                <a16:creationId xmlns:a16="http://schemas.microsoft.com/office/drawing/2014/main" id="{CE78C525-0522-A849-9C01-85D721EDD79B}"/>
              </a:ext>
            </a:extLst>
          </p:cNvPr>
          <p:cNvSpPr/>
          <p:nvPr/>
        </p:nvSpPr>
        <p:spPr>
          <a:xfrm>
            <a:off x="6007381" y="5036535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0" name="Snip Single Corner Rectangle 59">
            <a:extLst>
              <a:ext uri="{FF2B5EF4-FFF2-40B4-BE49-F238E27FC236}">
                <a16:creationId xmlns:a16="http://schemas.microsoft.com/office/drawing/2014/main" id="{32F7FEA1-890B-D640-BC98-60FB58650EE2}"/>
              </a:ext>
            </a:extLst>
          </p:cNvPr>
          <p:cNvSpPr/>
          <p:nvPr/>
        </p:nvSpPr>
        <p:spPr>
          <a:xfrm>
            <a:off x="6092875" y="5205620"/>
            <a:ext cx="1721223" cy="631065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相关文档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EF74-E908-C244-8B64-8E89F78D8E67}"/>
              </a:ext>
            </a:extLst>
          </p:cNvPr>
          <p:cNvSpPr txBox="1"/>
          <p:nvPr/>
        </p:nvSpPr>
        <p:spPr>
          <a:xfrm>
            <a:off x="3978722" y="399512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带阅读理解能力的智能搜索引擎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BD6010-451F-6D45-BE4A-243C73D66E5D}"/>
              </a:ext>
            </a:extLst>
          </p:cNvPr>
          <p:cNvCxnSpPr>
            <a:cxnSpLocks/>
          </p:cNvCxnSpPr>
          <p:nvPr/>
        </p:nvCxnSpPr>
        <p:spPr>
          <a:xfrm>
            <a:off x="4392829" y="5216646"/>
            <a:ext cx="13189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042D3E-8B03-3A4E-BC96-E3F8F37F6393}"/>
              </a:ext>
            </a:extLst>
          </p:cNvPr>
          <p:cNvSpPr txBox="1"/>
          <p:nvPr/>
        </p:nvSpPr>
        <p:spPr>
          <a:xfrm>
            <a:off x="4676224" y="48080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检索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9EE1B-4B44-A244-A90B-FB7A87DE77C8}"/>
              </a:ext>
            </a:extLst>
          </p:cNvPr>
          <p:cNvCxnSpPr>
            <a:cxnSpLocks/>
          </p:cNvCxnSpPr>
          <p:nvPr/>
        </p:nvCxnSpPr>
        <p:spPr>
          <a:xfrm>
            <a:off x="7712890" y="5242230"/>
            <a:ext cx="150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1C8FA33-6AC1-1742-8F2D-F8A4383170F6}"/>
              </a:ext>
            </a:extLst>
          </p:cNvPr>
          <p:cNvSpPr/>
          <p:nvPr/>
        </p:nvSpPr>
        <p:spPr>
          <a:xfrm>
            <a:off x="9215918" y="4943026"/>
            <a:ext cx="953127" cy="5006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答案</a:t>
            </a:r>
            <a:endParaRPr 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4E3CE7-A5FC-3942-B5F5-9B96A02471C2}"/>
              </a:ext>
            </a:extLst>
          </p:cNvPr>
          <p:cNvCxnSpPr>
            <a:cxnSpLocks/>
          </p:cNvCxnSpPr>
          <p:nvPr/>
        </p:nvCxnSpPr>
        <p:spPr>
          <a:xfrm>
            <a:off x="2487016" y="5227206"/>
            <a:ext cx="810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F547722-F474-704E-8088-18E9A027495F}"/>
              </a:ext>
            </a:extLst>
          </p:cNvPr>
          <p:cNvSpPr txBox="1"/>
          <p:nvPr/>
        </p:nvSpPr>
        <p:spPr>
          <a:xfrm>
            <a:off x="9355360" y="39721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用户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A3205D-B221-4747-B047-2E4CB347D0E8}"/>
              </a:ext>
            </a:extLst>
          </p:cNvPr>
          <p:cNvSpPr txBox="1"/>
          <p:nvPr/>
        </p:nvSpPr>
        <p:spPr>
          <a:xfrm>
            <a:off x="8123447" y="523765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推断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233C3-3C36-EA40-8616-664D6E3AE332}"/>
              </a:ext>
            </a:extLst>
          </p:cNvPr>
          <p:cNvSpPr txBox="1"/>
          <p:nvPr/>
        </p:nvSpPr>
        <p:spPr>
          <a:xfrm>
            <a:off x="2579143" y="48080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F96B64-8BC0-454F-9541-79F6A09C9E83}"/>
              </a:ext>
            </a:extLst>
          </p:cNvPr>
          <p:cNvSpPr txBox="1"/>
          <p:nvPr/>
        </p:nvSpPr>
        <p:spPr>
          <a:xfrm>
            <a:off x="8123447" y="48432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理解</a:t>
            </a:r>
            <a:endParaRPr lang="en-US" altLang="ja-JP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76AF34-8F2B-E946-8CC8-086283BF1CEB}"/>
              </a:ext>
            </a:extLst>
          </p:cNvPr>
          <p:cNvSpPr txBox="1"/>
          <p:nvPr/>
        </p:nvSpPr>
        <p:spPr>
          <a:xfrm>
            <a:off x="4376570" y="3356510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传统搜索的问题解决过程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69CD89-69A1-464E-8404-9835A5C29887}"/>
              </a:ext>
            </a:extLst>
          </p:cNvPr>
          <p:cNvSpPr txBox="1"/>
          <p:nvPr/>
        </p:nvSpPr>
        <p:spPr>
          <a:xfrm>
            <a:off x="3771003" y="621497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智能搜索引擎的自动理解回答问题过程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0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11434</TotalTime>
  <Words>255</Words>
  <Application>Microsoft Macintosh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 崇铭</dc:creator>
  <cp:lastModifiedBy>高 崇铭</cp:lastModifiedBy>
  <cp:revision>12</cp:revision>
  <cp:lastPrinted>2019-02-24T13:51:40Z</cp:lastPrinted>
  <dcterms:created xsi:type="dcterms:W3CDTF">2019-02-18T09:00:45Z</dcterms:created>
  <dcterms:modified xsi:type="dcterms:W3CDTF">2019-02-26T07:35:37Z</dcterms:modified>
</cp:coreProperties>
</file>