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/>
    <p:restoredTop sz="94662"/>
  </p:normalViewPr>
  <p:slideViewPr>
    <p:cSldViewPr snapToGrid="0" snapToObjects="1">
      <p:cViewPr>
        <p:scale>
          <a:sx n="119" d="100"/>
          <a:sy n="119" d="100"/>
        </p:scale>
        <p:origin x="104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4FDB-D00B-B740-AE32-2C100893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D0925-5E7B-E542-B865-8B62FCFDA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62FA-6BB0-A24A-8C42-A8AC404F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EF13-8197-D646-895F-20680250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79C0-C506-3D45-A7F7-62C072DF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B69-2882-EF47-8D55-5D87AAD9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6435F-6C8F-9D4E-8E84-C29856EE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2B0E-68FA-A94A-8A9D-1260B5D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83C7-B7B0-9E44-91C2-A7EBC6A5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090B-4F64-384C-93E3-B2E1EA4C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6112C-DC10-374C-938A-EF90A70E4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6A968-25D8-6643-A659-BBB72E84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9AEC-D59A-2247-8FA7-723400BF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5FF9-E1F6-124A-84BC-003D081E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D35A-855C-774A-BE20-2A00979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0E05-16BA-DE42-A68A-45ED8D7E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B13E-3356-874C-A527-963CFBC4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1D2F-05CA-9943-8063-6D8AFE41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3F30B-D308-6A45-9F93-0F79B00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942E-35C7-9045-A390-B2CDE8EE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F52-1FC1-8A48-9BF4-F573C9E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B4DE-2C9E-0649-B5FD-CF05483F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1E9-810B-F643-99E1-2C86D1F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9B90-5FC3-CC4C-9C90-BDFB835B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B555-3242-394E-9B88-15C59540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DC3A-5536-C64D-AFD3-0228F22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296C-0D84-304B-A336-DA283CC3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A71E-F2C4-EF48-B1BA-3B9DF78A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652F-8822-A74B-AFCB-68DC1CB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50F2-16D4-B147-876B-E7756A65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D126F-FE19-F645-B1AC-0881D1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91BB-A694-6345-8469-F6AA960C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38E1-9DDC-2442-8D78-B36AAFA8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D0A6-5FC4-FD41-A93D-105316DAA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17B80-1826-584C-84CE-97F9E85CE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ABFD0-7350-6B45-901C-702C65A8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0AE07-EE13-4645-B38F-D784C12E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68ED3-214D-2C43-A3FF-80ADF67F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40324-C6B2-C848-BC84-6AEB2B91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93D-EBF7-4943-890D-B9E9AF0E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DB1E2-7D7B-3D4F-92AB-A3D5C50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DDDFD-23DC-B941-A82E-BAD67410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D558-3316-0741-90DB-F0D809A3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9E7D5-2D98-8442-803E-33C8376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7782E-199B-7449-A459-DF4A9B71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161C3-2B84-EA42-9BB2-B87B2D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1976-4402-E04B-91A8-3E832BB5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CFFF-C54F-CF44-BB38-CDA306B9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E2A6-A191-8E40-86CE-F2CEC80F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B867-43D9-9A49-88E6-B457D68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350A-CF81-684A-B476-FC3C0386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16E0D-5713-D443-93D4-DADCEC15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684B-65D0-6748-BC2E-162095E2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DEF6E-D659-8047-9DE3-B13516F0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2CD6-80A5-7544-B02E-215C8E1D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8357-5B61-9F43-9439-13A4717D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A836-00FC-474E-A983-4488831F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2A1C2-EAE3-394A-AB9B-F64E25C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1CE8F-14D9-E541-9D04-D0F1DB40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1E54-0D96-A542-9FFD-89839D58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32B2-0CF9-114E-944E-93F3D714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C2A6-1BCF-1D4E-83F4-1B10D8E3D74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6508-801D-864C-B829-A0F8CA35B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11A3-D141-4D47-97AF-351673E8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D377-E893-AD40-83D5-45DA6B18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3759194-98E1-A442-87D3-4227EB8E04B4}"/>
              </a:ext>
            </a:extLst>
          </p:cNvPr>
          <p:cNvSpPr/>
          <p:nvPr/>
        </p:nvSpPr>
        <p:spPr>
          <a:xfrm rot="218362">
            <a:off x="1895517" y="2084032"/>
            <a:ext cx="5871554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04E512-C076-CA48-8A6E-0AA3CA7C826C}"/>
              </a:ext>
            </a:extLst>
          </p:cNvPr>
          <p:cNvSpPr/>
          <p:nvPr/>
        </p:nvSpPr>
        <p:spPr>
          <a:xfrm rot="218362">
            <a:off x="1851741" y="2709453"/>
            <a:ext cx="5871554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2335C6-4124-0549-9C8B-82C1B796164C}"/>
              </a:ext>
            </a:extLst>
          </p:cNvPr>
          <p:cNvCxnSpPr>
            <a:cxnSpLocks/>
          </p:cNvCxnSpPr>
          <p:nvPr/>
        </p:nvCxnSpPr>
        <p:spPr>
          <a:xfrm flipH="1" flipV="1">
            <a:off x="1895252" y="4756798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B5D75-E1D4-8A4A-9198-415F6D17249D}"/>
              </a:ext>
            </a:extLst>
          </p:cNvPr>
          <p:cNvCxnSpPr>
            <a:cxnSpLocks/>
          </p:cNvCxnSpPr>
          <p:nvPr/>
        </p:nvCxnSpPr>
        <p:spPr>
          <a:xfrm flipH="1" flipV="1">
            <a:off x="2536575" y="5098771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99D5D-5E71-E944-BC4A-57C75B7C3880}"/>
              </a:ext>
            </a:extLst>
          </p:cNvPr>
          <p:cNvCxnSpPr>
            <a:cxnSpLocks/>
          </p:cNvCxnSpPr>
          <p:nvPr/>
        </p:nvCxnSpPr>
        <p:spPr>
          <a:xfrm flipH="1">
            <a:off x="4404770" y="4025753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CB6836-9C44-2148-B399-130C33175D4F}"/>
              </a:ext>
            </a:extLst>
          </p:cNvPr>
          <p:cNvCxnSpPr>
            <a:cxnSpLocks/>
          </p:cNvCxnSpPr>
          <p:nvPr/>
        </p:nvCxnSpPr>
        <p:spPr>
          <a:xfrm flipH="1" flipV="1">
            <a:off x="5051312" y="4023381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542F2-4143-624A-99A1-F89D86538B5D}"/>
              </a:ext>
            </a:extLst>
          </p:cNvPr>
          <p:cNvCxnSpPr>
            <a:cxnSpLocks/>
          </p:cNvCxnSpPr>
          <p:nvPr/>
        </p:nvCxnSpPr>
        <p:spPr>
          <a:xfrm flipH="1" flipV="1">
            <a:off x="7046369" y="4588234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A12EA-4669-054B-8C1E-621AC8A9AAE4}"/>
              </a:ext>
            </a:extLst>
          </p:cNvPr>
          <p:cNvSpPr/>
          <p:nvPr/>
        </p:nvSpPr>
        <p:spPr>
          <a:xfrm rot="20789728">
            <a:off x="1799366" y="3755230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E11606-AD42-184D-BDD7-7C3F5914BDA2}"/>
              </a:ext>
            </a:extLst>
          </p:cNvPr>
          <p:cNvSpPr/>
          <p:nvPr/>
        </p:nvSpPr>
        <p:spPr>
          <a:xfrm rot="20789728">
            <a:off x="1948115" y="4367651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4FFC44-37CC-9D4A-9699-952D1421C921}"/>
              </a:ext>
            </a:extLst>
          </p:cNvPr>
          <p:cNvSpPr/>
          <p:nvPr/>
        </p:nvSpPr>
        <p:spPr>
          <a:xfrm rot="1371127">
            <a:off x="5056289" y="3970806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F1240-78D0-574B-A05C-F0D28020F5EC}"/>
              </a:ext>
            </a:extLst>
          </p:cNvPr>
          <p:cNvSpPr/>
          <p:nvPr/>
        </p:nvSpPr>
        <p:spPr>
          <a:xfrm rot="1371127">
            <a:off x="4805224" y="4546941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6AEF17-E7BC-F742-BD98-B5267E538452}"/>
              </a:ext>
            </a:extLst>
          </p:cNvPr>
          <p:cNvCxnSpPr>
            <a:cxnSpLocks/>
          </p:cNvCxnSpPr>
          <p:nvPr/>
        </p:nvCxnSpPr>
        <p:spPr>
          <a:xfrm flipH="1" flipV="1">
            <a:off x="1891726" y="2525946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549FAF-CD4C-3A47-AAFF-4F5C525B45D0}"/>
              </a:ext>
            </a:extLst>
          </p:cNvPr>
          <p:cNvCxnSpPr>
            <a:cxnSpLocks/>
          </p:cNvCxnSpPr>
          <p:nvPr/>
        </p:nvCxnSpPr>
        <p:spPr>
          <a:xfrm flipH="1" flipV="1">
            <a:off x="2533049" y="2867919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ADA2D9-EE4B-154D-98C7-B7BB297F84CB}"/>
              </a:ext>
            </a:extLst>
          </p:cNvPr>
          <p:cNvCxnSpPr>
            <a:cxnSpLocks/>
          </p:cNvCxnSpPr>
          <p:nvPr/>
        </p:nvCxnSpPr>
        <p:spPr>
          <a:xfrm flipH="1">
            <a:off x="4401244" y="1794901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7F903E-BCB7-AB42-8212-8597CAB4EFB0}"/>
              </a:ext>
            </a:extLst>
          </p:cNvPr>
          <p:cNvCxnSpPr>
            <a:cxnSpLocks/>
          </p:cNvCxnSpPr>
          <p:nvPr/>
        </p:nvCxnSpPr>
        <p:spPr>
          <a:xfrm flipH="1" flipV="1">
            <a:off x="5047786" y="1792529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D4FE43-B034-7248-BDDB-E96ADF9CA216}"/>
              </a:ext>
            </a:extLst>
          </p:cNvPr>
          <p:cNvCxnSpPr>
            <a:cxnSpLocks/>
          </p:cNvCxnSpPr>
          <p:nvPr/>
        </p:nvCxnSpPr>
        <p:spPr>
          <a:xfrm flipH="1" flipV="1">
            <a:off x="7042843" y="2357382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081D4BC-8079-884C-9A82-AEF27D334C9D}"/>
              </a:ext>
            </a:extLst>
          </p:cNvPr>
          <p:cNvCxnSpPr>
            <a:cxnSpLocks/>
          </p:cNvCxnSpPr>
          <p:nvPr/>
        </p:nvCxnSpPr>
        <p:spPr>
          <a:xfrm flipH="1" flipV="1">
            <a:off x="1891726" y="951762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8A6EE4-D382-E14A-8041-F66089A4BB9D}"/>
              </a:ext>
            </a:extLst>
          </p:cNvPr>
          <p:cNvCxnSpPr>
            <a:cxnSpLocks/>
          </p:cNvCxnSpPr>
          <p:nvPr/>
        </p:nvCxnSpPr>
        <p:spPr>
          <a:xfrm flipH="1" flipV="1">
            <a:off x="2533049" y="1293735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28EFFB-A755-5A46-86D7-C7F861C7A6C7}"/>
              </a:ext>
            </a:extLst>
          </p:cNvPr>
          <p:cNvCxnSpPr>
            <a:cxnSpLocks/>
          </p:cNvCxnSpPr>
          <p:nvPr/>
        </p:nvCxnSpPr>
        <p:spPr>
          <a:xfrm flipH="1">
            <a:off x="4401244" y="220717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4627EF-02B8-6940-A73F-309DDFBD072C}"/>
              </a:ext>
            </a:extLst>
          </p:cNvPr>
          <p:cNvCxnSpPr>
            <a:cxnSpLocks/>
          </p:cNvCxnSpPr>
          <p:nvPr/>
        </p:nvCxnSpPr>
        <p:spPr>
          <a:xfrm flipH="1" flipV="1">
            <a:off x="5047786" y="218345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27C240-492F-2E49-B5D3-C31CF1E37E4C}"/>
              </a:ext>
            </a:extLst>
          </p:cNvPr>
          <p:cNvCxnSpPr>
            <a:cxnSpLocks/>
          </p:cNvCxnSpPr>
          <p:nvPr/>
        </p:nvCxnSpPr>
        <p:spPr>
          <a:xfrm flipH="1" flipV="1">
            <a:off x="7042843" y="783198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33C5E-E557-D743-903B-831FF1EA7EBB}"/>
              </a:ext>
            </a:extLst>
          </p:cNvPr>
          <p:cNvCxnSpPr>
            <a:cxnSpLocks/>
          </p:cNvCxnSpPr>
          <p:nvPr/>
        </p:nvCxnSpPr>
        <p:spPr>
          <a:xfrm flipH="1" flipV="1">
            <a:off x="1881579" y="6149939"/>
            <a:ext cx="2509517" cy="461013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543B96-5A4F-2346-A673-9C966377D936}"/>
              </a:ext>
            </a:extLst>
          </p:cNvPr>
          <p:cNvCxnSpPr>
            <a:cxnSpLocks/>
          </p:cNvCxnSpPr>
          <p:nvPr/>
        </p:nvCxnSpPr>
        <p:spPr>
          <a:xfrm flipH="1">
            <a:off x="4391097" y="5429634"/>
            <a:ext cx="646542" cy="1181316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37281B-6D77-5147-ACDC-5B3509628F37}"/>
              </a:ext>
            </a:extLst>
          </p:cNvPr>
          <p:cNvCxnSpPr>
            <a:cxnSpLocks/>
          </p:cNvCxnSpPr>
          <p:nvPr/>
        </p:nvCxnSpPr>
        <p:spPr>
          <a:xfrm flipH="1" flipV="1">
            <a:off x="5037639" y="5427263"/>
            <a:ext cx="2641601" cy="1080930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B0E37A-0BC7-9F41-94EA-DB0223AB324B}"/>
              </a:ext>
            </a:extLst>
          </p:cNvPr>
          <p:cNvSpPr txBox="1"/>
          <p:nvPr/>
        </p:nvSpPr>
        <p:spPr>
          <a:xfrm>
            <a:off x="1567935" y="62670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120822-9C89-6D4E-9A03-D7FBB4194592}"/>
              </a:ext>
            </a:extLst>
          </p:cNvPr>
          <p:cNvSpPr txBox="1"/>
          <p:nvPr/>
        </p:nvSpPr>
        <p:spPr>
          <a:xfrm>
            <a:off x="4957352" y="2428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2ED938-C502-3642-B78F-1751B86885C8}"/>
              </a:ext>
            </a:extLst>
          </p:cNvPr>
          <p:cNvSpPr txBox="1"/>
          <p:nvPr/>
        </p:nvSpPr>
        <p:spPr>
          <a:xfrm>
            <a:off x="4090709" y="996041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650D01-7EC2-1549-9A61-A6AC861FE554}"/>
              </a:ext>
            </a:extLst>
          </p:cNvPr>
          <p:cNvSpPr txBox="1"/>
          <p:nvPr/>
        </p:nvSpPr>
        <p:spPr>
          <a:xfrm>
            <a:off x="2522582" y="922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2104B1F-0EC8-364A-8A8A-C20FC07F950F}"/>
              </a:ext>
            </a:extLst>
          </p:cNvPr>
          <p:cNvSpPr txBox="1"/>
          <p:nvPr/>
        </p:nvSpPr>
        <p:spPr>
          <a:xfrm>
            <a:off x="6780455" y="76488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FE6CF6-5CD2-F945-85FC-03D73E69B857}"/>
              </a:ext>
            </a:extLst>
          </p:cNvPr>
          <p:cNvSpPr txBox="1"/>
          <p:nvPr/>
        </p:nvSpPr>
        <p:spPr>
          <a:xfrm>
            <a:off x="7737233" y="10778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3107AC-3575-CF49-B64B-ADD5E822ABA7}"/>
              </a:ext>
            </a:extLst>
          </p:cNvPr>
          <p:cNvSpPr txBox="1"/>
          <p:nvPr/>
        </p:nvSpPr>
        <p:spPr>
          <a:xfrm>
            <a:off x="1567935" y="22417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776D39-0815-C04D-9A2D-117CE805BD34}"/>
              </a:ext>
            </a:extLst>
          </p:cNvPr>
          <p:cNvSpPr txBox="1"/>
          <p:nvPr/>
        </p:nvSpPr>
        <p:spPr>
          <a:xfrm>
            <a:off x="4957352" y="17621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296FB-B533-C745-B9D2-7FC210D82B66}"/>
              </a:ext>
            </a:extLst>
          </p:cNvPr>
          <p:cNvSpPr txBox="1"/>
          <p:nvPr/>
        </p:nvSpPr>
        <p:spPr>
          <a:xfrm>
            <a:off x="4090709" y="2578791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67F9F1-AC31-4340-B7D5-E5239E5F38E1}"/>
              </a:ext>
            </a:extLst>
          </p:cNvPr>
          <p:cNvSpPr txBox="1"/>
          <p:nvPr/>
        </p:nvSpPr>
        <p:spPr>
          <a:xfrm>
            <a:off x="2522582" y="250536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86F491-9B93-7448-AB66-14CD877C5DFE}"/>
              </a:ext>
            </a:extLst>
          </p:cNvPr>
          <p:cNvSpPr txBox="1"/>
          <p:nvPr/>
        </p:nvSpPr>
        <p:spPr>
          <a:xfrm>
            <a:off x="6780455" y="237990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5B0319-D6CB-C84F-A3F8-305924FB331B}"/>
              </a:ext>
            </a:extLst>
          </p:cNvPr>
          <p:cNvSpPr txBox="1"/>
          <p:nvPr/>
        </p:nvSpPr>
        <p:spPr>
          <a:xfrm>
            <a:off x="7737233" y="26928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C3CF45-A746-064A-9CD8-7013EC1DA05A}"/>
              </a:ext>
            </a:extLst>
          </p:cNvPr>
          <p:cNvSpPr txBox="1"/>
          <p:nvPr/>
        </p:nvSpPr>
        <p:spPr>
          <a:xfrm>
            <a:off x="1525116" y="455308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3D7A8E-C893-A546-B8CC-AF4253D400C5}"/>
              </a:ext>
            </a:extLst>
          </p:cNvPr>
          <p:cNvSpPr txBox="1"/>
          <p:nvPr/>
        </p:nvSpPr>
        <p:spPr>
          <a:xfrm>
            <a:off x="5035866" y="40436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DB823-3A66-6346-BD8B-7EE0D7BD72CB}"/>
              </a:ext>
            </a:extLst>
          </p:cNvPr>
          <p:cNvSpPr txBox="1"/>
          <p:nvPr/>
        </p:nvSpPr>
        <p:spPr>
          <a:xfrm>
            <a:off x="4027366" y="4817775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E8C356-5C70-8646-B315-0EBE230F045D}"/>
              </a:ext>
            </a:extLst>
          </p:cNvPr>
          <p:cNvSpPr txBox="1"/>
          <p:nvPr/>
        </p:nvSpPr>
        <p:spPr>
          <a:xfrm>
            <a:off x="2480426" y="4698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2F5E5-9713-E44B-8583-2F0FB604A9E2}"/>
              </a:ext>
            </a:extLst>
          </p:cNvPr>
          <p:cNvSpPr txBox="1"/>
          <p:nvPr/>
        </p:nvSpPr>
        <p:spPr>
          <a:xfrm>
            <a:off x="6901496" y="420525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5F6BD7-4BBA-3146-8402-07C6BEBD4DEE}"/>
              </a:ext>
            </a:extLst>
          </p:cNvPr>
          <p:cNvSpPr txBox="1"/>
          <p:nvPr/>
        </p:nvSpPr>
        <p:spPr>
          <a:xfrm>
            <a:off x="7673890" y="48995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B95532-8B82-A44F-83DE-42C5C8EB81A0}"/>
              </a:ext>
            </a:extLst>
          </p:cNvPr>
          <p:cNvSpPr txBox="1"/>
          <p:nvPr/>
        </p:nvSpPr>
        <p:spPr>
          <a:xfrm>
            <a:off x="1504592" y="58669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97736-E239-9849-A684-B5E4C969B0A8}"/>
              </a:ext>
            </a:extLst>
          </p:cNvPr>
          <p:cNvSpPr txBox="1"/>
          <p:nvPr/>
        </p:nvSpPr>
        <p:spPr>
          <a:xfrm>
            <a:off x="4894009" y="548307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DD62B4-E89F-E440-8AAF-0C933B9D82EA}"/>
              </a:ext>
            </a:extLst>
          </p:cNvPr>
          <p:cNvSpPr txBox="1"/>
          <p:nvPr/>
        </p:nvSpPr>
        <p:spPr>
          <a:xfrm>
            <a:off x="4127242" y="6149940"/>
            <a:ext cx="22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CBCA6-8C55-5947-B5AA-5C6FFECCE0EB}"/>
              </a:ext>
            </a:extLst>
          </p:cNvPr>
          <p:cNvSpPr txBox="1"/>
          <p:nvPr/>
        </p:nvSpPr>
        <p:spPr>
          <a:xfrm>
            <a:off x="7673890" y="63180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86A42A-3FFB-A043-A96E-83212F21B5C9}"/>
              </a:ext>
            </a:extLst>
          </p:cNvPr>
          <p:cNvSpPr txBox="1"/>
          <p:nvPr/>
        </p:nvSpPr>
        <p:spPr>
          <a:xfrm>
            <a:off x="4496342" y="1344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A619B19-2D8C-1F49-9F5F-5E9171FC8C3C}"/>
              </a:ext>
            </a:extLst>
          </p:cNvPr>
          <p:cNvSpPr txBox="1"/>
          <p:nvPr/>
        </p:nvSpPr>
        <p:spPr>
          <a:xfrm>
            <a:off x="4484792" y="2871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1D0006-8771-AC4B-BFFF-106586E4AB90}"/>
              </a:ext>
            </a:extLst>
          </p:cNvPr>
          <p:cNvSpPr txBox="1"/>
          <p:nvPr/>
        </p:nvSpPr>
        <p:spPr>
          <a:xfrm>
            <a:off x="4496342" y="50608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BFDF56-1BEC-C04F-9620-2F8BED190A31}"/>
              </a:ext>
            </a:extLst>
          </p:cNvPr>
          <p:cNvSpPr txBox="1"/>
          <p:nvPr/>
        </p:nvSpPr>
        <p:spPr>
          <a:xfrm>
            <a:off x="4496342" y="64974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7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29D602-F903-364A-857B-3F689D0BB646}"/>
              </a:ext>
            </a:extLst>
          </p:cNvPr>
          <p:cNvGrpSpPr/>
          <p:nvPr/>
        </p:nvGrpSpPr>
        <p:grpSpPr>
          <a:xfrm>
            <a:off x="757010" y="530110"/>
            <a:ext cx="5106161" cy="1396767"/>
            <a:chOff x="1428472" y="218345"/>
            <a:chExt cx="6610459" cy="13967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81D4BC-8079-884C-9A82-AEF27D334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726" y="951762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8A6EE4-D382-E14A-8041-F66089A4B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049" y="1293735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28EFFB-A755-5A46-86D7-C7F861C7A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244" y="220717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4627EF-02B8-6940-A73F-309DDFBD0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7786" y="218345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27C240-492F-2E49-B5D3-C31CF1E37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2843" y="783198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B0E37A-0BC7-9F41-94EA-DB0223AB324B}"/>
                </a:ext>
              </a:extLst>
            </p:cNvPr>
            <p:cNvSpPr txBox="1"/>
            <p:nvPr/>
          </p:nvSpPr>
          <p:spPr>
            <a:xfrm>
              <a:off x="1428472" y="739026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120822-9C89-6D4E-9A03-D7FBB4194592}"/>
                </a:ext>
              </a:extLst>
            </p:cNvPr>
            <p:cNvSpPr txBox="1"/>
            <p:nvPr/>
          </p:nvSpPr>
          <p:spPr>
            <a:xfrm>
              <a:off x="4957352" y="24285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2ED938-C502-3642-B78F-1751B86885C8}"/>
                </a:ext>
              </a:extLst>
            </p:cNvPr>
            <p:cNvSpPr txBox="1"/>
            <p:nvPr/>
          </p:nvSpPr>
          <p:spPr>
            <a:xfrm>
              <a:off x="4090709" y="996041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650D01-7EC2-1549-9A61-A6AC861FE554}"/>
                </a:ext>
              </a:extLst>
            </p:cNvPr>
            <p:cNvSpPr txBox="1"/>
            <p:nvPr/>
          </p:nvSpPr>
          <p:spPr>
            <a:xfrm>
              <a:off x="2522582" y="9226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104B1F-0EC8-364A-8A8A-C20FC07F950F}"/>
                </a:ext>
              </a:extLst>
            </p:cNvPr>
            <p:cNvSpPr txBox="1"/>
            <p:nvPr/>
          </p:nvSpPr>
          <p:spPr>
            <a:xfrm>
              <a:off x="6780455" y="76488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FE6CF6-5CD2-F945-85FC-03D73E69B857}"/>
                </a:ext>
              </a:extLst>
            </p:cNvPr>
            <p:cNvSpPr txBox="1"/>
            <p:nvPr/>
          </p:nvSpPr>
          <p:spPr>
            <a:xfrm>
              <a:off x="7682743" y="11534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7C7FB7-0429-8744-81D9-A576F39600AD}"/>
              </a:ext>
            </a:extLst>
          </p:cNvPr>
          <p:cNvGrpSpPr/>
          <p:nvPr/>
        </p:nvGrpSpPr>
        <p:grpSpPr>
          <a:xfrm>
            <a:off x="5919889" y="533455"/>
            <a:ext cx="5146560" cy="1543428"/>
            <a:chOff x="4980099" y="1404857"/>
            <a:chExt cx="6662763" cy="15434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759194-98E1-A442-87D3-4227EB8E04B4}"/>
                </a:ext>
              </a:extLst>
            </p:cNvPr>
            <p:cNvSpPr/>
            <p:nvPr/>
          </p:nvSpPr>
          <p:spPr>
            <a:xfrm rot="302690">
              <a:off x="5444958" y="1696360"/>
              <a:ext cx="5871553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04E512-C076-CA48-8A6E-0AA3CA7C826C}"/>
                </a:ext>
              </a:extLst>
            </p:cNvPr>
            <p:cNvSpPr/>
            <p:nvPr/>
          </p:nvSpPr>
          <p:spPr>
            <a:xfrm rot="302690">
              <a:off x="5359751" y="2322590"/>
              <a:ext cx="5871553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6AEF17-E7BC-F742-BD98-B5267E538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167" y="2138274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549FAF-CD4C-3A47-AAFF-4F5C525B4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2490" y="2480247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ADA2D9-EE4B-154D-98C7-B7BB297F8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685" y="1407229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7F903E-BCB7-AB42-8212-8597CAB4E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27" y="1404857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D4FE43-B034-7248-BDDB-E96ADF9CA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2284" y="1969710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3107AC-3575-CF49-B64B-ADD5E822ABA7}"/>
                </a:ext>
              </a:extLst>
            </p:cNvPr>
            <p:cNvSpPr txBox="1"/>
            <p:nvPr/>
          </p:nvSpPr>
          <p:spPr>
            <a:xfrm>
              <a:off x="4980099" y="1853006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776D39-0815-C04D-9A2D-117CE805BD34}"/>
                </a:ext>
              </a:extLst>
            </p:cNvPr>
            <p:cNvSpPr txBox="1"/>
            <p:nvPr/>
          </p:nvSpPr>
          <p:spPr>
            <a:xfrm>
              <a:off x="8506793" y="14067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D296FB-B533-C745-B9D2-7FC210D82B66}"/>
                </a:ext>
              </a:extLst>
            </p:cNvPr>
            <p:cNvSpPr txBox="1"/>
            <p:nvPr/>
          </p:nvSpPr>
          <p:spPr>
            <a:xfrm>
              <a:off x="7531361" y="2170720"/>
              <a:ext cx="33340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7F9F1-AC31-4340-B7D5-E5239E5F38E1}"/>
                </a:ext>
              </a:extLst>
            </p:cNvPr>
            <p:cNvSpPr txBox="1"/>
            <p:nvPr/>
          </p:nvSpPr>
          <p:spPr>
            <a:xfrm>
              <a:off x="6050174" y="21057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86F491-9B93-7448-AB66-14CD877C5DFE}"/>
                </a:ext>
              </a:extLst>
            </p:cNvPr>
            <p:cNvSpPr txBox="1"/>
            <p:nvPr/>
          </p:nvSpPr>
          <p:spPr>
            <a:xfrm>
              <a:off x="10329896" y="199223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5B0319-D6CB-C84F-A3F8-305924FB331B}"/>
                </a:ext>
              </a:extLst>
            </p:cNvPr>
            <p:cNvSpPr txBox="1"/>
            <p:nvPr/>
          </p:nvSpPr>
          <p:spPr>
            <a:xfrm>
              <a:off x="11286674" y="23051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34EB94-4F69-974D-8F5C-CAC422BBAE24}"/>
              </a:ext>
            </a:extLst>
          </p:cNvPr>
          <p:cNvGrpSpPr/>
          <p:nvPr/>
        </p:nvGrpSpPr>
        <p:grpSpPr>
          <a:xfrm>
            <a:off x="5912439" y="2953980"/>
            <a:ext cx="5135640" cy="1590675"/>
            <a:chOff x="6392740" y="2555947"/>
            <a:chExt cx="6648625" cy="15906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7A12EA-4669-054B-8C1E-621AC8A9AAE4}"/>
                </a:ext>
              </a:extLst>
            </p:cNvPr>
            <p:cNvSpPr/>
            <p:nvPr/>
          </p:nvSpPr>
          <p:spPr>
            <a:xfrm rot="20624191">
              <a:off x="6707814" y="2555947"/>
              <a:ext cx="3265695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4FFC44-37CC-9D4A-9699-952D1421C921}"/>
                </a:ext>
              </a:extLst>
            </p:cNvPr>
            <p:cNvSpPr/>
            <p:nvPr/>
          </p:nvSpPr>
          <p:spPr>
            <a:xfrm rot="1658578">
              <a:off x="10027459" y="2758810"/>
              <a:ext cx="3013906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2335C6-4124-0549-9C8B-82C1B7961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4112" y="3542177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9B5D75-E1D4-8A4A-9198-415F6D172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5435" y="3884150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099D5D-5E71-E944-BC4A-57C75B7C3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630" y="2811132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CB6836-9C44-2148-B399-130C33175D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0172" y="2808760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C542F2-4143-624A-99A1-F89D86538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25229" y="3373613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E11606-AD42-184D-BDD7-7C3F5914BDA2}"/>
                </a:ext>
              </a:extLst>
            </p:cNvPr>
            <p:cNvSpPr/>
            <p:nvPr/>
          </p:nvSpPr>
          <p:spPr>
            <a:xfrm rot="20624191">
              <a:off x="6951358" y="3152157"/>
              <a:ext cx="3295575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DF1240-78D0-574B-A05C-F0D28020F5EC}"/>
                </a:ext>
              </a:extLst>
            </p:cNvPr>
            <p:cNvSpPr/>
            <p:nvPr/>
          </p:nvSpPr>
          <p:spPr>
            <a:xfrm rot="1658578">
              <a:off x="9678428" y="3321929"/>
              <a:ext cx="2979790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6C3CF45-A746-064A-9CD8-7013EC1DA05A}"/>
                </a:ext>
              </a:extLst>
            </p:cNvPr>
            <p:cNvSpPr txBox="1"/>
            <p:nvPr/>
          </p:nvSpPr>
          <p:spPr>
            <a:xfrm>
              <a:off x="6392740" y="3263445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73D7A8E-C893-A546-B8CC-AF4253D400C5}"/>
                </a:ext>
              </a:extLst>
            </p:cNvPr>
            <p:cNvSpPr txBox="1"/>
            <p:nvPr/>
          </p:nvSpPr>
          <p:spPr>
            <a:xfrm>
              <a:off x="10014726" y="2829063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0DB823-3A66-6346-BD8B-7EE0D7BD72CB}"/>
                </a:ext>
              </a:extLst>
            </p:cNvPr>
            <p:cNvSpPr txBox="1"/>
            <p:nvPr/>
          </p:nvSpPr>
          <p:spPr>
            <a:xfrm>
              <a:off x="9006226" y="3603154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E8C356-5C70-8646-B315-0EBE230F045D}"/>
                </a:ext>
              </a:extLst>
            </p:cNvPr>
            <p:cNvSpPr txBox="1"/>
            <p:nvPr/>
          </p:nvSpPr>
          <p:spPr>
            <a:xfrm>
              <a:off x="7435204" y="345412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F2F5E5-9713-E44B-8583-2F0FB604A9E2}"/>
                </a:ext>
              </a:extLst>
            </p:cNvPr>
            <p:cNvSpPr txBox="1"/>
            <p:nvPr/>
          </p:nvSpPr>
          <p:spPr>
            <a:xfrm>
              <a:off x="11857480" y="29218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D5F6BD7-4BBA-3146-8402-07C6BEBD4DEE}"/>
                </a:ext>
              </a:extLst>
            </p:cNvPr>
            <p:cNvSpPr txBox="1"/>
            <p:nvPr/>
          </p:nvSpPr>
          <p:spPr>
            <a:xfrm>
              <a:off x="12652750" y="36849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5C1E4-5C47-8D43-8474-F5875EF2A323}"/>
              </a:ext>
            </a:extLst>
          </p:cNvPr>
          <p:cNvGrpSpPr/>
          <p:nvPr/>
        </p:nvGrpSpPr>
        <p:grpSpPr>
          <a:xfrm>
            <a:off x="773208" y="3209294"/>
            <a:ext cx="5092616" cy="1352473"/>
            <a:chOff x="-102751" y="2811261"/>
            <a:chExt cx="6592927" cy="135247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E33C5E-E557-D743-903B-831FF1EA7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677" y="3533937"/>
              <a:ext cx="2509517" cy="461013"/>
            </a:xfrm>
            <a:prstGeom prst="line">
              <a:avLst/>
            </a:prstGeom>
            <a:ln w="19050" cap="rnd">
              <a:solidFill>
                <a:srgbClr val="C00000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543B96-5A4F-2346-A673-9C966377D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95" y="2813632"/>
              <a:ext cx="646542" cy="1181316"/>
            </a:xfrm>
            <a:prstGeom prst="line">
              <a:avLst/>
            </a:prstGeom>
            <a:ln w="19050" cap="rnd">
              <a:solidFill>
                <a:srgbClr val="C00000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37281B-6D77-5147-ACDC-5B3509628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737" y="2811261"/>
              <a:ext cx="2641601" cy="1080930"/>
            </a:xfrm>
            <a:prstGeom prst="line">
              <a:avLst/>
            </a:prstGeom>
            <a:ln w="19050" cap="rnd">
              <a:solidFill>
                <a:srgbClr val="C00000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B95532-8B82-A44F-83DE-42C5C8EB81A0}"/>
                </a:ext>
              </a:extLst>
            </p:cNvPr>
            <p:cNvSpPr txBox="1"/>
            <p:nvPr/>
          </p:nvSpPr>
          <p:spPr>
            <a:xfrm>
              <a:off x="-102751" y="3383519"/>
              <a:ext cx="4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F97736-E239-9849-A684-B5E4C969B0A8}"/>
                </a:ext>
              </a:extLst>
            </p:cNvPr>
            <p:cNvSpPr txBox="1"/>
            <p:nvPr/>
          </p:nvSpPr>
          <p:spPr>
            <a:xfrm>
              <a:off x="3354107" y="286707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5DD62B4-E89F-E440-8AAF-0C933B9D82EA}"/>
                </a:ext>
              </a:extLst>
            </p:cNvPr>
            <p:cNvSpPr txBox="1"/>
            <p:nvPr/>
          </p:nvSpPr>
          <p:spPr>
            <a:xfrm>
              <a:off x="2466518" y="3471236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63CBCA6-8C55-5947-B5AA-5C6FFECCE0EB}"/>
                </a:ext>
              </a:extLst>
            </p:cNvPr>
            <p:cNvSpPr txBox="1"/>
            <p:nvPr/>
          </p:nvSpPr>
          <p:spPr>
            <a:xfrm>
              <a:off x="6133988" y="370206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BC971E9-4254-1342-B650-80E012B67F7A}"/>
              </a:ext>
            </a:extLst>
          </p:cNvPr>
          <p:cNvSpPr txBox="1"/>
          <p:nvPr/>
        </p:nvSpPr>
        <p:spPr>
          <a:xfrm>
            <a:off x="2522595" y="2238312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原始轨迹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53B01E-9A7E-524B-BDDB-FA8127E93823}"/>
              </a:ext>
            </a:extLst>
          </p:cNvPr>
          <p:cNvSpPr txBox="1"/>
          <p:nvPr/>
        </p:nvSpPr>
        <p:spPr>
          <a:xfrm>
            <a:off x="6702588" y="2240195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寻找到第一个超过阈值的点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F7D67E-DEE4-324E-B8A7-DDD51BED4650}"/>
              </a:ext>
            </a:extLst>
          </p:cNvPr>
          <p:cNvSpPr txBox="1"/>
          <p:nvPr/>
        </p:nvSpPr>
        <p:spPr>
          <a:xfrm>
            <a:off x="2167878" y="480476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lang="ja-JP" altLang="en-US" sz="2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压缩后的轨迹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B45BC5-10A5-974A-A1D5-055624CB6D22}"/>
              </a:ext>
            </a:extLst>
          </p:cNvPr>
          <p:cNvSpPr txBox="1"/>
          <p:nvPr/>
        </p:nvSpPr>
        <p:spPr>
          <a:xfrm>
            <a:off x="6654539" y="4797253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ja-JP" altLang="en-US" sz="20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寻找到第二个超过阈值的点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4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2335C6-4124-0549-9C8B-82C1B796164C}"/>
              </a:ext>
            </a:extLst>
          </p:cNvPr>
          <p:cNvCxnSpPr>
            <a:cxnSpLocks/>
          </p:cNvCxnSpPr>
          <p:nvPr/>
        </p:nvCxnSpPr>
        <p:spPr>
          <a:xfrm flipH="1" flipV="1">
            <a:off x="6874112" y="3542177"/>
            <a:ext cx="641321" cy="34197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B5D75-E1D4-8A4A-9198-415F6D17249D}"/>
              </a:ext>
            </a:extLst>
          </p:cNvPr>
          <p:cNvCxnSpPr>
            <a:cxnSpLocks/>
          </p:cNvCxnSpPr>
          <p:nvPr/>
        </p:nvCxnSpPr>
        <p:spPr>
          <a:xfrm flipH="1" flipV="1">
            <a:off x="7515435" y="3884150"/>
            <a:ext cx="1868193" cy="108299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99D5D-5E71-E944-BC4A-57C75B7C3880}"/>
              </a:ext>
            </a:extLst>
          </p:cNvPr>
          <p:cNvCxnSpPr>
            <a:cxnSpLocks/>
          </p:cNvCxnSpPr>
          <p:nvPr/>
        </p:nvCxnSpPr>
        <p:spPr>
          <a:xfrm flipH="1">
            <a:off x="9383630" y="2811132"/>
            <a:ext cx="646542" cy="1181316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CB6836-9C44-2148-B399-130C33175D4F}"/>
              </a:ext>
            </a:extLst>
          </p:cNvPr>
          <p:cNvCxnSpPr>
            <a:cxnSpLocks/>
          </p:cNvCxnSpPr>
          <p:nvPr/>
        </p:nvCxnSpPr>
        <p:spPr>
          <a:xfrm flipH="1" flipV="1">
            <a:off x="10030172" y="2808760"/>
            <a:ext cx="1995056" cy="564853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542F2-4143-624A-99A1-F89D86538B5D}"/>
              </a:ext>
            </a:extLst>
          </p:cNvPr>
          <p:cNvCxnSpPr>
            <a:cxnSpLocks/>
          </p:cNvCxnSpPr>
          <p:nvPr/>
        </p:nvCxnSpPr>
        <p:spPr>
          <a:xfrm flipH="1" flipV="1">
            <a:off x="12025229" y="3373613"/>
            <a:ext cx="646544" cy="533887"/>
          </a:xfrm>
          <a:prstGeom prst="line">
            <a:avLst/>
          </a:prstGeom>
          <a:ln w="19050" cap="rnd">
            <a:solidFill>
              <a:schemeClr val="tx1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A12EA-4669-054B-8C1E-621AC8A9AAE4}"/>
              </a:ext>
            </a:extLst>
          </p:cNvPr>
          <p:cNvSpPr/>
          <p:nvPr/>
        </p:nvSpPr>
        <p:spPr>
          <a:xfrm rot="20789728">
            <a:off x="6778226" y="2540609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E11606-AD42-184D-BDD7-7C3F5914BDA2}"/>
              </a:ext>
            </a:extLst>
          </p:cNvPr>
          <p:cNvSpPr/>
          <p:nvPr/>
        </p:nvSpPr>
        <p:spPr>
          <a:xfrm rot="20789728">
            <a:off x="6926975" y="3153030"/>
            <a:ext cx="3201257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4FFC44-37CC-9D4A-9699-952D1421C921}"/>
              </a:ext>
            </a:extLst>
          </p:cNvPr>
          <p:cNvSpPr/>
          <p:nvPr/>
        </p:nvSpPr>
        <p:spPr>
          <a:xfrm rot="1371127">
            <a:off x="10035149" y="2756185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F1240-78D0-574B-A05C-F0D28020F5EC}"/>
              </a:ext>
            </a:extLst>
          </p:cNvPr>
          <p:cNvSpPr/>
          <p:nvPr/>
        </p:nvSpPr>
        <p:spPr>
          <a:xfrm rot="1371127">
            <a:off x="9784084" y="3332320"/>
            <a:ext cx="2879185" cy="625695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33C5E-E557-D743-903B-831FF1EA7EBB}"/>
              </a:ext>
            </a:extLst>
          </p:cNvPr>
          <p:cNvCxnSpPr>
            <a:cxnSpLocks/>
          </p:cNvCxnSpPr>
          <p:nvPr/>
        </p:nvCxnSpPr>
        <p:spPr>
          <a:xfrm flipH="1" flipV="1">
            <a:off x="341677" y="3533937"/>
            <a:ext cx="2509517" cy="461013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543B96-5A4F-2346-A673-9C966377D936}"/>
              </a:ext>
            </a:extLst>
          </p:cNvPr>
          <p:cNvCxnSpPr>
            <a:cxnSpLocks/>
          </p:cNvCxnSpPr>
          <p:nvPr/>
        </p:nvCxnSpPr>
        <p:spPr>
          <a:xfrm flipH="1">
            <a:off x="2851195" y="2813632"/>
            <a:ext cx="646542" cy="1181316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37281B-6D77-5147-ACDC-5B3509628F37}"/>
              </a:ext>
            </a:extLst>
          </p:cNvPr>
          <p:cNvCxnSpPr>
            <a:cxnSpLocks/>
          </p:cNvCxnSpPr>
          <p:nvPr/>
        </p:nvCxnSpPr>
        <p:spPr>
          <a:xfrm flipH="1" flipV="1">
            <a:off x="3497737" y="2811261"/>
            <a:ext cx="2641601" cy="1080930"/>
          </a:xfrm>
          <a:prstGeom prst="line">
            <a:avLst/>
          </a:prstGeom>
          <a:ln w="19050" cap="rnd">
            <a:solidFill>
              <a:srgbClr val="C00000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B29D602-F903-364A-857B-3F689D0BB646}"/>
              </a:ext>
            </a:extLst>
          </p:cNvPr>
          <p:cNvGrpSpPr/>
          <p:nvPr/>
        </p:nvGrpSpPr>
        <p:grpSpPr>
          <a:xfrm>
            <a:off x="-28298" y="132077"/>
            <a:ext cx="6512971" cy="1396767"/>
            <a:chOff x="1525960" y="218345"/>
            <a:chExt cx="6512971" cy="13967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81D4BC-8079-884C-9A82-AEF27D334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726" y="951762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8A6EE4-D382-E14A-8041-F66089A4B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049" y="1293735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28EFFB-A755-5A46-86D7-C7F861C7A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244" y="220717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4627EF-02B8-6940-A73F-309DDFBD0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7786" y="218345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27C240-492F-2E49-B5D3-C31CF1E37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2843" y="783198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B0E37A-0BC7-9F41-94EA-DB0223AB324B}"/>
                </a:ext>
              </a:extLst>
            </p:cNvPr>
            <p:cNvSpPr txBox="1"/>
            <p:nvPr/>
          </p:nvSpPr>
          <p:spPr>
            <a:xfrm>
              <a:off x="1525960" y="68523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120822-9C89-6D4E-9A03-D7FBB4194592}"/>
                </a:ext>
              </a:extLst>
            </p:cNvPr>
            <p:cNvSpPr txBox="1"/>
            <p:nvPr/>
          </p:nvSpPr>
          <p:spPr>
            <a:xfrm>
              <a:off x="4957352" y="24285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2ED938-C502-3642-B78F-1751B86885C8}"/>
                </a:ext>
              </a:extLst>
            </p:cNvPr>
            <p:cNvSpPr txBox="1"/>
            <p:nvPr/>
          </p:nvSpPr>
          <p:spPr>
            <a:xfrm>
              <a:off x="4090709" y="996041"/>
              <a:ext cx="325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650D01-7EC2-1549-9A61-A6AC861FE554}"/>
                </a:ext>
              </a:extLst>
            </p:cNvPr>
            <p:cNvSpPr txBox="1"/>
            <p:nvPr/>
          </p:nvSpPr>
          <p:spPr>
            <a:xfrm>
              <a:off x="2522582" y="92261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104B1F-0EC8-364A-8A8A-C20FC07F950F}"/>
                </a:ext>
              </a:extLst>
            </p:cNvPr>
            <p:cNvSpPr txBox="1"/>
            <p:nvPr/>
          </p:nvSpPr>
          <p:spPr>
            <a:xfrm>
              <a:off x="6780455" y="76488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FE6CF6-5CD2-F945-85FC-03D73E69B857}"/>
                </a:ext>
              </a:extLst>
            </p:cNvPr>
            <p:cNvSpPr txBox="1"/>
            <p:nvPr/>
          </p:nvSpPr>
          <p:spPr>
            <a:xfrm>
              <a:off x="7682743" y="11534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7C7FB7-0429-8744-81D9-A576F39600AD}"/>
              </a:ext>
            </a:extLst>
          </p:cNvPr>
          <p:cNvGrpSpPr/>
          <p:nvPr/>
        </p:nvGrpSpPr>
        <p:grpSpPr>
          <a:xfrm>
            <a:off x="6490176" y="135422"/>
            <a:ext cx="6579037" cy="1542619"/>
            <a:chOff x="5063825" y="1404857"/>
            <a:chExt cx="6579037" cy="154261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759194-98E1-A442-87D3-4227EB8E04B4}"/>
                </a:ext>
              </a:extLst>
            </p:cNvPr>
            <p:cNvSpPr/>
            <p:nvPr/>
          </p:nvSpPr>
          <p:spPr>
            <a:xfrm rot="218362">
              <a:off x="5444958" y="1696360"/>
              <a:ext cx="5871554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04E512-C076-CA48-8A6E-0AA3CA7C826C}"/>
                </a:ext>
              </a:extLst>
            </p:cNvPr>
            <p:cNvSpPr/>
            <p:nvPr/>
          </p:nvSpPr>
          <p:spPr>
            <a:xfrm rot="218362">
              <a:off x="5401182" y="2321781"/>
              <a:ext cx="5871554" cy="625695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6AEF17-E7BC-F742-BD98-B5267E538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167" y="2138274"/>
              <a:ext cx="641321" cy="34197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549FAF-CD4C-3A47-AAFF-4F5C525B45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2490" y="2480247"/>
              <a:ext cx="1868193" cy="108299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ADA2D9-EE4B-154D-98C7-B7BB297F8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685" y="1407229"/>
              <a:ext cx="646542" cy="1181316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7F903E-BCB7-AB42-8212-8597CAB4E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27" y="1404857"/>
              <a:ext cx="1995056" cy="564853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D4FE43-B034-7248-BDDB-E96ADF9CA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2284" y="1969710"/>
              <a:ext cx="646544" cy="533887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3107AC-3575-CF49-B64B-ADD5E822ABA7}"/>
                </a:ext>
              </a:extLst>
            </p:cNvPr>
            <p:cNvSpPr txBox="1"/>
            <p:nvPr/>
          </p:nvSpPr>
          <p:spPr>
            <a:xfrm>
              <a:off x="5063825" y="191729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776D39-0815-C04D-9A2D-117CE805BD34}"/>
                </a:ext>
              </a:extLst>
            </p:cNvPr>
            <p:cNvSpPr txBox="1"/>
            <p:nvPr/>
          </p:nvSpPr>
          <p:spPr>
            <a:xfrm>
              <a:off x="8506793" y="14067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D296FB-B533-C745-B9D2-7FC210D82B66}"/>
                </a:ext>
              </a:extLst>
            </p:cNvPr>
            <p:cNvSpPr txBox="1"/>
            <p:nvPr/>
          </p:nvSpPr>
          <p:spPr>
            <a:xfrm>
              <a:off x="7632477" y="2223394"/>
              <a:ext cx="33340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7F9F1-AC31-4340-B7D5-E5239E5F38E1}"/>
                </a:ext>
              </a:extLst>
            </p:cNvPr>
            <p:cNvSpPr txBox="1"/>
            <p:nvPr/>
          </p:nvSpPr>
          <p:spPr>
            <a:xfrm>
              <a:off x="6050174" y="21057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86F491-9B93-7448-AB66-14CD877C5DFE}"/>
                </a:ext>
              </a:extLst>
            </p:cNvPr>
            <p:cNvSpPr txBox="1"/>
            <p:nvPr/>
          </p:nvSpPr>
          <p:spPr>
            <a:xfrm>
              <a:off x="10329896" y="199223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5B0319-D6CB-C84F-A3F8-305924FB331B}"/>
                </a:ext>
              </a:extLst>
            </p:cNvPr>
            <p:cNvSpPr txBox="1"/>
            <p:nvPr/>
          </p:nvSpPr>
          <p:spPr>
            <a:xfrm>
              <a:off x="11286674" y="23051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6C3CF45-A746-064A-9CD8-7013EC1DA05A}"/>
              </a:ext>
            </a:extLst>
          </p:cNvPr>
          <p:cNvSpPr txBox="1"/>
          <p:nvPr/>
        </p:nvSpPr>
        <p:spPr>
          <a:xfrm>
            <a:off x="6503976" y="33384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3D7A8E-C893-A546-B8CC-AF4253D400C5}"/>
              </a:ext>
            </a:extLst>
          </p:cNvPr>
          <p:cNvSpPr txBox="1"/>
          <p:nvPr/>
        </p:nvSpPr>
        <p:spPr>
          <a:xfrm>
            <a:off x="10014726" y="282906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DB823-3A66-6346-BD8B-7EE0D7BD72CB}"/>
              </a:ext>
            </a:extLst>
          </p:cNvPr>
          <p:cNvSpPr txBox="1"/>
          <p:nvPr/>
        </p:nvSpPr>
        <p:spPr>
          <a:xfrm>
            <a:off x="9006226" y="3603154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E8C356-5C70-8646-B315-0EBE230F045D}"/>
              </a:ext>
            </a:extLst>
          </p:cNvPr>
          <p:cNvSpPr txBox="1"/>
          <p:nvPr/>
        </p:nvSpPr>
        <p:spPr>
          <a:xfrm>
            <a:off x="7435204" y="34541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2F5E5-9713-E44B-8583-2F0FB604A9E2}"/>
              </a:ext>
            </a:extLst>
          </p:cNvPr>
          <p:cNvSpPr txBox="1"/>
          <p:nvPr/>
        </p:nvSpPr>
        <p:spPr>
          <a:xfrm>
            <a:off x="11857480" y="292185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5F6BD7-4BBA-3146-8402-07C6BEBD4DEE}"/>
              </a:ext>
            </a:extLst>
          </p:cNvPr>
          <p:cNvSpPr txBox="1"/>
          <p:nvPr/>
        </p:nvSpPr>
        <p:spPr>
          <a:xfrm>
            <a:off x="12652750" y="36849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B95532-8B82-A44F-83DE-42C5C8EB81A0}"/>
              </a:ext>
            </a:extLst>
          </p:cNvPr>
          <p:cNvSpPr txBox="1"/>
          <p:nvPr/>
        </p:nvSpPr>
        <p:spPr>
          <a:xfrm>
            <a:off x="-35310" y="32509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97736-E239-9849-A684-B5E4C969B0A8}"/>
              </a:ext>
            </a:extLst>
          </p:cNvPr>
          <p:cNvSpPr txBox="1"/>
          <p:nvPr/>
        </p:nvSpPr>
        <p:spPr>
          <a:xfrm>
            <a:off x="3354107" y="28670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DD62B4-E89F-E440-8AAF-0C933B9D82EA}"/>
              </a:ext>
            </a:extLst>
          </p:cNvPr>
          <p:cNvSpPr txBox="1"/>
          <p:nvPr/>
        </p:nvSpPr>
        <p:spPr>
          <a:xfrm>
            <a:off x="2466518" y="3471236"/>
            <a:ext cx="32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CBCA6-8C55-5947-B5AA-5C6FFECCE0EB}"/>
              </a:ext>
            </a:extLst>
          </p:cNvPr>
          <p:cNvSpPr txBox="1"/>
          <p:nvPr/>
        </p:nvSpPr>
        <p:spPr>
          <a:xfrm>
            <a:off x="6133988" y="37020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C971E9-4254-1342-B650-80E012B67F7A}"/>
              </a:ext>
            </a:extLst>
          </p:cNvPr>
          <p:cNvSpPr txBox="1"/>
          <p:nvPr/>
        </p:nvSpPr>
        <p:spPr>
          <a:xfrm>
            <a:off x="2083909" y="1657393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原始轨迹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C1421-0A92-5F45-ACFA-0C6BD5F918EB}"/>
              </a:ext>
            </a:extLst>
          </p:cNvPr>
          <p:cNvSpPr txBox="1"/>
          <p:nvPr/>
        </p:nvSpPr>
        <p:spPr>
          <a:xfrm>
            <a:off x="4484792" y="2634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A5B11-566D-234E-B6B3-6D936E8B99E4}"/>
              </a:ext>
            </a:extLst>
          </p:cNvPr>
          <p:cNvSpPr txBox="1"/>
          <p:nvPr/>
        </p:nvSpPr>
        <p:spPr>
          <a:xfrm>
            <a:off x="4496342" y="48241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A14DDC-18FF-EB4A-8997-2EBF3487914A}"/>
              </a:ext>
            </a:extLst>
          </p:cNvPr>
          <p:cNvSpPr txBox="1"/>
          <p:nvPr/>
        </p:nvSpPr>
        <p:spPr>
          <a:xfrm>
            <a:off x="4496342" y="64974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53B01E-9A7E-524B-BDDB-FA8127E93823}"/>
              </a:ext>
            </a:extLst>
          </p:cNvPr>
          <p:cNvSpPr txBox="1"/>
          <p:nvPr/>
        </p:nvSpPr>
        <p:spPr>
          <a:xfrm>
            <a:off x="7630129" y="1659276"/>
            <a:ext cx="4041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寻找到第一个超过阈值的点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F7D67E-DEE4-324E-B8A7-DDD51BED4650}"/>
              </a:ext>
            </a:extLst>
          </p:cNvPr>
          <p:cNvSpPr txBox="1"/>
          <p:nvPr/>
        </p:nvSpPr>
        <p:spPr>
          <a:xfrm>
            <a:off x="1256211" y="4116268"/>
            <a:ext cx="3884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ja-JP" altLang="en-US" sz="220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寻找到第二个超过阈值的点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5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148</Words>
  <Application>Microsoft Macintosh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 崇铭</dc:creator>
  <cp:lastModifiedBy>高 崇铭</cp:lastModifiedBy>
  <cp:revision>6</cp:revision>
  <cp:lastPrinted>2019-02-18T09:33:39Z</cp:lastPrinted>
  <dcterms:created xsi:type="dcterms:W3CDTF">2019-02-18T09:00:45Z</dcterms:created>
  <dcterms:modified xsi:type="dcterms:W3CDTF">2019-02-18T09:40:25Z</dcterms:modified>
</cp:coreProperties>
</file>