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28" autoAdjust="0"/>
  </p:normalViewPr>
  <p:slideViewPr>
    <p:cSldViewPr snapToGrid="0">
      <p:cViewPr>
        <p:scale>
          <a:sx n="66" d="100"/>
          <a:sy n="66" d="100"/>
        </p:scale>
        <p:origin x="-24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7D2-4C66-4EDB-8829-9010CC4FC7CD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89594-DE3A-4716-9E19-DC09A163C3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4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9594-DE3A-4716-9E19-DC09A163C3A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3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6B64-4588-475C-ADED-BE9D25AE335B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0B74-A6DF-462A-BF08-E7E38199C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82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6B64-4588-475C-ADED-BE9D25AE335B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0B74-A6DF-462A-BF08-E7E38199C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72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6B64-4588-475C-ADED-BE9D25AE335B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0B74-A6DF-462A-BF08-E7E38199C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0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6B64-4588-475C-ADED-BE9D25AE335B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0B74-A6DF-462A-BF08-E7E38199C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38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6B64-4588-475C-ADED-BE9D25AE335B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0B74-A6DF-462A-BF08-E7E38199C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96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6B64-4588-475C-ADED-BE9D25AE335B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0B74-A6DF-462A-BF08-E7E38199C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89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6B64-4588-475C-ADED-BE9D25AE335B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0B74-A6DF-462A-BF08-E7E38199C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74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6B64-4588-475C-ADED-BE9D25AE335B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0B74-A6DF-462A-BF08-E7E38199C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32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6B64-4588-475C-ADED-BE9D25AE335B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0B74-A6DF-462A-BF08-E7E38199C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01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6B64-4588-475C-ADED-BE9D25AE335B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0B74-A6DF-462A-BF08-E7E38199C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89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6B64-4588-475C-ADED-BE9D25AE335B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0B74-A6DF-462A-BF08-E7E38199C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6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6B64-4588-475C-ADED-BE9D25AE335B}" type="datetimeFigureOut">
              <a:rPr lang="zh-CN" altLang="en-US" smtClean="0"/>
              <a:t>2016/6/2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50B74-A6DF-462A-BF08-E7E38199CD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65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075606" y="437130"/>
            <a:ext cx="3014345" cy="267906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4089950" y="437129"/>
            <a:ext cx="2937423" cy="267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8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5989" y="735964"/>
            <a:ext cx="3187791" cy="290258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438457" y="735963"/>
            <a:ext cx="3146743" cy="286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6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54847" y="1016634"/>
            <a:ext cx="3874453" cy="3834131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14707" y="1016633"/>
            <a:ext cx="4253894" cy="383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728471" y="1242560"/>
            <a:ext cx="3474360" cy="3184298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200048" y="1242560"/>
            <a:ext cx="3460523" cy="318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75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65965" y="1175657"/>
            <a:ext cx="3498681" cy="3162391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964646" y="1175657"/>
            <a:ext cx="3509046" cy="316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8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英才实验学院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高崇铭</dc:creator>
  <cp:lastModifiedBy>高崇铭</cp:lastModifiedBy>
  <cp:revision>1</cp:revision>
  <dcterms:created xsi:type="dcterms:W3CDTF">2016-06-02T02:13:18Z</dcterms:created>
  <dcterms:modified xsi:type="dcterms:W3CDTF">2016-06-02T02:13:50Z</dcterms:modified>
</cp:coreProperties>
</file>