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7A77-FCE4-4CF7-A6F6-003D53936F3B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A191-FBCB-4367-AF2A-F2B5F5EC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45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7A77-FCE4-4CF7-A6F6-003D53936F3B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A191-FBCB-4367-AF2A-F2B5F5EC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03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7A77-FCE4-4CF7-A6F6-003D53936F3B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A191-FBCB-4367-AF2A-F2B5F5EC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55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7A77-FCE4-4CF7-A6F6-003D53936F3B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A191-FBCB-4367-AF2A-F2B5F5EC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95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7A77-FCE4-4CF7-A6F6-003D53936F3B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A191-FBCB-4367-AF2A-F2B5F5EC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60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7A77-FCE4-4CF7-A6F6-003D53936F3B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A191-FBCB-4367-AF2A-F2B5F5EC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92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7A77-FCE4-4CF7-A6F6-003D53936F3B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A191-FBCB-4367-AF2A-F2B5F5EC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1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7A77-FCE4-4CF7-A6F6-003D53936F3B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A191-FBCB-4367-AF2A-F2B5F5EC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8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7A77-FCE4-4CF7-A6F6-003D53936F3B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A191-FBCB-4367-AF2A-F2B5F5EC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72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7A77-FCE4-4CF7-A6F6-003D53936F3B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A191-FBCB-4367-AF2A-F2B5F5EC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81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7A77-FCE4-4CF7-A6F6-003D53936F3B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A191-FBCB-4367-AF2A-F2B5F5EC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19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E7A77-FCE4-4CF7-A6F6-003D53936F3B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0A191-FBCB-4367-AF2A-F2B5F5EC9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0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/>
          <p:cNvSpPr/>
          <p:nvPr/>
        </p:nvSpPr>
        <p:spPr>
          <a:xfrm rot="16200000" flipH="1">
            <a:off x="6499843" y="1740884"/>
            <a:ext cx="1479889" cy="825459"/>
          </a:xfrm>
          <a:prstGeom prst="parallelogram">
            <a:avLst>
              <a:gd name="adj" fmla="val 41773"/>
            </a:avLst>
          </a:prstGeom>
          <a:solidFill>
            <a:schemeClr val="accent3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平行四边形 4"/>
          <p:cNvSpPr/>
          <p:nvPr/>
        </p:nvSpPr>
        <p:spPr>
          <a:xfrm rot="1318527">
            <a:off x="6042024" y="1089715"/>
            <a:ext cx="1517513" cy="608566"/>
          </a:xfrm>
          <a:prstGeom prst="parallelogram">
            <a:avLst>
              <a:gd name="adj" fmla="val 101593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平行四边形 5"/>
          <p:cNvSpPr/>
          <p:nvPr/>
        </p:nvSpPr>
        <p:spPr>
          <a:xfrm rot="5400000">
            <a:off x="5646150" y="1738106"/>
            <a:ext cx="1472745" cy="825459"/>
          </a:xfrm>
          <a:prstGeom prst="parallelogram">
            <a:avLst>
              <a:gd name="adj" fmla="val 40619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7003586" y="2080215"/>
            <a:ext cx="361686" cy="163163"/>
          </a:xfrm>
          <a:prstGeom prst="straightConnector1">
            <a:avLst/>
          </a:prstGeom>
          <a:ln w="15875">
            <a:solidFill>
              <a:schemeClr val="accent2">
                <a:lumMod val="75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6550820" y="2080215"/>
            <a:ext cx="450372" cy="257586"/>
          </a:xfrm>
          <a:prstGeom prst="straightConnector1">
            <a:avLst/>
          </a:prstGeom>
          <a:ln w="15875">
            <a:solidFill>
              <a:schemeClr val="accent2">
                <a:lumMod val="75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7000893" y="1339849"/>
            <a:ext cx="0" cy="740368"/>
          </a:xfrm>
          <a:prstGeom prst="straightConnector1">
            <a:avLst/>
          </a:prstGeom>
          <a:ln w="15875">
            <a:solidFill>
              <a:schemeClr val="accent2">
                <a:lumMod val="75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6979530" y="2057355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流程图: 过程 59"/>
          <p:cNvSpPr/>
          <p:nvPr/>
        </p:nvSpPr>
        <p:spPr>
          <a:xfrm>
            <a:off x="3778448" y="1336517"/>
            <a:ext cx="1410296" cy="1308101"/>
          </a:xfrm>
          <a:prstGeom prst="flowChartProcess">
            <a:avLst/>
          </a:prstGeom>
          <a:solidFill>
            <a:schemeClr val="bg1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>
            <a:off x="4171950" y="1668894"/>
            <a:ext cx="481013" cy="997"/>
          </a:xfrm>
          <a:prstGeom prst="straightConnector1">
            <a:avLst/>
          </a:prstGeom>
          <a:ln w="15875">
            <a:solidFill>
              <a:schemeClr val="accent2">
                <a:lumMod val="75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过程 63"/>
          <p:cNvSpPr/>
          <p:nvPr/>
        </p:nvSpPr>
        <p:spPr>
          <a:xfrm>
            <a:off x="4147595" y="1638935"/>
            <a:ext cx="62455" cy="61914"/>
          </a:xfrm>
          <a:prstGeom prst="flowChartProcess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 flipH="1">
            <a:off x="4169258" y="1664505"/>
            <a:ext cx="2293" cy="383960"/>
          </a:xfrm>
          <a:prstGeom prst="straightConnector1">
            <a:avLst/>
          </a:prstGeom>
          <a:ln w="15875">
            <a:solidFill>
              <a:schemeClr val="accent2">
                <a:lumMod val="75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3993058" y="2948936"/>
            <a:ext cx="141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双边聚类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493729" y="2948936"/>
            <a:ext cx="141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边聚类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>
            <a:off x="4288088" y="2711322"/>
            <a:ext cx="481013" cy="997"/>
          </a:xfrm>
          <a:prstGeom prst="straightConnector1">
            <a:avLst/>
          </a:prstGeom>
          <a:ln w="15875">
            <a:solidFill>
              <a:schemeClr val="tx1"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4367652" y="2650985"/>
            <a:ext cx="208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Palatino Linotype" panose="02040502050505030304" pitchFamily="18" charset="0"/>
                <a:cs typeface="Times New Roman" panose="02020603050405020304" pitchFamily="18" charset="0"/>
              </a:rPr>
              <a:t>x</a:t>
            </a:r>
            <a:endParaRPr lang="zh-CN" altLang="en-US" sz="12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>
            <a:off x="6105197" y="2676368"/>
            <a:ext cx="445623" cy="184111"/>
          </a:xfrm>
          <a:prstGeom prst="straightConnector1">
            <a:avLst/>
          </a:prstGeom>
          <a:ln w="15875">
            <a:solidFill>
              <a:schemeClr val="tx1"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6135686" y="2702930"/>
            <a:ext cx="208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Palatino Linotype" panose="02040502050505030304" pitchFamily="18" charset="0"/>
                <a:cs typeface="Times New Roman" panose="02020603050405020304" pitchFamily="18" charset="0"/>
              </a:rPr>
              <a:t>x</a:t>
            </a:r>
            <a:endParaRPr lang="zh-CN" altLang="en-US" sz="12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接箭头连接符 78"/>
          <p:cNvCxnSpPr/>
          <p:nvPr/>
        </p:nvCxnSpPr>
        <p:spPr>
          <a:xfrm flipV="1">
            <a:off x="7076024" y="2625174"/>
            <a:ext cx="532523" cy="229339"/>
          </a:xfrm>
          <a:prstGeom prst="straightConnector1">
            <a:avLst/>
          </a:prstGeom>
          <a:ln w="15875">
            <a:solidFill>
              <a:schemeClr val="tx1"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7290589" y="2650513"/>
            <a:ext cx="208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y</a:t>
            </a:r>
            <a:endParaRPr lang="zh-CN" altLang="en-US" sz="12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接箭头连接符 82"/>
          <p:cNvCxnSpPr/>
          <p:nvPr/>
        </p:nvCxnSpPr>
        <p:spPr>
          <a:xfrm flipV="1">
            <a:off x="3685201" y="1728499"/>
            <a:ext cx="2654" cy="514879"/>
          </a:xfrm>
          <a:prstGeom prst="straightConnector1">
            <a:avLst/>
          </a:prstGeom>
          <a:ln w="15875">
            <a:solidFill>
              <a:schemeClr val="tx1"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3442953" y="1847438"/>
            <a:ext cx="208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y</a:t>
            </a:r>
            <a:endParaRPr lang="zh-CN" altLang="en-US" sz="12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flipV="1">
            <a:off x="5891431" y="1755727"/>
            <a:ext cx="2654" cy="514879"/>
          </a:xfrm>
          <a:prstGeom prst="straightConnector1">
            <a:avLst/>
          </a:prstGeom>
          <a:ln w="15875">
            <a:solidFill>
              <a:schemeClr val="tx1"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5671365" y="1849266"/>
            <a:ext cx="208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Palatino Linotype" panose="02040502050505030304" pitchFamily="18" charset="0"/>
                <a:cs typeface="Times New Roman" panose="02020603050405020304" pitchFamily="18" charset="0"/>
              </a:rPr>
              <a:t>z</a:t>
            </a:r>
            <a:endParaRPr lang="zh-CN" altLang="en-US" sz="12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8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15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Palatino Linotype</vt:lpstr>
      <vt:lpstr>Times New Roman</vt:lpstr>
      <vt:lpstr>Office 主题</vt:lpstr>
      <vt:lpstr>PowerPoint 演示文稿</vt:lpstr>
    </vt:vector>
  </TitlesOfParts>
  <Company>英才实验学院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高崇铭</dc:creator>
  <cp:lastModifiedBy>高崇铭</cp:lastModifiedBy>
  <cp:revision>5</cp:revision>
  <dcterms:created xsi:type="dcterms:W3CDTF">2016-06-01T04:27:00Z</dcterms:created>
  <dcterms:modified xsi:type="dcterms:W3CDTF">2016-06-01T09:02:44Z</dcterms:modified>
</cp:coreProperties>
</file>