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2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7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0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5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3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1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6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5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7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1848-E95B-4405-B506-1D42EFEE8761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B457-F284-477B-8037-DC183BDF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72702"/>
              </p:ext>
            </p:extLst>
          </p:nvPr>
        </p:nvGraphicFramePr>
        <p:xfrm>
          <a:off x="4840537" y="1890195"/>
          <a:ext cx="227393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324485"/>
                <a:gridCol w="389890"/>
                <a:gridCol w="389890"/>
                <a:gridCol w="389890"/>
                <a:gridCol w="389890"/>
                <a:gridCol w="389890"/>
              </a:tblGrid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i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08620" y="2764390"/>
            <a:ext cx="5541074" cy="142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49" y="2635824"/>
            <a:ext cx="2131346" cy="1997571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>
            <a:off x="5396764" y="4723392"/>
            <a:ext cx="1211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指示矩阵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7654145" y="4723392"/>
            <a:ext cx="2276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频数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统计表和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FP-Tree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</Words>
  <Application>Microsoft Office PowerPoint</Application>
  <PresentationFormat>宽屏</PresentationFormat>
  <Paragraphs>92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Garamond</vt:lpstr>
      <vt:lpstr>Times New Roman</vt:lpstr>
      <vt:lpstr>Office 主题</vt:lpstr>
      <vt:lpstr>PowerPoint 演示文稿</vt:lpstr>
    </vt:vector>
  </TitlesOfParts>
  <Company>英才实验学院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高崇铭</dc:creator>
  <cp:lastModifiedBy>高崇铭</cp:lastModifiedBy>
  <cp:revision>2</cp:revision>
  <dcterms:created xsi:type="dcterms:W3CDTF">2016-05-27T07:00:34Z</dcterms:created>
  <dcterms:modified xsi:type="dcterms:W3CDTF">2016-05-27T07:06:12Z</dcterms:modified>
</cp:coreProperties>
</file>