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1844-A4B0-499F-8D0B-2FBE99A4F1E3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3153-5FE6-4D45-8002-BEFBB356C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2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1844-A4B0-499F-8D0B-2FBE99A4F1E3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3153-5FE6-4D45-8002-BEFBB356C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93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1844-A4B0-499F-8D0B-2FBE99A4F1E3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3153-5FE6-4D45-8002-BEFBB356C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72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1844-A4B0-499F-8D0B-2FBE99A4F1E3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3153-5FE6-4D45-8002-BEFBB356C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87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1844-A4B0-499F-8D0B-2FBE99A4F1E3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3153-5FE6-4D45-8002-BEFBB356C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1844-A4B0-499F-8D0B-2FBE99A4F1E3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3153-5FE6-4D45-8002-BEFBB356C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59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1844-A4B0-499F-8D0B-2FBE99A4F1E3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3153-5FE6-4D45-8002-BEFBB356C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3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1844-A4B0-499F-8D0B-2FBE99A4F1E3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3153-5FE6-4D45-8002-BEFBB356C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57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1844-A4B0-499F-8D0B-2FBE99A4F1E3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3153-5FE6-4D45-8002-BEFBB356C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11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1844-A4B0-499F-8D0B-2FBE99A4F1E3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3153-5FE6-4D45-8002-BEFBB356C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98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1844-A4B0-499F-8D0B-2FBE99A4F1E3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3153-5FE6-4D45-8002-BEFBB356C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7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F1844-A4B0-499F-8D0B-2FBE99A4F1E3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3153-5FE6-4D45-8002-BEFBB356C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9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58664" y="2115603"/>
            <a:ext cx="2451786" cy="2373235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984782" y="2115579"/>
            <a:ext cx="2451786" cy="2373235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958664" y="2115597"/>
            <a:ext cx="603936" cy="237323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562600" y="2115597"/>
            <a:ext cx="409575" cy="2373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72175" y="2115597"/>
            <a:ext cx="603936" cy="23732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576111" y="2115591"/>
            <a:ext cx="558114" cy="23732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131393" y="2115579"/>
            <a:ext cx="279057" cy="23732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16200000">
            <a:off x="2021524" y="2115591"/>
            <a:ext cx="2373234" cy="2373235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6200000">
            <a:off x="2906172" y="2096564"/>
            <a:ext cx="603936" cy="2373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6200000">
            <a:off x="2999726" y="2606945"/>
            <a:ext cx="416826" cy="2373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6200000">
            <a:off x="2906172" y="1509987"/>
            <a:ext cx="603936" cy="23732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16200000">
            <a:off x="2964714" y="3058782"/>
            <a:ext cx="486851" cy="2373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6200000">
            <a:off x="3068612" y="1068490"/>
            <a:ext cx="279057" cy="23732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481238" y="2266710"/>
            <a:ext cx="958037" cy="714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158090" y="2696604"/>
            <a:ext cx="988993" cy="999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347013" y="3644148"/>
            <a:ext cx="521592" cy="5496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156836" y="2696604"/>
            <a:ext cx="282439" cy="2846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860300" y="1746245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样本</a:t>
            </a:r>
          </a:p>
        </p:txBody>
      </p:sp>
      <p:sp>
        <p:nvSpPr>
          <p:cNvPr id="33" name="文本框 32"/>
          <p:cNvSpPr txBox="1"/>
          <p:nvPr/>
        </p:nvSpPr>
        <p:spPr>
          <a:xfrm rot="16200000">
            <a:off x="1236948" y="2820734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基因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947708" y="1746245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样本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806311" y="1746245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样本</a:t>
            </a:r>
          </a:p>
        </p:txBody>
      </p:sp>
      <p:sp>
        <p:nvSpPr>
          <p:cNvPr id="36" name="文本框 35"/>
          <p:cNvSpPr txBox="1"/>
          <p:nvPr/>
        </p:nvSpPr>
        <p:spPr>
          <a:xfrm rot="16200000">
            <a:off x="4204675" y="2820734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基因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 rot="16200000">
            <a:off x="7220368" y="2820734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25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英才实验学院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高崇铭</dc:creator>
  <cp:lastModifiedBy>高崇铭</cp:lastModifiedBy>
  <cp:revision>3</cp:revision>
  <dcterms:created xsi:type="dcterms:W3CDTF">2016-05-21T10:02:59Z</dcterms:created>
  <dcterms:modified xsi:type="dcterms:W3CDTF">2016-05-21T10:13:09Z</dcterms:modified>
</cp:coreProperties>
</file>