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JobPredictionEDA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2A8E9C-29E6-4A52-BFC9-7E2C063CE4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Job Prediction 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DBB877-52D5-4D1B-A012-15AD369A7A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3/26/2024 7:46:59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2" name="slide2">
            <a:extLst>
              <a:ext uri="{FF2B5EF4-FFF2-40B4-BE49-F238E27FC236}">
                <a16:creationId xmlns:a16="http://schemas.microsoft.com/office/drawing/2014/main" id="{D0A6F740-2ECC-41B2-8039-292C47DF8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2" id="3" name="slide3">
            <a:extLst>
              <a:ext uri="{FF2B5EF4-FFF2-40B4-BE49-F238E27FC236}">
                <a16:creationId xmlns:a16="http://schemas.microsoft.com/office/drawing/2014/main" id="{5EB27DD4-4C03-4A8C-87CD-EC7F14D5F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2024-03-26T07:47:00Z</dcterms:created>
  <dcterms:modified xsi:type="dcterms:W3CDTF">2024-03-26T07:47:00Z</dcterms:modified>
</cp:coreProperties>
</file>