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86E896-E3C3-4646-98F6-DE3F0BE5B8E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0C8A7C-0D80-437B-A3D1-03579DD570D6}">
      <dgm:prSet phldrT="[Text]"/>
      <dgm:spPr/>
      <dgm:t>
        <a:bodyPr/>
        <a:lstStyle/>
        <a:p>
          <a:r>
            <a:rPr lang="en-US" dirty="0" smtClean="0"/>
            <a:t>2600 observations</a:t>
          </a:r>
          <a:endParaRPr lang="en-US" dirty="0"/>
        </a:p>
      </dgm:t>
    </dgm:pt>
    <dgm:pt modelId="{8A0E228E-186A-4A87-ABB3-76D7B85AF950}" type="parTrans" cxnId="{B1CBF8C2-D6D6-49A2-BFC6-F916596A71C7}">
      <dgm:prSet/>
      <dgm:spPr/>
      <dgm:t>
        <a:bodyPr/>
        <a:lstStyle/>
        <a:p>
          <a:endParaRPr lang="en-US"/>
        </a:p>
      </dgm:t>
    </dgm:pt>
    <dgm:pt modelId="{942648B8-8E60-4875-BAAA-F991F7C345EC}" type="sibTrans" cxnId="{B1CBF8C2-D6D6-49A2-BFC6-F916596A71C7}">
      <dgm:prSet/>
      <dgm:spPr/>
      <dgm:t>
        <a:bodyPr/>
        <a:lstStyle/>
        <a:p>
          <a:endParaRPr lang="en-US"/>
        </a:p>
      </dgm:t>
    </dgm:pt>
    <dgm:pt modelId="{2D5A434B-CA0A-4AAE-AF12-9E5B5FF91163}">
      <dgm:prSet phldrT="[Text]"/>
      <dgm:spPr/>
      <dgm:t>
        <a:bodyPr/>
        <a:lstStyle/>
        <a:p>
          <a:r>
            <a:rPr lang="en-US" dirty="0" smtClean="0"/>
            <a:t>7 </a:t>
          </a:r>
        </a:p>
        <a:p>
          <a:r>
            <a:rPr lang="en-US" dirty="0" smtClean="0"/>
            <a:t>features</a:t>
          </a:r>
          <a:endParaRPr lang="en-US" dirty="0"/>
        </a:p>
      </dgm:t>
    </dgm:pt>
    <dgm:pt modelId="{9C9546A5-633C-4F44-9487-56D6F6AD60D8}" type="parTrans" cxnId="{62248981-0CBD-4445-97F8-75881DF6C0E0}">
      <dgm:prSet/>
      <dgm:spPr/>
      <dgm:t>
        <a:bodyPr/>
        <a:lstStyle/>
        <a:p>
          <a:endParaRPr lang="en-US"/>
        </a:p>
      </dgm:t>
    </dgm:pt>
    <dgm:pt modelId="{AF3DAACF-1F5D-48B8-BBED-D4A304D1D908}" type="sibTrans" cxnId="{62248981-0CBD-4445-97F8-75881DF6C0E0}">
      <dgm:prSet/>
      <dgm:spPr/>
      <dgm:t>
        <a:bodyPr/>
        <a:lstStyle/>
        <a:p>
          <a:endParaRPr lang="en-US"/>
        </a:p>
      </dgm:t>
    </dgm:pt>
    <dgm:pt modelId="{E3BC3743-079D-4D46-BBD3-0639C9A08BDE}" type="pres">
      <dgm:prSet presAssocID="{3F86E896-E3C3-4646-98F6-DE3F0BE5B8E4}" presName="diagram" presStyleCnt="0">
        <dgm:presLayoutVars>
          <dgm:dir/>
          <dgm:resizeHandles val="exact"/>
        </dgm:presLayoutVars>
      </dgm:prSet>
      <dgm:spPr/>
    </dgm:pt>
    <dgm:pt modelId="{E6A4C9AA-EECF-4224-A2B5-518A55D1AF77}" type="pres">
      <dgm:prSet presAssocID="{EA0C8A7C-0D80-437B-A3D1-03579DD570D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5EB8D-A84A-4CAF-8DDA-9CB8CEC3C75A}" type="pres">
      <dgm:prSet presAssocID="{942648B8-8E60-4875-BAAA-F991F7C345EC}" presName="sibTrans" presStyleCnt="0"/>
      <dgm:spPr/>
    </dgm:pt>
    <dgm:pt modelId="{B0E29E69-E11B-4060-8BD8-9B415F0B0E61}" type="pres">
      <dgm:prSet presAssocID="{2D5A434B-CA0A-4AAE-AF12-9E5B5FF91163}" presName="node" presStyleLbl="node1" presStyleIdx="1" presStyleCnt="2">
        <dgm:presLayoutVars>
          <dgm:bulletEnabled val="1"/>
        </dgm:presLayoutVars>
      </dgm:prSet>
      <dgm:spPr/>
    </dgm:pt>
  </dgm:ptLst>
  <dgm:cxnLst>
    <dgm:cxn modelId="{62248981-0CBD-4445-97F8-75881DF6C0E0}" srcId="{3F86E896-E3C3-4646-98F6-DE3F0BE5B8E4}" destId="{2D5A434B-CA0A-4AAE-AF12-9E5B5FF91163}" srcOrd="1" destOrd="0" parTransId="{9C9546A5-633C-4F44-9487-56D6F6AD60D8}" sibTransId="{AF3DAACF-1F5D-48B8-BBED-D4A304D1D908}"/>
    <dgm:cxn modelId="{4F61E225-449A-40C8-9475-F6C1C2060BCE}" type="presOf" srcId="{3F86E896-E3C3-4646-98F6-DE3F0BE5B8E4}" destId="{E3BC3743-079D-4D46-BBD3-0639C9A08BDE}" srcOrd="0" destOrd="0" presId="urn:microsoft.com/office/officeart/2005/8/layout/default"/>
    <dgm:cxn modelId="{7CD2D397-847A-456C-90CB-0814EADCD57B}" type="presOf" srcId="{EA0C8A7C-0D80-437B-A3D1-03579DD570D6}" destId="{E6A4C9AA-EECF-4224-A2B5-518A55D1AF77}" srcOrd="0" destOrd="0" presId="urn:microsoft.com/office/officeart/2005/8/layout/default"/>
    <dgm:cxn modelId="{786B8399-B3FB-493D-8A68-3C49FC702987}" type="presOf" srcId="{2D5A434B-CA0A-4AAE-AF12-9E5B5FF91163}" destId="{B0E29E69-E11B-4060-8BD8-9B415F0B0E61}" srcOrd="0" destOrd="0" presId="urn:microsoft.com/office/officeart/2005/8/layout/default"/>
    <dgm:cxn modelId="{B1CBF8C2-D6D6-49A2-BFC6-F916596A71C7}" srcId="{3F86E896-E3C3-4646-98F6-DE3F0BE5B8E4}" destId="{EA0C8A7C-0D80-437B-A3D1-03579DD570D6}" srcOrd="0" destOrd="0" parTransId="{8A0E228E-186A-4A87-ABB3-76D7B85AF950}" sibTransId="{942648B8-8E60-4875-BAAA-F991F7C345EC}"/>
    <dgm:cxn modelId="{B9BD8645-2B57-484A-BE0E-7D7B723DF226}" type="presParOf" srcId="{E3BC3743-079D-4D46-BBD3-0639C9A08BDE}" destId="{E6A4C9AA-EECF-4224-A2B5-518A55D1AF77}" srcOrd="0" destOrd="0" presId="urn:microsoft.com/office/officeart/2005/8/layout/default"/>
    <dgm:cxn modelId="{B73BAA47-19E7-4936-9758-155A58DD96AA}" type="presParOf" srcId="{E3BC3743-079D-4D46-BBD3-0639C9A08BDE}" destId="{1215EB8D-A84A-4CAF-8DDA-9CB8CEC3C75A}" srcOrd="1" destOrd="0" presId="urn:microsoft.com/office/officeart/2005/8/layout/default"/>
    <dgm:cxn modelId="{6F79C089-921C-47C4-A01A-0E88EBC8EA08}" type="presParOf" srcId="{E3BC3743-079D-4D46-BBD3-0639C9A08BDE}" destId="{B0E29E69-E11B-4060-8BD8-9B415F0B0E6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107A24A-3563-45C6-9ED6-A46F63350DC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1709D5F-15A2-448D-A23E-1F9C8089E22B}">
      <dgm:prSet phldrT="[Text]"/>
      <dgm:spPr/>
      <dgm:t>
        <a:bodyPr/>
        <a:lstStyle/>
        <a:p>
          <a:r>
            <a:rPr lang="en-US" dirty="0" smtClean="0"/>
            <a:t>Computational Cost</a:t>
          </a:r>
          <a:endParaRPr lang="en-US" dirty="0"/>
        </a:p>
      </dgm:t>
    </dgm:pt>
    <dgm:pt modelId="{59FF0B34-9AC9-454C-95BC-E67A336907F0}" type="parTrans" cxnId="{43A6D9DB-A526-4A1C-A715-FFFECC4DFCB1}">
      <dgm:prSet/>
      <dgm:spPr/>
      <dgm:t>
        <a:bodyPr/>
        <a:lstStyle/>
        <a:p>
          <a:endParaRPr lang="en-US"/>
        </a:p>
      </dgm:t>
    </dgm:pt>
    <dgm:pt modelId="{B395B946-8CD4-402E-B18B-09E555998FA2}" type="sibTrans" cxnId="{43A6D9DB-A526-4A1C-A715-FFFECC4DFCB1}">
      <dgm:prSet/>
      <dgm:spPr/>
      <dgm:t>
        <a:bodyPr/>
        <a:lstStyle/>
        <a:p>
          <a:endParaRPr lang="en-US"/>
        </a:p>
      </dgm:t>
    </dgm:pt>
    <dgm:pt modelId="{867C6D28-A2DF-4B06-83DF-8B51A0521422}">
      <dgm:prSet phldrT="[Text]"/>
      <dgm:spPr/>
      <dgm:t>
        <a:bodyPr/>
        <a:lstStyle/>
        <a:p>
          <a:r>
            <a:rPr lang="en-US" dirty="0" smtClean="0"/>
            <a:t>Inverse Mapping</a:t>
          </a:r>
          <a:endParaRPr lang="en-US" dirty="0"/>
        </a:p>
      </dgm:t>
    </dgm:pt>
    <dgm:pt modelId="{A927A246-90A7-410C-8661-8A7D986AAA34}" type="parTrans" cxnId="{C2E8EF6E-EE7B-40EA-9F4D-1FF223FF9D0C}">
      <dgm:prSet/>
      <dgm:spPr/>
      <dgm:t>
        <a:bodyPr/>
        <a:lstStyle/>
        <a:p>
          <a:endParaRPr lang="en-US"/>
        </a:p>
      </dgm:t>
    </dgm:pt>
    <dgm:pt modelId="{C98024B7-01A4-43FE-AA51-D485342E884D}" type="sibTrans" cxnId="{C2E8EF6E-EE7B-40EA-9F4D-1FF223FF9D0C}">
      <dgm:prSet/>
      <dgm:spPr/>
      <dgm:t>
        <a:bodyPr/>
        <a:lstStyle/>
        <a:p>
          <a:endParaRPr lang="en-US"/>
        </a:p>
      </dgm:t>
    </dgm:pt>
    <dgm:pt modelId="{3F4E8615-2E20-4449-99B5-657F943C7992}">
      <dgm:prSet phldrT="[Text]"/>
      <dgm:spPr/>
      <dgm:t>
        <a:bodyPr/>
        <a:lstStyle/>
        <a:p>
          <a:r>
            <a:rPr lang="en-US" dirty="0" smtClean="0"/>
            <a:t>PCA generally has lower memory and runtime requirements than </a:t>
          </a:r>
          <a:r>
            <a:rPr lang="en-US" dirty="0" err="1" smtClean="0"/>
            <a:t>KernelPCA</a:t>
          </a:r>
          <a:r>
            <a:rPr lang="en-US" dirty="0" smtClean="0"/>
            <a:t>, and can be scaled to massive datasets</a:t>
          </a:r>
          <a:endParaRPr lang="en-US" dirty="0"/>
        </a:p>
      </dgm:t>
    </dgm:pt>
    <dgm:pt modelId="{8B5AFB83-EA4E-499D-A3F5-70652552CD41}" type="parTrans" cxnId="{EC285C8C-AE83-4328-B027-835F5A42E62C}">
      <dgm:prSet/>
      <dgm:spPr/>
      <dgm:t>
        <a:bodyPr/>
        <a:lstStyle/>
        <a:p>
          <a:endParaRPr lang="en-US"/>
        </a:p>
      </dgm:t>
    </dgm:pt>
    <dgm:pt modelId="{12888212-4DA5-419F-BCA9-3CA155CE8822}" type="sibTrans" cxnId="{EC285C8C-AE83-4328-B027-835F5A42E62C}">
      <dgm:prSet/>
      <dgm:spPr/>
      <dgm:t>
        <a:bodyPr/>
        <a:lstStyle/>
        <a:p>
          <a:endParaRPr lang="en-US"/>
        </a:p>
      </dgm:t>
    </dgm:pt>
    <dgm:pt modelId="{0D6E28A6-BD78-47B1-A28C-E65B21C0DAFB}">
      <dgm:prSet phldrT="[Text]"/>
      <dgm:spPr/>
      <dgm:t>
        <a:bodyPr/>
        <a:lstStyle/>
        <a:p>
          <a:r>
            <a:rPr lang="en-US" b="0" i="0" dirty="0" smtClean="0"/>
            <a:t>Unlike PCA, </a:t>
          </a:r>
          <a:r>
            <a:rPr lang="en-US" b="0" i="0" dirty="0" err="1" smtClean="0"/>
            <a:t>KernelPCA</a:t>
          </a:r>
          <a:r>
            <a:rPr lang="en-US" b="0" i="0" dirty="0" smtClean="0"/>
            <a:t> may not give perfect reconstruction</a:t>
          </a:r>
          <a:endParaRPr lang="en-US" dirty="0"/>
        </a:p>
      </dgm:t>
    </dgm:pt>
    <dgm:pt modelId="{0994E8D5-FFDC-4020-B543-E6E510F1EA94}" type="parTrans" cxnId="{4DE981E0-BCFD-4B32-BEEF-0C4C34AE1E34}">
      <dgm:prSet/>
      <dgm:spPr/>
      <dgm:t>
        <a:bodyPr/>
        <a:lstStyle/>
        <a:p>
          <a:endParaRPr lang="en-US"/>
        </a:p>
      </dgm:t>
    </dgm:pt>
    <dgm:pt modelId="{B9D15F2F-142E-4C20-9B61-9906208F27B6}" type="sibTrans" cxnId="{4DE981E0-BCFD-4B32-BEEF-0C4C34AE1E34}">
      <dgm:prSet/>
      <dgm:spPr/>
      <dgm:t>
        <a:bodyPr/>
        <a:lstStyle/>
        <a:p>
          <a:endParaRPr lang="en-US"/>
        </a:p>
      </dgm:t>
    </dgm:pt>
    <dgm:pt modelId="{31DC2C08-4E00-42BB-82DC-14912A4CF348}">
      <dgm:prSet phldrT="[Text]"/>
      <dgm:spPr/>
      <dgm:t>
        <a:bodyPr/>
        <a:lstStyle/>
        <a:p>
          <a:r>
            <a:rPr lang="en-US" b="0" i="0" dirty="0" err="1" smtClean="0"/>
            <a:t>KernelPCA</a:t>
          </a:r>
          <a:r>
            <a:rPr lang="en-US" b="0" i="0" dirty="0" smtClean="0"/>
            <a:t> spans a subspace of the original data, so applying inverse transformation on the data after </a:t>
          </a:r>
          <a:r>
            <a:rPr lang="en-US" b="0" i="0" dirty="0" err="1" smtClean="0"/>
            <a:t>KernelPCA</a:t>
          </a:r>
          <a:r>
            <a:rPr lang="en-US" b="0" i="0" dirty="0" smtClean="0"/>
            <a:t> will not return the original data.</a:t>
          </a:r>
          <a:endParaRPr lang="en-US" dirty="0"/>
        </a:p>
      </dgm:t>
    </dgm:pt>
    <dgm:pt modelId="{B2FA8F41-339F-49CA-AC0E-2FCB263C7180}" type="parTrans" cxnId="{EDA85408-42E5-441B-8A3F-D31970950327}">
      <dgm:prSet/>
      <dgm:spPr/>
      <dgm:t>
        <a:bodyPr/>
        <a:lstStyle/>
        <a:p>
          <a:endParaRPr lang="en-US"/>
        </a:p>
      </dgm:t>
    </dgm:pt>
    <dgm:pt modelId="{C84AF582-EF07-4BFA-8A6A-11899E4CA87B}" type="sibTrans" cxnId="{EDA85408-42E5-441B-8A3F-D31970950327}">
      <dgm:prSet/>
      <dgm:spPr/>
      <dgm:t>
        <a:bodyPr/>
        <a:lstStyle/>
        <a:p>
          <a:endParaRPr lang="en-US"/>
        </a:p>
      </dgm:t>
    </dgm:pt>
    <dgm:pt modelId="{58DEAF5C-FE26-47E7-8808-EEF77D23558F}" type="pres">
      <dgm:prSet presAssocID="{D107A24A-3563-45C6-9ED6-A46F63350DC5}" presName="linear" presStyleCnt="0">
        <dgm:presLayoutVars>
          <dgm:animLvl val="lvl"/>
          <dgm:resizeHandles val="exact"/>
        </dgm:presLayoutVars>
      </dgm:prSet>
      <dgm:spPr/>
    </dgm:pt>
    <dgm:pt modelId="{F01AD147-4A68-42D2-844E-617159228A71}" type="pres">
      <dgm:prSet presAssocID="{71709D5F-15A2-448D-A23E-1F9C8089E22B}" presName="parentText" presStyleLbl="node1" presStyleIdx="0" presStyleCnt="2" custLinFactNeighborX="-2342" custLinFactNeighborY="-638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55461E-8604-4CDA-867A-414D6DE4D3D8}" type="pres">
      <dgm:prSet presAssocID="{71709D5F-15A2-448D-A23E-1F9C8089E22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0E573-E546-4DF7-AAF5-B8FD9A806149}" type="pres">
      <dgm:prSet presAssocID="{867C6D28-A2DF-4B06-83DF-8B51A0521422}" presName="parentText" presStyleLbl="node1" presStyleIdx="1" presStyleCnt="2" custLinFactNeighborX="-15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53EA2-56D5-46CA-AA58-8CB89D7DF293}" type="pres">
      <dgm:prSet presAssocID="{867C6D28-A2DF-4B06-83DF-8B51A052142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A85408-42E5-441B-8A3F-D31970950327}" srcId="{867C6D28-A2DF-4B06-83DF-8B51A0521422}" destId="{31DC2C08-4E00-42BB-82DC-14912A4CF348}" srcOrd="1" destOrd="0" parTransId="{B2FA8F41-339F-49CA-AC0E-2FCB263C7180}" sibTransId="{C84AF582-EF07-4BFA-8A6A-11899E4CA87B}"/>
    <dgm:cxn modelId="{EC285C8C-AE83-4328-B027-835F5A42E62C}" srcId="{71709D5F-15A2-448D-A23E-1F9C8089E22B}" destId="{3F4E8615-2E20-4449-99B5-657F943C7992}" srcOrd="0" destOrd="0" parTransId="{8B5AFB83-EA4E-499D-A3F5-70652552CD41}" sibTransId="{12888212-4DA5-419F-BCA9-3CA155CE8822}"/>
    <dgm:cxn modelId="{48AA21C4-CC41-407E-952A-A1256900EDE0}" type="presOf" srcId="{71709D5F-15A2-448D-A23E-1F9C8089E22B}" destId="{F01AD147-4A68-42D2-844E-617159228A71}" srcOrd="0" destOrd="0" presId="urn:microsoft.com/office/officeart/2005/8/layout/vList2"/>
    <dgm:cxn modelId="{C2E8EF6E-EE7B-40EA-9F4D-1FF223FF9D0C}" srcId="{D107A24A-3563-45C6-9ED6-A46F63350DC5}" destId="{867C6D28-A2DF-4B06-83DF-8B51A0521422}" srcOrd="1" destOrd="0" parTransId="{A927A246-90A7-410C-8661-8A7D986AAA34}" sibTransId="{C98024B7-01A4-43FE-AA51-D485342E884D}"/>
    <dgm:cxn modelId="{842C026E-C9F6-4211-BA2A-3CECD6DF1CC8}" type="presOf" srcId="{3F4E8615-2E20-4449-99B5-657F943C7992}" destId="{2B55461E-8604-4CDA-867A-414D6DE4D3D8}" srcOrd="0" destOrd="0" presId="urn:microsoft.com/office/officeart/2005/8/layout/vList2"/>
    <dgm:cxn modelId="{4DE981E0-BCFD-4B32-BEEF-0C4C34AE1E34}" srcId="{867C6D28-A2DF-4B06-83DF-8B51A0521422}" destId="{0D6E28A6-BD78-47B1-A28C-E65B21C0DAFB}" srcOrd="0" destOrd="0" parTransId="{0994E8D5-FFDC-4020-B543-E6E510F1EA94}" sibTransId="{B9D15F2F-142E-4C20-9B61-9906208F27B6}"/>
    <dgm:cxn modelId="{43A6D9DB-A526-4A1C-A715-FFFECC4DFCB1}" srcId="{D107A24A-3563-45C6-9ED6-A46F63350DC5}" destId="{71709D5F-15A2-448D-A23E-1F9C8089E22B}" srcOrd="0" destOrd="0" parTransId="{59FF0B34-9AC9-454C-95BC-E67A336907F0}" sibTransId="{B395B946-8CD4-402E-B18B-09E555998FA2}"/>
    <dgm:cxn modelId="{CE79575E-0C24-4AF0-8914-A17A730E891F}" type="presOf" srcId="{31DC2C08-4E00-42BB-82DC-14912A4CF348}" destId="{E5653EA2-56D5-46CA-AA58-8CB89D7DF293}" srcOrd="0" destOrd="1" presId="urn:microsoft.com/office/officeart/2005/8/layout/vList2"/>
    <dgm:cxn modelId="{E9B9414E-977E-4CA1-A8D4-D7A3175EA5F8}" type="presOf" srcId="{867C6D28-A2DF-4B06-83DF-8B51A0521422}" destId="{4050E573-E546-4DF7-AAF5-B8FD9A806149}" srcOrd="0" destOrd="0" presId="urn:microsoft.com/office/officeart/2005/8/layout/vList2"/>
    <dgm:cxn modelId="{B44654A5-A2BB-4793-A7B3-CAAAEDC326B4}" type="presOf" srcId="{D107A24A-3563-45C6-9ED6-A46F63350DC5}" destId="{58DEAF5C-FE26-47E7-8808-EEF77D23558F}" srcOrd="0" destOrd="0" presId="urn:microsoft.com/office/officeart/2005/8/layout/vList2"/>
    <dgm:cxn modelId="{84AC3877-6D5F-450E-83DD-BBE7AFA8B0A3}" type="presOf" srcId="{0D6E28A6-BD78-47B1-A28C-E65B21C0DAFB}" destId="{E5653EA2-56D5-46CA-AA58-8CB89D7DF293}" srcOrd="0" destOrd="0" presId="urn:microsoft.com/office/officeart/2005/8/layout/vList2"/>
    <dgm:cxn modelId="{4B33A2AC-C93C-4741-BB6F-73149F788422}" type="presParOf" srcId="{58DEAF5C-FE26-47E7-8808-EEF77D23558F}" destId="{F01AD147-4A68-42D2-844E-617159228A71}" srcOrd="0" destOrd="0" presId="urn:microsoft.com/office/officeart/2005/8/layout/vList2"/>
    <dgm:cxn modelId="{294513B1-31DB-4649-82C9-F945FC06B671}" type="presParOf" srcId="{58DEAF5C-FE26-47E7-8808-EEF77D23558F}" destId="{2B55461E-8604-4CDA-867A-414D6DE4D3D8}" srcOrd="1" destOrd="0" presId="urn:microsoft.com/office/officeart/2005/8/layout/vList2"/>
    <dgm:cxn modelId="{1C1645D8-0E4E-46E3-8205-8B6065F332B6}" type="presParOf" srcId="{58DEAF5C-FE26-47E7-8808-EEF77D23558F}" destId="{4050E573-E546-4DF7-AAF5-B8FD9A806149}" srcOrd="2" destOrd="0" presId="urn:microsoft.com/office/officeart/2005/8/layout/vList2"/>
    <dgm:cxn modelId="{A7790DBF-BBA4-4F32-BE04-314625A39E8B}" type="presParOf" srcId="{58DEAF5C-FE26-47E7-8808-EEF77D23558F}" destId="{E5653EA2-56D5-46CA-AA58-8CB89D7DF29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2A1170-5561-458E-9CD0-119495A9F1C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A8407B9-3007-4C16-AC8B-961C91B4ED71}">
      <dgm:prSet phldrT="[Text]" custT="1"/>
      <dgm:spPr/>
      <dgm:t>
        <a:bodyPr/>
        <a:lstStyle/>
        <a:p>
          <a:r>
            <a:rPr lang="en-US" sz="1800" dirty="0" smtClean="0"/>
            <a:t>228 unique </a:t>
          </a:r>
          <a:r>
            <a:rPr lang="en-US" sz="1800" i="1" dirty="0" smtClean="0"/>
            <a:t>rank</a:t>
          </a:r>
          <a:r>
            <a:rPr lang="en-US" sz="1800" dirty="0" smtClean="0"/>
            <a:t> values</a:t>
          </a:r>
          <a:endParaRPr lang="en-US" sz="1800" dirty="0"/>
        </a:p>
      </dgm:t>
    </dgm:pt>
    <dgm:pt modelId="{690D1AB5-3CB6-40D0-BB40-F47E1EDA3DB1}" type="parTrans" cxnId="{FE70A5C4-7AAF-4A54-A61E-AF5F29E00F4C}">
      <dgm:prSet/>
      <dgm:spPr/>
      <dgm:t>
        <a:bodyPr/>
        <a:lstStyle/>
        <a:p>
          <a:endParaRPr lang="en-US"/>
        </a:p>
      </dgm:t>
    </dgm:pt>
    <dgm:pt modelId="{8C67D5FE-1324-44F3-8BD8-F03859676324}" type="sibTrans" cxnId="{FE70A5C4-7AAF-4A54-A61E-AF5F29E00F4C}">
      <dgm:prSet/>
      <dgm:spPr/>
      <dgm:t>
        <a:bodyPr/>
        <a:lstStyle/>
        <a:p>
          <a:endParaRPr lang="en-US"/>
        </a:p>
      </dgm:t>
    </dgm:pt>
    <dgm:pt modelId="{4EABEB3D-5526-493D-A567-1218679EE440}">
      <dgm:prSet phldrT="[Text]" custT="1"/>
      <dgm:spPr/>
      <dgm:t>
        <a:bodyPr/>
        <a:lstStyle/>
        <a:p>
          <a:r>
            <a:rPr lang="en-US" sz="1600" dirty="0" smtClean="0"/>
            <a:t>due to many ties in the rankings</a:t>
          </a:r>
          <a:endParaRPr lang="en-US" sz="1600" dirty="0"/>
        </a:p>
      </dgm:t>
    </dgm:pt>
    <dgm:pt modelId="{1182682B-FFD7-434D-A04F-E02CC473AECD}" type="parTrans" cxnId="{872514E8-ADA7-4284-BB4A-C4385CAFF177}">
      <dgm:prSet/>
      <dgm:spPr/>
      <dgm:t>
        <a:bodyPr/>
        <a:lstStyle/>
        <a:p>
          <a:endParaRPr lang="en-US"/>
        </a:p>
      </dgm:t>
    </dgm:pt>
    <dgm:pt modelId="{BAEC39F0-7836-4063-A56D-5D0E2B6D2739}" type="sibTrans" cxnId="{872514E8-ADA7-4284-BB4A-C4385CAFF177}">
      <dgm:prSet/>
      <dgm:spPr/>
      <dgm:t>
        <a:bodyPr/>
        <a:lstStyle/>
        <a:p>
          <a:endParaRPr lang="en-US"/>
        </a:p>
      </dgm:t>
    </dgm:pt>
    <dgm:pt modelId="{E16F3A79-2117-4768-83CD-FBDF63697378}">
      <dgm:prSet phldrT="[Text]" custT="1"/>
      <dgm:spPr/>
      <dgm:t>
        <a:bodyPr/>
        <a:lstStyle/>
        <a:p>
          <a:r>
            <a:rPr lang="en-US" sz="1800" dirty="0" smtClean="0"/>
            <a:t>2298 unique </a:t>
          </a:r>
          <a:r>
            <a:rPr lang="en-US" sz="1800" i="1" dirty="0" smtClean="0"/>
            <a:t>name</a:t>
          </a:r>
          <a:r>
            <a:rPr lang="en-US" sz="1800" dirty="0" smtClean="0"/>
            <a:t> values</a:t>
          </a:r>
        </a:p>
        <a:p>
          <a:r>
            <a:rPr lang="en-US" sz="1800" dirty="0" smtClean="0"/>
            <a:t>895 unique </a:t>
          </a:r>
          <a:r>
            <a:rPr lang="en-US" sz="1800" i="1" dirty="0" smtClean="0"/>
            <a:t>source</a:t>
          </a:r>
          <a:r>
            <a:rPr lang="en-US" sz="1800" dirty="0" smtClean="0"/>
            <a:t> values</a:t>
          </a:r>
          <a:endParaRPr lang="en-US" sz="1800" dirty="0"/>
        </a:p>
      </dgm:t>
    </dgm:pt>
    <dgm:pt modelId="{A24F2F81-5DB3-4D03-B4EA-D2047C45C249}" type="parTrans" cxnId="{B92000D7-EBF7-423F-980C-D2953C2AFDB7}">
      <dgm:prSet/>
      <dgm:spPr/>
      <dgm:t>
        <a:bodyPr/>
        <a:lstStyle/>
        <a:p>
          <a:endParaRPr lang="en-US"/>
        </a:p>
      </dgm:t>
    </dgm:pt>
    <dgm:pt modelId="{01343B0C-9BB3-464E-A259-44558A26D08A}" type="sibTrans" cxnId="{B92000D7-EBF7-423F-980C-D2953C2AFDB7}">
      <dgm:prSet/>
      <dgm:spPr/>
      <dgm:t>
        <a:bodyPr/>
        <a:lstStyle/>
        <a:p>
          <a:endParaRPr lang="en-US"/>
        </a:p>
      </dgm:t>
    </dgm:pt>
    <dgm:pt modelId="{669B09E2-A262-489F-A9C6-6C1A25B1F8F0}">
      <dgm:prSet phldrT="[Text]" custT="1"/>
      <dgm:spPr/>
      <dgm:t>
        <a:bodyPr/>
        <a:lstStyle/>
        <a:p>
          <a:r>
            <a:rPr lang="en-US" sz="1600" dirty="0" smtClean="0"/>
            <a:t>possibly won't help with </a:t>
          </a:r>
          <a:r>
            <a:rPr lang="en-US" sz="1600" i="1" dirty="0" smtClean="0"/>
            <a:t>rank</a:t>
          </a:r>
          <a:r>
            <a:rPr lang="en-US" sz="1600" dirty="0" smtClean="0"/>
            <a:t> prediction </a:t>
          </a:r>
          <a:endParaRPr lang="en-US" sz="1600" dirty="0"/>
        </a:p>
      </dgm:t>
    </dgm:pt>
    <dgm:pt modelId="{BF8DDC01-7030-4EE2-9CC9-E7444C3B709B}" type="parTrans" cxnId="{0450BB10-314C-4511-87D4-C902E8BC46BA}">
      <dgm:prSet/>
      <dgm:spPr/>
      <dgm:t>
        <a:bodyPr/>
        <a:lstStyle/>
        <a:p>
          <a:endParaRPr lang="en-US"/>
        </a:p>
      </dgm:t>
    </dgm:pt>
    <dgm:pt modelId="{32C0CA63-C515-4455-8E02-99F8B3615F71}" type="sibTrans" cxnId="{0450BB10-314C-4511-87D4-C902E8BC46BA}">
      <dgm:prSet/>
      <dgm:spPr/>
      <dgm:t>
        <a:bodyPr/>
        <a:lstStyle/>
        <a:p>
          <a:endParaRPr lang="en-US"/>
        </a:p>
      </dgm:t>
    </dgm:pt>
    <dgm:pt modelId="{C04852F4-1C3A-4676-B08F-A5F915F92C2A}">
      <dgm:prSet phldrT="[Text]" custT="1"/>
      <dgm:spPr/>
      <dgm:t>
        <a:bodyPr/>
        <a:lstStyle/>
        <a:p>
          <a:r>
            <a:rPr lang="en-US" sz="1600" dirty="0" smtClean="0"/>
            <a:t>can be excluded</a:t>
          </a:r>
          <a:endParaRPr lang="en-US" sz="1600" dirty="0"/>
        </a:p>
      </dgm:t>
    </dgm:pt>
    <dgm:pt modelId="{C3019582-2059-4552-95AA-BD033F301E63}" type="parTrans" cxnId="{70C0A795-27E6-4122-A081-08EAB06929CB}">
      <dgm:prSet/>
      <dgm:spPr/>
      <dgm:t>
        <a:bodyPr/>
        <a:lstStyle/>
        <a:p>
          <a:endParaRPr lang="en-US"/>
        </a:p>
      </dgm:t>
    </dgm:pt>
    <dgm:pt modelId="{DB62BEE7-187E-418F-A92A-8674FCE00DF0}" type="sibTrans" cxnId="{70C0A795-27E6-4122-A081-08EAB06929CB}">
      <dgm:prSet/>
      <dgm:spPr/>
      <dgm:t>
        <a:bodyPr/>
        <a:lstStyle/>
        <a:p>
          <a:endParaRPr lang="en-US"/>
        </a:p>
      </dgm:t>
    </dgm:pt>
    <dgm:pt modelId="{6E12AEE0-3473-4940-9BBF-08898C352DFF}" type="pres">
      <dgm:prSet presAssocID="{132A1170-5561-458E-9CD0-119495A9F1CC}" presName="linear" presStyleCnt="0">
        <dgm:presLayoutVars>
          <dgm:animLvl val="lvl"/>
          <dgm:resizeHandles val="exact"/>
        </dgm:presLayoutVars>
      </dgm:prSet>
      <dgm:spPr/>
    </dgm:pt>
    <dgm:pt modelId="{7762CD37-BBBD-4B84-A378-426139598B11}" type="pres">
      <dgm:prSet presAssocID="{4A8407B9-3007-4C16-AC8B-961C91B4ED71}" presName="parentText" presStyleLbl="node1" presStyleIdx="0" presStyleCnt="2" custScaleY="45838" custLinFactNeighborX="3850" custLinFactNeighborY="356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5E40C-9F55-4868-8DDB-75555B6AFA8D}" type="pres">
      <dgm:prSet presAssocID="{4A8407B9-3007-4C16-AC8B-961C91B4ED71}" presName="childText" presStyleLbl="revTx" presStyleIdx="0" presStyleCnt="2" custLinFactNeighborY="333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F78C5A-2C21-4070-B5DE-108CA692268E}" type="pres">
      <dgm:prSet presAssocID="{E16F3A79-2117-4768-83CD-FBDF63697378}" presName="parentText" presStyleLbl="node1" presStyleIdx="1" presStyleCnt="2" custLinFactNeighborX="-12302" custLinFactNeighborY="16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B6382-2FA7-49DE-A0FA-F8B6C1B0FC02}" type="pres">
      <dgm:prSet presAssocID="{E16F3A79-2117-4768-83CD-FBDF6369737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70A5C4-7AAF-4A54-A61E-AF5F29E00F4C}" srcId="{132A1170-5561-458E-9CD0-119495A9F1CC}" destId="{4A8407B9-3007-4C16-AC8B-961C91B4ED71}" srcOrd="0" destOrd="0" parTransId="{690D1AB5-3CB6-40D0-BB40-F47E1EDA3DB1}" sibTransId="{8C67D5FE-1324-44F3-8BD8-F03859676324}"/>
    <dgm:cxn modelId="{845BCD11-E649-40F1-BA13-944A54BC6164}" type="presOf" srcId="{C04852F4-1C3A-4676-B08F-A5F915F92C2A}" destId="{F6EB6382-2FA7-49DE-A0FA-F8B6C1B0FC02}" srcOrd="0" destOrd="1" presId="urn:microsoft.com/office/officeart/2005/8/layout/vList2"/>
    <dgm:cxn modelId="{B92000D7-EBF7-423F-980C-D2953C2AFDB7}" srcId="{132A1170-5561-458E-9CD0-119495A9F1CC}" destId="{E16F3A79-2117-4768-83CD-FBDF63697378}" srcOrd="1" destOrd="0" parTransId="{A24F2F81-5DB3-4D03-B4EA-D2047C45C249}" sibTransId="{01343B0C-9BB3-464E-A259-44558A26D08A}"/>
    <dgm:cxn modelId="{0450BB10-314C-4511-87D4-C902E8BC46BA}" srcId="{E16F3A79-2117-4768-83CD-FBDF63697378}" destId="{669B09E2-A262-489F-A9C6-6C1A25B1F8F0}" srcOrd="0" destOrd="0" parTransId="{BF8DDC01-7030-4EE2-9CC9-E7444C3B709B}" sibTransId="{32C0CA63-C515-4455-8E02-99F8B3615F71}"/>
    <dgm:cxn modelId="{9F8139AE-9A33-4345-92E8-3C0D8E238139}" type="presOf" srcId="{669B09E2-A262-489F-A9C6-6C1A25B1F8F0}" destId="{F6EB6382-2FA7-49DE-A0FA-F8B6C1B0FC02}" srcOrd="0" destOrd="0" presId="urn:microsoft.com/office/officeart/2005/8/layout/vList2"/>
    <dgm:cxn modelId="{958A1AB9-E639-43C6-A65E-B0E55EDF61E3}" type="presOf" srcId="{4EABEB3D-5526-493D-A567-1218679EE440}" destId="{1345E40C-9F55-4868-8DDB-75555B6AFA8D}" srcOrd="0" destOrd="0" presId="urn:microsoft.com/office/officeart/2005/8/layout/vList2"/>
    <dgm:cxn modelId="{02924729-F9F9-4E67-9CF3-1919F639EA6C}" type="presOf" srcId="{132A1170-5561-458E-9CD0-119495A9F1CC}" destId="{6E12AEE0-3473-4940-9BBF-08898C352DFF}" srcOrd="0" destOrd="0" presId="urn:microsoft.com/office/officeart/2005/8/layout/vList2"/>
    <dgm:cxn modelId="{C2C99D57-4E51-4281-81BA-36D908D27D14}" type="presOf" srcId="{E16F3A79-2117-4768-83CD-FBDF63697378}" destId="{24F78C5A-2C21-4070-B5DE-108CA692268E}" srcOrd="0" destOrd="0" presId="urn:microsoft.com/office/officeart/2005/8/layout/vList2"/>
    <dgm:cxn modelId="{872514E8-ADA7-4284-BB4A-C4385CAFF177}" srcId="{4A8407B9-3007-4C16-AC8B-961C91B4ED71}" destId="{4EABEB3D-5526-493D-A567-1218679EE440}" srcOrd="0" destOrd="0" parTransId="{1182682B-FFD7-434D-A04F-E02CC473AECD}" sibTransId="{BAEC39F0-7836-4063-A56D-5D0E2B6D2739}"/>
    <dgm:cxn modelId="{8E0EDAE8-7CA0-4C54-AF9D-EC8E94031BCF}" type="presOf" srcId="{4A8407B9-3007-4C16-AC8B-961C91B4ED71}" destId="{7762CD37-BBBD-4B84-A378-426139598B11}" srcOrd="0" destOrd="0" presId="urn:microsoft.com/office/officeart/2005/8/layout/vList2"/>
    <dgm:cxn modelId="{70C0A795-27E6-4122-A081-08EAB06929CB}" srcId="{E16F3A79-2117-4768-83CD-FBDF63697378}" destId="{C04852F4-1C3A-4676-B08F-A5F915F92C2A}" srcOrd="1" destOrd="0" parTransId="{C3019582-2059-4552-95AA-BD033F301E63}" sibTransId="{DB62BEE7-187E-418F-A92A-8674FCE00DF0}"/>
    <dgm:cxn modelId="{F96B979F-0BD7-4389-BA09-6637C583C077}" type="presParOf" srcId="{6E12AEE0-3473-4940-9BBF-08898C352DFF}" destId="{7762CD37-BBBD-4B84-A378-426139598B11}" srcOrd="0" destOrd="0" presId="urn:microsoft.com/office/officeart/2005/8/layout/vList2"/>
    <dgm:cxn modelId="{800C98DE-E312-4EB5-B138-1EFC42563556}" type="presParOf" srcId="{6E12AEE0-3473-4940-9BBF-08898C352DFF}" destId="{1345E40C-9F55-4868-8DDB-75555B6AFA8D}" srcOrd="1" destOrd="0" presId="urn:microsoft.com/office/officeart/2005/8/layout/vList2"/>
    <dgm:cxn modelId="{33AB85EE-2B45-4EB0-B2A6-C68C0A2B4A1E}" type="presParOf" srcId="{6E12AEE0-3473-4940-9BBF-08898C352DFF}" destId="{24F78C5A-2C21-4070-B5DE-108CA692268E}" srcOrd="2" destOrd="0" presId="urn:microsoft.com/office/officeart/2005/8/layout/vList2"/>
    <dgm:cxn modelId="{EA8D3202-5257-403F-B0BF-6DA8C769C1F5}" type="presParOf" srcId="{6E12AEE0-3473-4940-9BBF-08898C352DFF}" destId="{F6EB6382-2FA7-49DE-A0FA-F8B6C1B0FC0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2A1170-5561-458E-9CD0-119495A9F1C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A8407B9-3007-4C16-AC8B-961C91B4ED71}">
      <dgm:prSet phldrT="[Text]" custT="1"/>
      <dgm:spPr/>
      <dgm:t>
        <a:bodyPr/>
        <a:lstStyle/>
        <a:p>
          <a:r>
            <a:rPr lang="en-US" sz="1800" b="0" i="0" dirty="0" smtClean="0"/>
            <a:t>Certain </a:t>
          </a:r>
          <a:r>
            <a:rPr lang="en-US" sz="1800" b="0" i="1" dirty="0" smtClean="0"/>
            <a:t>countries</a:t>
          </a:r>
          <a:r>
            <a:rPr lang="en-US" sz="1800" b="0" i="0" dirty="0" smtClean="0"/>
            <a:t> contain more billionaires than others</a:t>
          </a:r>
          <a:endParaRPr lang="en-US" sz="1800" dirty="0"/>
        </a:p>
      </dgm:t>
    </dgm:pt>
    <dgm:pt modelId="{690D1AB5-3CB6-40D0-BB40-F47E1EDA3DB1}" type="parTrans" cxnId="{FE70A5C4-7AAF-4A54-A61E-AF5F29E00F4C}">
      <dgm:prSet/>
      <dgm:spPr/>
      <dgm:t>
        <a:bodyPr/>
        <a:lstStyle/>
        <a:p>
          <a:endParaRPr lang="en-US"/>
        </a:p>
      </dgm:t>
    </dgm:pt>
    <dgm:pt modelId="{8C67D5FE-1324-44F3-8BD8-F03859676324}" type="sibTrans" cxnId="{FE70A5C4-7AAF-4A54-A61E-AF5F29E00F4C}">
      <dgm:prSet/>
      <dgm:spPr/>
      <dgm:t>
        <a:bodyPr/>
        <a:lstStyle/>
        <a:p>
          <a:endParaRPr lang="en-US"/>
        </a:p>
      </dgm:t>
    </dgm:pt>
    <dgm:pt modelId="{4EABEB3D-5526-493D-A567-1218679EE440}">
      <dgm:prSet phldrT="[Text]" custT="1"/>
      <dgm:spPr/>
      <dgm:t>
        <a:bodyPr/>
        <a:lstStyle/>
        <a:p>
          <a:r>
            <a:rPr lang="en-US" sz="1600" dirty="0" smtClean="0"/>
            <a:t>United State (27.6%)</a:t>
          </a:r>
          <a:endParaRPr lang="en-US" sz="1600" dirty="0"/>
        </a:p>
      </dgm:t>
    </dgm:pt>
    <dgm:pt modelId="{1182682B-FFD7-434D-A04F-E02CC473AECD}" type="parTrans" cxnId="{872514E8-ADA7-4284-BB4A-C4385CAFF177}">
      <dgm:prSet/>
      <dgm:spPr/>
      <dgm:t>
        <a:bodyPr/>
        <a:lstStyle/>
        <a:p>
          <a:endParaRPr lang="en-US"/>
        </a:p>
      </dgm:t>
    </dgm:pt>
    <dgm:pt modelId="{BAEC39F0-7836-4063-A56D-5D0E2B6D2739}" type="sibTrans" cxnId="{872514E8-ADA7-4284-BB4A-C4385CAFF177}">
      <dgm:prSet/>
      <dgm:spPr/>
      <dgm:t>
        <a:bodyPr/>
        <a:lstStyle/>
        <a:p>
          <a:endParaRPr lang="en-US"/>
        </a:p>
      </dgm:t>
    </dgm:pt>
    <dgm:pt modelId="{E16F3A79-2117-4768-83CD-FBDF63697378}">
      <dgm:prSet phldrT="[Text]" custT="1"/>
      <dgm:spPr/>
      <dgm:t>
        <a:bodyPr/>
        <a:lstStyle/>
        <a:p>
          <a:r>
            <a:rPr lang="en-US" sz="1800" b="0" i="0" dirty="0" smtClean="0"/>
            <a:t>Certain </a:t>
          </a:r>
          <a:r>
            <a:rPr lang="en-US" sz="1800" b="0" i="1" dirty="0" smtClean="0"/>
            <a:t>industries</a:t>
          </a:r>
          <a:r>
            <a:rPr lang="en-US" sz="1800" b="0" i="0" dirty="0" smtClean="0"/>
            <a:t> contain more billionaires than others</a:t>
          </a:r>
          <a:endParaRPr lang="en-US" sz="1800" dirty="0"/>
        </a:p>
      </dgm:t>
    </dgm:pt>
    <dgm:pt modelId="{A24F2F81-5DB3-4D03-B4EA-D2047C45C249}" type="parTrans" cxnId="{B92000D7-EBF7-423F-980C-D2953C2AFDB7}">
      <dgm:prSet/>
      <dgm:spPr/>
      <dgm:t>
        <a:bodyPr/>
        <a:lstStyle/>
        <a:p>
          <a:endParaRPr lang="en-US"/>
        </a:p>
      </dgm:t>
    </dgm:pt>
    <dgm:pt modelId="{01343B0C-9BB3-464E-A259-44558A26D08A}" type="sibTrans" cxnId="{B92000D7-EBF7-423F-980C-D2953C2AFDB7}">
      <dgm:prSet/>
      <dgm:spPr/>
      <dgm:t>
        <a:bodyPr/>
        <a:lstStyle/>
        <a:p>
          <a:endParaRPr lang="en-US"/>
        </a:p>
      </dgm:t>
    </dgm:pt>
    <dgm:pt modelId="{669B09E2-A262-489F-A9C6-6C1A25B1F8F0}">
      <dgm:prSet phldrT="[Text]" custT="1"/>
      <dgm:spPr/>
      <dgm:t>
        <a:bodyPr/>
        <a:lstStyle/>
        <a:p>
          <a:r>
            <a:rPr lang="en-US" sz="1600" dirty="0" smtClean="0"/>
            <a:t>Finance &amp; Investments (14.8%)</a:t>
          </a:r>
          <a:endParaRPr lang="en-US" sz="1600" dirty="0"/>
        </a:p>
      </dgm:t>
    </dgm:pt>
    <dgm:pt modelId="{BF8DDC01-7030-4EE2-9CC9-E7444C3B709B}" type="parTrans" cxnId="{0450BB10-314C-4511-87D4-C902E8BC46BA}">
      <dgm:prSet/>
      <dgm:spPr/>
      <dgm:t>
        <a:bodyPr/>
        <a:lstStyle/>
        <a:p>
          <a:endParaRPr lang="en-US"/>
        </a:p>
      </dgm:t>
    </dgm:pt>
    <dgm:pt modelId="{32C0CA63-C515-4455-8E02-99F8B3615F71}" type="sibTrans" cxnId="{0450BB10-314C-4511-87D4-C902E8BC46BA}">
      <dgm:prSet/>
      <dgm:spPr/>
      <dgm:t>
        <a:bodyPr/>
        <a:lstStyle/>
        <a:p>
          <a:endParaRPr lang="en-US"/>
        </a:p>
      </dgm:t>
    </dgm:pt>
    <dgm:pt modelId="{E5CB0151-15B9-4031-8180-51B5CAC35C9C}">
      <dgm:prSet phldrT="[Text]" custT="1"/>
      <dgm:spPr/>
      <dgm:t>
        <a:bodyPr/>
        <a:lstStyle/>
        <a:p>
          <a:r>
            <a:rPr lang="en-US" sz="1600" dirty="0" smtClean="0"/>
            <a:t>China (19.8%)</a:t>
          </a:r>
          <a:endParaRPr lang="en-US" sz="1600" dirty="0"/>
        </a:p>
      </dgm:t>
    </dgm:pt>
    <dgm:pt modelId="{4A68BAE5-A958-47ED-A45C-B644AA128F07}" type="parTrans" cxnId="{61CDC79F-82A3-4DFC-9820-183069877ADB}">
      <dgm:prSet/>
      <dgm:spPr/>
      <dgm:t>
        <a:bodyPr/>
        <a:lstStyle/>
        <a:p>
          <a:endParaRPr lang="en-US"/>
        </a:p>
      </dgm:t>
    </dgm:pt>
    <dgm:pt modelId="{1CD03EFB-296D-4915-B2EC-FF2DA339B1DA}" type="sibTrans" cxnId="{61CDC79F-82A3-4DFC-9820-183069877ADB}">
      <dgm:prSet/>
      <dgm:spPr/>
      <dgm:t>
        <a:bodyPr/>
        <a:lstStyle/>
        <a:p>
          <a:endParaRPr lang="en-US"/>
        </a:p>
      </dgm:t>
    </dgm:pt>
    <dgm:pt modelId="{6CFBE827-7454-4046-B8D8-88FD98538560}">
      <dgm:prSet phldrT="[Text]" custT="1"/>
      <dgm:spPr/>
      <dgm:t>
        <a:bodyPr/>
        <a:lstStyle/>
        <a:p>
          <a:r>
            <a:rPr lang="en-US" sz="1600" dirty="0" smtClean="0"/>
            <a:t>India (6.2%)</a:t>
          </a:r>
          <a:endParaRPr lang="en-US" sz="1600" dirty="0"/>
        </a:p>
      </dgm:t>
    </dgm:pt>
    <dgm:pt modelId="{E8FC4D8C-F1C1-4B02-ACAA-FDEEA113125D}" type="parTrans" cxnId="{864CB75B-610C-4C38-9E53-124168A35442}">
      <dgm:prSet/>
      <dgm:spPr/>
      <dgm:t>
        <a:bodyPr/>
        <a:lstStyle/>
        <a:p>
          <a:endParaRPr lang="en-US"/>
        </a:p>
      </dgm:t>
    </dgm:pt>
    <dgm:pt modelId="{26EBEDB7-4A7B-4585-8A12-0A3A04D53718}" type="sibTrans" cxnId="{864CB75B-610C-4C38-9E53-124168A35442}">
      <dgm:prSet/>
      <dgm:spPr/>
      <dgm:t>
        <a:bodyPr/>
        <a:lstStyle/>
        <a:p>
          <a:endParaRPr lang="en-US"/>
        </a:p>
      </dgm:t>
    </dgm:pt>
    <dgm:pt modelId="{2DC30179-BA14-41E8-AC72-46EC4C26C906}">
      <dgm:prSet phldrT="[Text]" custT="1"/>
      <dgm:spPr/>
      <dgm:t>
        <a:bodyPr/>
        <a:lstStyle/>
        <a:p>
          <a:r>
            <a:rPr lang="en-US" sz="1600" dirty="0" smtClean="0"/>
            <a:t>Technology </a:t>
          </a:r>
          <a:r>
            <a:rPr lang="en-US" sz="1600" dirty="0" smtClean="0"/>
            <a:t>(12.6%)</a:t>
          </a:r>
          <a:endParaRPr lang="en-US" sz="1600" dirty="0"/>
        </a:p>
      </dgm:t>
    </dgm:pt>
    <dgm:pt modelId="{5BBFC939-5015-4E75-A36E-EBD5CCA2912F}" type="parTrans" cxnId="{160ABC23-6FD9-4EAA-A167-BFDB4193E9A7}">
      <dgm:prSet/>
      <dgm:spPr/>
      <dgm:t>
        <a:bodyPr/>
        <a:lstStyle/>
        <a:p>
          <a:endParaRPr lang="en-US"/>
        </a:p>
      </dgm:t>
    </dgm:pt>
    <dgm:pt modelId="{870EB172-2536-400E-848F-A1330E730D8D}" type="sibTrans" cxnId="{160ABC23-6FD9-4EAA-A167-BFDB4193E9A7}">
      <dgm:prSet/>
      <dgm:spPr/>
      <dgm:t>
        <a:bodyPr/>
        <a:lstStyle/>
        <a:p>
          <a:endParaRPr lang="en-US"/>
        </a:p>
      </dgm:t>
    </dgm:pt>
    <dgm:pt modelId="{F44EA333-E492-4A05-A2DF-7B24A82BD7DF}">
      <dgm:prSet phldrT="[Text]" custT="1"/>
      <dgm:spPr/>
      <dgm:t>
        <a:bodyPr/>
        <a:lstStyle/>
        <a:p>
          <a:r>
            <a:rPr lang="en-US" sz="1600" dirty="0" smtClean="0"/>
            <a:t>Manufacturing </a:t>
          </a:r>
          <a:r>
            <a:rPr lang="en-US" sz="1600" dirty="0" smtClean="0"/>
            <a:t>(12.3%)</a:t>
          </a:r>
          <a:endParaRPr lang="en-US" sz="1600" dirty="0"/>
        </a:p>
      </dgm:t>
    </dgm:pt>
    <dgm:pt modelId="{BFC37162-39FC-40EA-80E1-193756665069}" type="parTrans" cxnId="{6CD4A11E-6EB1-4F05-8CF7-4C14CD81A09B}">
      <dgm:prSet/>
      <dgm:spPr/>
      <dgm:t>
        <a:bodyPr/>
        <a:lstStyle/>
        <a:p>
          <a:endParaRPr lang="en-US"/>
        </a:p>
      </dgm:t>
    </dgm:pt>
    <dgm:pt modelId="{6CC8320B-3DBE-4301-A01A-C71AEE9B78A6}" type="sibTrans" cxnId="{6CD4A11E-6EB1-4F05-8CF7-4C14CD81A09B}">
      <dgm:prSet/>
      <dgm:spPr/>
      <dgm:t>
        <a:bodyPr/>
        <a:lstStyle/>
        <a:p>
          <a:endParaRPr lang="en-US"/>
        </a:p>
      </dgm:t>
    </dgm:pt>
    <dgm:pt modelId="{6E12AEE0-3473-4940-9BBF-08898C352DFF}" type="pres">
      <dgm:prSet presAssocID="{132A1170-5561-458E-9CD0-119495A9F1CC}" presName="linear" presStyleCnt="0">
        <dgm:presLayoutVars>
          <dgm:animLvl val="lvl"/>
          <dgm:resizeHandles val="exact"/>
        </dgm:presLayoutVars>
      </dgm:prSet>
      <dgm:spPr/>
    </dgm:pt>
    <dgm:pt modelId="{7762CD37-BBBD-4B84-A378-426139598B11}" type="pres">
      <dgm:prSet presAssocID="{4A8407B9-3007-4C16-AC8B-961C91B4ED71}" presName="parentText" presStyleLbl="node1" presStyleIdx="0" presStyleCnt="2" custScaleY="78344" custLinFactNeighborY="-39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5E40C-9F55-4868-8DDB-75555B6AFA8D}" type="pres">
      <dgm:prSet presAssocID="{4A8407B9-3007-4C16-AC8B-961C91B4ED71}" presName="childText" presStyleLbl="revTx" presStyleIdx="0" presStyleCnt="2" custScaleY="87685" custLinFactNeighborX="-642" custLinFactNeighborY="-47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F78C5A-2C21-4070-B5DE-108CA692268E}" type="pres">
      <dgm:prSet presAssocID="{E16F3A79-2117-4768-83CD-FBDF63697378}" presName="parentText" presStyleLbl="node1" presStyleIdx="1" presStyleCnt="2" custScaleY="73675" custLinFactNeighborX="-321" custLinFactNeighborY="48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B6382-2FA7-49DE-A0FA-F8B6C1B0FC02}" type="pres">
      <dgm:prSet presAssocID="{E16F3A79-2117-4768-83CD-FBDF63697378}" presName="childText" presStyleLbl="revTx" presStyleIdx="1" presStyleCnt="2" custLinFactNeighborX="-321" custLinFactNeighborY="54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CECC54-598C-45BA-B358-483C6559787C}" type="presOf" srcId="{132A1170-5561-458E-9CD0-119495A9F1CC}" destId="{6E12AEE0-3473-4940-9BBF-08898C352DFF}" srcOrd="0" destOrd="0" presId="urn:microsoft.com/office/officeart/2005/8/layout/vList2"/>
    <dgm:cxn modelId="{0450BB10-314C-4511-87D4-C902E8BC46BA}" srcId="{E16F3A79-2117-4768-83CD-FBDF63697378}" destId="{669B09E2-A262-489F-A9C6-6C1A25B1F8F0}" srcOrd="0" destOrd="0" parTransId="{BF8DDC01-7030-4EE2-9CC9-E7444C3B709B}" sibTransId="{32C0CA63-C515-4455-8E02-99F8B3615F71}"/>
    <dgm:cxn modelId="{FE70A5C4-7AAF-4A54-A61E-AF5F29E00F4C}" srcId="{132A1170-5561-458E-9CD0-119495A9F1CC}" destId="{4A8407B9-3007-4C16-AC8B-961C91B4ED71}" srcOrd="0" destOrd="0" parTransId="{690D1AB5-3CB6-40D0-BB40-F47E1EDA3DB1}" sibTransId="{8C67D5FE-1324-44F3-8BD8-F03859676324}"/>
    <dgm:cxn modelId="{A2AF2F12-0D3F-4EFD-B3B5-C689A345F438}" type="presOf" srcId="{6CFBE827-7454-4046-B8D8-88FD98538560}" destId="{1345E40C-9F55-4868-8DDB-75555B6AFA8D}" srcOrd="0" destOrd="2" presId="urn:microsoft.com/office/officeart/2005/8/layout/vList2"/>
    <dgm:cxn modelId="{3C67D87B-FF4F-470E-90D6-A5C0038B786C}" type="presOf" srcId="{E5CB0151-15B9-4031-8180-51B5CAC35C9C}" destId="{1345E40C-9F55-4868-8DDB-75555B6AFA8D}" srcOrd="0" destOrd="1" presId="urn:microsoft.com/office/officeart/2005/8/layout/vList2"/>
    <dgm:cxn modelId="{6CD4A11E-6EB1-4F05-8CF7-4C14CD81A09B}" srcId="{E16F3A79-2117-4768-83CD-FBDF63697378}" destId="{F44EA333-E492-4A05-A2DF-7B24A82BD7DF}" srcOrd="2" destOrd="0" parTransId="{BFC37162-39FC-40EA-80E1-193756665069}" sibTransId="{6CC8320B-3DBE-4301-A01A-C71AEE9B78A6}"/>
    <dgm:cxn modelId="{864CB75B-610C-4C38-9E53-124168A35442}" srcId="{4A8407B9-3007-4C16-AC8B-961C91B4ED71}" destId="{6CFBE827-7454-4046-B8D8-88FD98538560}" srcOrd="2" destOrd="0" parTransId="{E8FC4D8C-F1C1-4B02-ACAA-FDEEA113125D}" sibTransId="{26EBEDB7-4A7B-4585-8A12-0A3A04D53718}"/>
    <dgm:cxn modelId="{872514E8-ADA7-4284-BB4A-C4385CAFF177}" srcId="{4A8407B9-3007-4C16-AC8B-961C91B4ED71}" destId="{4EABEB3D-5526-493D-A567-1218679EE440}" srcOrd="0" destOrd="0" parTransId="{1182682B-FFD7-434D-A04F-E02CC473AECD}" sibTransId="{BAEC39F0-7836-4063-A56D-5D0E2B6D2739}"/>
    <dgm:cxn modelId="{B92000D7-EBF7-423F-980C-D2953C2AFDB7}" srcId="{132A1170-5561-458E-9CD0-119495A9F1CC}" destId="{E16F3A79-2117-4768-83CD-FBDF63697378}" srcOrd="1" destOrd="0" parTransId="{A24F2F81-5DB3-4D03-B4EA-D2047C45C249}" sibTransId="{01343B0C-9BB3-464E-A259-44558A26D08A}"/>
    <dgm:cxn modelId="{160ABC23-6FD9-4EAA-A167-BFDB4193E9A7}" srcId="{E16F3A79-2117-4768-83CD-FBDF63697378}" destId="{2DC30179-BA14-41E8-AC72-46EC4C26C906}" srcOrd="1" destOrd="0" parTransId="{5BBFC939-5015-4E75-A36E-EBD5CCA2912F}" sibTransId="{870EB172-2536-400E-848F-A1330E730D8D}"/>
    <dgm:cxn modelId="{B75672E6-E9F1-4A29-A73B-ABA46E538F64}" type="presOf" srcId="{4A8407B9-3007-4C16-AC8B-961C91B4ED71}" destId="{7762CD37-BBBD-4B84-A378-426139598B11}" srcOrd="0" destOrd="0" presId="urn:microsoft.com/office/officeart/2005/8/layout/vList2"/>
    <dgm:cxn modelId="{22EA5C7F-A7B1-4D47-8D36-EF8A603156C9}" type="presOf" srcId="{4EABEB3D-5526-493D-A567-1218679EE440}" destId="{1345E40C-9F55-4868-8DDB-75555B6AFA8D}" srcOrd="0" destOrd="0" presId="urn:microsoft.com/office/officeart/2005/8/layout/vList2"/>
    <dgm:cxn modelId="{FBC7190B-764F-4FC6-AFE0-35C03FD973B2}" type="presOf" srcId="{669B09E2-A262-489F-A9C6-6C1A25B1F8F0}" destId="{F6EB6382-2FA7-49DE-A0FA-F8B6C1B0FC02}" srcOrd="0" destOrd="0" presId="urn:microsoft.com/office/officeart/2005/8/layout/vList2"/>
    <dgm:cxn modelId="{61CDC79F-82A3-4DFC-9820-183069877ADB}" srcId="{4A8407B9-3007-4C16-AC8B-961C91B4ED71}" destId="{E5CB0151-15B9-4031-8180-51B5CAC35C9C}" srcOrd="1" destOrd="0" parTransId="{4A68BAE5-A958-47ED-A45C-B644AA128F07}" sibTransId="{1CD03EFB-296D-4915-B2EC-FF2DA339B1DA}"/>
    <dgm:cxn modelId="{B0F2A28C-69B3-4115-846C-1FC379FBE63E}" type="presOf" srcId="{F44EA333-E492-4A05-A2DF-7B24A82BD7DF}" destId="{F6EB6382-2FA7-49DE-A0FA-F8B6C1B0FC02}" srcOrd="0" destOrd="2" presId="urn:microsoft.com/office/officeart/2005/8/layout/vList2"/>
    <dgm:cxn modelId="{E0DDF182-7330-40CA-A7C1-DF02AD0BA99C}" type="presOf" srcId="{E16F3A79-2117-4768-83CD-FBDF63697378}" destId="{24F78C5A-2C21-4070-B5DE-108CA692268E}" srcOrd="0" destOrd="0" presId="urn:microsoft.com/office/officeart/2005/8/layout/vList2"/>
    <dgm:cxn modelId="{7E8EF7EE-F718-47DF-99ED-9585470A3A1E}" type="presOf" srcId="{2DC30179-BA14-41E8-AC72-46EC4C26C906}" destId="{F6EB6382-2FA7-49DE-A0FA-F8B6C1B0FC02}" srcOrd="0" destOrd="1" presId="urn:microsoft.com/office/officeart/2005/8/layout/vList2"/>
    <dgm:cxn modelId="{4C3F8267-599B-43C1-BB55-83EE5A26BE6A}" type="presParOf" srcId="{6E12AEE0-3473-4940-9BBF-08898C352DFF}" destId="{7762CD37-BBBD-4B84-A378-426139598B11}" srcOrd="0" destOrd="0" presId="urn:microsoft.com/office/officeart/2005/8/layout/vList2"/>
    <dgm:cxn modelId="{775BC247-F65F-4E94-90BA-DD3682BAADC2}" type="presParOf" srcId="{6E12AEE0-3473-4940-9BBF-08898C352DFF}" destId="{1345E40C-9F55-4868-8DDB-75555B6AFA8D}" srcOrd="1" destOrd="0" presId="urn:microsoft.com/office/officeart/2005/8/layout/vList2"/>
    <dgm:cxn modelId="{21B3C1D2-4274-4B58-800D-C8AC9938E41E}" type="presParOf" srcId="{6E12AEE0-3473-4940-9BBF-08898C352DFF}" destId="{24F78C5A-2C21-4070-B5DE-108CA692268E}" srcOrd="2" destOrd="0" presId="urn:microsoft.com/office/officeart/2005/8/layout/vList2"/>
    <dgm:cxn modelId="{FF1935D7-CD7F-4769-A0AD-216DF3585857}" type="presParOf" srcId="{6E12AEE0-3473-4940-9BBF-08898C352DFF}" destId="{F6EB6382-2FA7-49DE-A0FA-F8B6C1B0FC0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2A1170-5561-458E-9CD0-119495A9F1CC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A8407B9-3007-4C16-AC8B-961C91B4ED71}">
      <dgm:prSet phldrT="[Text]" custT="1"/>
      <dgm:spPr/>
      <dgm:t>
        <a:bodyPr/>
        <a:lstStyle/>
        <a:p>
          <a:r>
            <a:rPr lang="en-US" sz="1800" b="0" i="0" dirty="0" smtClean="0"/>
            <a:t>2 features </a:t>
          </a:r>
          <a:r>
            <a:rPr lang="en-US" sz="1800" i="1" dirty="0" smtClean="0"/>
            <a:t>age</a:t>
          </a:r>
          <a:r>
            <a:rPr lang="en-US" sz="1800" dirty="0" smtClean="0"/>
            <a:t> and </a:t>
          </a:r>
          <a:r>
            <a:rPr lang="en-US" sz="1800" i="1" dirty="0" smtClean="0"/>
            <a:t>rank</a:t>
          </a:r>
        </a:p>
        <a:p>
          <a:r>
            <a:rPr lang="en-US" sz="1800" b="0" i="0" dirty="0" smtClean="0"/>
            <a:t>are Negatively Correlated</a:t>
          </a:r>
          <a:endParaRPr lang="en-US" sz="1800" dirty="0"/>
        </a:p>
      </dgm:t>
    </dgm:pt>
    <dgm:pt modelId="{690D1AB5-3CB6-40D0-BB40-F47E1EDA3DB1}" type="parTrans" cxnId="{FE70A5C4-7AAF-4A54-A61E-AF5F29E00F4C}">
      <dgm:prSet/>
      <dgm:spPr/>
      <dgm:t>
        <a:bodyPr/>
        <a:lstStyle/>
        <a:p>
          <a:endParaRPr lang="en-US"/>
        </a:p>
      </dgm:t>
    </dgm:pt>
    <dgm:pt modelId="{8C67D5FE-1324-44F3-8BD8-F03859676324}" type="sibTrans" cxnId="{FE70A5C4-7AAF-4A54-A61E-AF5F29E00F4C}">
      <dgm:prSet/>
      <dgm:spPr/>
      <dgm:t>
        <a:bodyPr/>
        <a:lstStyle/>
        <a:p>
          <a:endParaRPr lang="en-US"/>
        </a:p>
      </dgm:t>
    </dgm:pt>
    <dgm:pt modelId="{6E12AEE0-3473-4940-9BBF-08898C352DFF}" type="pres">
      <dgm:prSet presAssocID="{132A1170-5561-458E-9CD0-119495A9F1CC}" presName="linear" presStyleCnt="0">
        <dgm:presLayoutVars>
          <dgm:animLvl val="lvl"/>
          <dgm:resizeHandles val="exact"/>
        </dgm:presLayoutVars>
      </dgm:prSet>
      <dgm:spPr/>
    </dgm:pt>
    <dgm:pt modelId="{7762CD37-BBBD-4B84-A378-426139598B11}" type="pres">
      <dgm:prSet presAssocID="{4A8407B9-3007-4C16-AC8B-961C91B4ED71}" presName="parentText" presStyleLbl="node1" presStyleIdx="0" presStyleCnt="1" custScaleY="78344" custLinFactY="-100000" custLinFactNeighborX="97580" custLinFactNeighborY="-10138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7A64B4-5A26-4678-85AE-74B53827ABB8}" type="presOf" srcId="{132A1170-5561-458E-9CD0-119495A9F1CC}" destId="{6E12AEE0-3473-4940-9BBF-08898C352DFF}" srcOrd="0" destOrd="0" presId="urn:microsoft.com/office/officeart/2005/8/layout/vList2"/>
    <dgm:cxn modelId="{FE70A5C4-7AAF-4A54-A61E-AF5F29E00F4C}" srcId="{132A1170-5561-458E-9CD0-119495A9F1CC}" destId="{4A8407B9-3007-4C16-AC8B-961C91B4ED71}" srcOrd="0" destOrd="0" parTransId="{690D1AB5-3CB6-40D0-BB40-F47E1EDA3DB1}" sibTransId="{8C67D5FE-1324-44F3-8BD8-F03859676324}"/>
    <dgm:cxn modelId="{D9211C37-F258-49B7-90EB-96037159ECCA}" type="presOf" srcId="{4A8407B9-3007-4C16-AC8B-961C91B4ED71}" destId="{7762CD37-BBBD-4B84-A378-426139598B11}" srcOrd="0" destOrd="0" presId="urn:microsoft.com/office/officeart/2005/8/layout/vList2"/>
    <dgm:cxn modelId="{4E17833B-33DF-4710-81D1-D47BF936D2A2}" type="presParOf" srcId="{6E12AEE0-3473-4940-9BBF-08898C352DFF}" destId="{7762CD37-BBBD-4B84-A378-426139598B1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2A1170-5561-458E-9CD0-119495A9F1CC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E12AEE0-3473-4940-9BBF-08898C352DFF}" type="pres">
      <dgm:prSet presAssocID="{132A1170-5561-458E-9CD0-119495A9F1CC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790F8A3-476A-45EB-B81F-ED909A7747B2}" type="presOf" srcId="{132A1170-5561-458E-9CD0-119495A9F1CC}" destId="{6E12AEE0-3473-4940-9BBF-08898C352D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6A45F7-28AD-4657-A8B1-A7D4C105BE4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798AFE-765D-4DC4-AF07-94031E9A471E}">
      <dgm:prSet phldrT="[Text]" custT="1"/>
      <dgm:spPr/>
      <dgm:t>
        <a:bodyPr/>
        <a:lstStyle/>
        <a:p>
          <a:r>
            <a:rPr lang="en-US" sz="2000" dirty="0" smtClean="0"/>
            <a:t>y</a:t>
          </a:r>
          <a:r>
            <a:rPr lang="en-US" sz="2000" b="1" dirty="0" smtClean="0"/>
            <a:t>=</a:t>
          </a:r>
          <a:r>
            <a:rPr lang="en-US" sz="2000" dirty="0" err="1" smtClean="0"/>
            <a:t>df</a:t>
          </a:r>
          <a:r>
            <a:rPr lang="en-US" sz="2000" dirty="0" smtClean="0"/>
            <a:t>['rank']</a:t>
          </a:r>
          <a:endParaRPr lang="en-US" sz="2000" dirty="0"/>
        </a:p>
      </dgm:t>
    </dgm:pt>
    <dgm:pt modelId="{FCAE4F3F-442D-42BA-9584-A1F7AD707F19}" type="parTrans" cxnId="{63DDCCC4-25D4-4068-9991-79BEE6F35B9D}">
      <dgm:prSet/>
      <dgm:spPr/>
      <dgm:t>
        <a:bodyPr/>
        <a:lstStyle/>
        <a:p>
          <a:endParaRPr lang="en-US"/>
        </a:p>
      </dgm:t>
    </dgm:pt>
    <dgm:pt modelId="{10EF316D-F1A2-4996-9FEE-751B0EBD7215}" type="sibTrans" cxnId="{63DDCCC4-25D4-4068-9991-79BEE6F35B9D}">
      <dgm:prSet/>
      <dgm:spPr/>
      <dgm:t>
        <a:bodyPr/>
        <a:lstStyle/>
        <a:p>
          <a:endParaRPr lang="en-US"/>
        </a:p>
      </dgm:t>
    </dgm:pt>
    <dgm:pt modelId="{38FEA552-E202-4601-A38C-9D0D7D1EF36F}">
      <dgm:prSet phldrT="[Text]" custT="1"/>
      <dgm:spPr/>
      <dgm:t>
        <a:bodyPr/>
        <a:lstStyle/>
        <a:p>
          <a:r>
            <a:rPr lang="en-US" sz="2000" b="0" dirty="0" err="1" smtClean="0"/>
            <a:t>df.drop</a:t>
          </a:r>
          <a:r>
            <a:rPr lang="en-US" sz="2000" b="0" dirty="0" smtClean="0"/>
            <a:t>(columns=['name','</a:t>
          </a:r>
          <a:r>
            <a:rPr lang="en-US" sz="2000" b="0" dirty="0" err="1" smtClean="0"/>
            <a:t>networth</a:t>
          </a:r>
          <a:r>
            <a:rPr lang="en-US" sz="2000" b="0" dirty="0" smtClean="0"/>
            <a:t>','source'],</a:t>
          </a:r>
          <a:r>
            <a:rPr lang="en-US" sz="2000" b="0" dirty="0" err="1" smtClean="0"/>
            <a:t>inplace</a:t>
          </a:r>
          <a:r>
            <a:rPr lang="en-US" sz="2000" b="0" dirty="0" smtClean="0"/>
            <a:t>=True)</a:t>
          </a:r>
          <a:endParaRPr lang="en-US" sz="2000" b="0" dirty="0"/>
        </a:p>
      </dgm:t>
    </dgm:pt>
    <dgm:pt modelId="{477566D1-A6DC-4522-89BF-C95FB8AC50EC}" type="parTrans" cxnId="{10520133-9AD4-44DC-A608-0D4EA4768A3B}">
      <dgm:prSet/>
      <dgm:spPr/>
      <dgm:t>
        <a:bodyPr/>
        <a:lstStyle/>
        <a:p>
          <a:endParaRPr lang="en-US"/>
        </a:p>
      </dgm:t>
    </dgm:pt>
    <dgm:pt modelId="{AA00C271-E320-412E-B615-8444B70A3B57}" type="sibTrans" cxnId="{10520133-9AD4-44DC-A608-0D4EA4768A3B}">
      <dgm:prSet/>
      <dgm:spPr/>
      <dgm:t>
        <a:bodyPr/>
        <a:lstStyle/>
        <a:p>
          <a:endParaRPr lang="en-US"/>
        </a:p>
      </dgm:t>
    </dgm:pt>
    <dgm:pt modelId="{2A3D467B-2659-4ADD-8AE2-5F8BA021C17D}">
      <dgm:prSet phldrT="[Text]"/>
      <dgm:spPr/>
      <dgm:t>
        <a:bodyPr/>
        <a:lstStyle/>
        <a:p>
          <a:r>
            <a:rPr lang="en-US" dirty="0" smtClean="0"/>
            <a:t>For prediction</a:t>
          </a:r>
          <a:endParaRPr lang="en-US" dirty="0"/>
        </a:p>
      </dgm:t>
    </dgm:pt>
    <dgm:pt modelId="{BBAE9F71-B1DE-4C62-B358-9F38DB6F05AD}" type="parTrans" cxnId="{AD00194D-596A-4E8B-9518-B26A1F72CCDD}">
      <dgm:prSet/>
      <dgm:spPr/>
      <dgm:t>
        <a:bodyPr/>
        <a:lstStyle/>
        <a:p>
          <a:endParaRPr lang="en-US"/>
        </a:p>
      </dgm:t>
    </dgm:pt>
    <dgm:pt modelId="{8A6D8A11-4575-4CDF-9ABF-803DFAE3BD54}" type="sibTrans" cxnId="{AD00194D-596A-4E8B-9518-B26A1F72CCDD}">
      <dgm:prSet/>
      <dgm:spPr/>
      <dgm:t>
        <a:bodyPr/>
        <a:lstStyle/>
        <a:p>
          <a:endParaRPr lang="en-US"/>
        </a:p>
      </dgm:t>
    </dgm:pt>
    <dgm:pt modelId="{C0FDA29B-4213-4B47-968C-A7D3B98E571C}">
      <dgm:prSet phldrT="[Text]"/>
      <dgm:spPr/>
      <dgm:t>
        <a:bodyPr/>
        <a:lstStyle/>
        <a:p>
          <a:r>
            <a:rPr lang="en-US" b="0" i="0" dirty="0" smtClean="0"/>
            <a:t>drop all the features not going to use</a:t>
          </a:r>
          <a:endParaRPr lang="en-US" dirty="0"/>
        </a:p>
      </dgm:t>
    </dgm:pt>
    <dgm:pt modelId="{87573930-4419-49C3-8F5A-430783F61D52}" type="parTrans" cxnId="{32357A5E-57F8-4A35-948D-CC21835DC626}">
      <dgm:prSet/>
      <dgm:spPr/>
      <dgm:t>
        <a:bodyPr/>
        <a:lstStyle/>
        <a:p>
          <a:endParaRPr lang="en-US"/>
        </a:p>
      </dgm:t>
    </dgm:pt>
    <dgm:pt modelId="{5005FDB8-4E3D-498E-A5E2-463A73B841B0}" type="sibTrans" cxnId="{32357A5E-57F8-4A35-948D-CC21835DC626}">
      <dgm:prSet/>
      <dgm:spPr/>
      <dgm:t>
        <a:bodyPr/>
        <a:lstStyle/>
        <a:p>
          <a:endParaRPr lang="en-US"/>
        </a:p>
      </dgm:t>
    </dgm:pt>
    <dgm:pt modelId="{91850E4A-02F5-498F-8E58-2E7C9DFEAF55}" type="pres">
      <dgm:prSet presAssocID="{226A45F7-28AD-4657-A8B1-A7D4C105BE48}" presName="linear" presStyleCnt="0">
        <dgm:presLayoutVars>
          <dgm:animLvl val="lvl"/>
          <dgm:resizeHandles val="exact"/>
        </dgm:presLayoutVars>
      </dgm:prSet>
      <dgm:spPr/>
    </dgm:pt>
    <dgm:pt modelId="{D7802A78-5B65-49FF-97E8-8490E6046A90}" type="pres">
      <dgm:prSet presAssocID="{7C798AFE-765D-4DC4-AF07-94031E9A471E}" presName="parentText" presStyleLbl="node1" presStyleIdx="0" presStyleCnt="2" custLinFactNeighborX="-1457" custLinFactNeighborY="28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CC295-BB73-42AE-A72F-53904C6E40AA}" type="pres">
      <dgm:prSet presAssocID="{7C798AFE-765D-4DC4-AF07-94031E9A471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90055-1FAD-4E70-9AFC-466D605C3BDE}" type="pres">
      <dgm:prSet presAssocID="{38FEA552-E202-4601-A38C-9D0D7D1EF36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FFAC7-D1AC-4115-B55D-F0B88B091220}" type="pres">
      <dgm:prSet presAssocID="{38FEA552-E202-4601-A38C-9D0D7D1EF36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D5EADE-AB18-4413-BA74-FDBADD0E47D0}" type="presOf" srcId="{38FEA552-E202-4601-A38C-9D0D7D1EF36F}" destId="{2B490055-1FAD-4E70-9AFC-466D605C3BDE}" srcOrd="0" destOrd="0" presId="urn:microsoft.com/office/officeart/2005/8/layout/vList2"/>
    <dgm:cxn modelId="{32357A5E-57F8-4A35-948D-CC21835DC626}" srcId="{38FEA552-E202-4601-A38C-9D0D7D1EF36F}" destId="{C0FDA29B-4213-4B47-968C-A7D3B98E571C}" srcOrd="0" destOrd="0" parTransId="{87573930-4419-49C3-8F5A-430783F61D52}" sibTransId="{5005FDB8-4E3D-498E-A5E2-463A73B841B0}"/>
    <dgm:cxn modelId="{85B1E78E-895D-424E-B15D-BC69EE000229}" type="presOf" srcId="{226A45F7-28AD-4657-A8B1-A7D4C105BE48}" destId="{91850E4A-02F5-498F-8E58-2E7C9DFEAF55}" srcOrd="0" destOrd="0" presId="urn:microsoft.com/office/officeart/2005/8/layout/vList2"/>
    <dgm:cxn modelId="{681C36E8-C80C-45FB-8E25-DD5E597C36CC}" type="presOf" srcId="{C0FDA29B-4213-4B47-968C-A7D3B98E571C}" destId="{496FFAC7-D1AC-4115-B55D-F0B88B091220}" srcOrd="0" destOrd="0" presId="urn:microsoft.com/office/officeart/2005/8/layout/vList2"/>
    <dgm:cxn modelId="{63DDCCC4-25D4-4068-9991-79BEE6F35B9D}" srcId="{226A45F7-28AD-4657-A8B1-A7D4C105BE48}" destId="{7C798AFE-765D-4DC4-AF07-94031E9A471E}" srcOrd="0" destOrd="0" parTransId="{FCAE4F3F-442D-42BA-9584-A1F7AD707F19}" sibTransId="{10EF316D-F1A2-4996-9FEE-751B0EBD7215}"/>
    <dgm:cxn modelId="{10520133-9AD4-44DC-A608-0D4EA4768A3B}" srcId="{226A45F7-28AD-4657-A8B1-A7D4C105BE48}" destId="{38FEA552-E202-4601-A38C-9D0D7D1EF36F}" srcOrd="1" destOrd="0" parTransId="{477566D1-A6DC-4522-89BF-C95FB8AC50EC}" sibTransId="{AA00C271-E320-412E-B615-8444B70A3B57}"/>
    <dgm:cxn modelId="{AD00194D-596A-4E8B-9518-B26A1F72CCDD}" srcId="{7C798AFE-765D-4DC4-AF07-94031E9A471E}" destId="{2A3D467B-2659-4ADD-8AE2-5F8BA021C17D}" srcOrd="0" destOrd="0" parTransId="{BBAE9F71-B1DE-4C62-B358-9F38DB6F05AD}" sibTransId="{8A6D8A11-4575-4CDF-9ABF-803DFAE3BD54}"/>
    <dgm:cxn modelId="{2A8DEAC3-FBDC-4AB0-8054-5118BB82D15E}" type="presOf" srcId="{7C798AFE-765D-4DC4-AF07-94031E9A471E}" destId="{D7802A78-5B65-49FF-97E8-8490E6046A90}" srcOrd="0" destOrd="0" presId="urn:microsoft.com/office/officeart/2005/8/layout/vList2"/>
    <dgm:cxn modelId="{DEB024CC-D474-405A-BF80-CA78DFD8D8C0}" type="presOf" srcId="{2A3D467B-2659-4ADD-8AE2-5F8BA021C17D}" destId="{866CC295-BB73-42AE-A72F-53904C6E40AA}" srcOrd="0" destOrd="0" presId="urn:microsoft.com/office/officeart/2005/8/layout/vList2"/>
    <dgm:cxn modelId="{3C95BCAB-EE9C-4FE0-8933-2FD31F8A2861}" type="presParOf" srcId="{91850E4A-02F5-498F-8E58-2E7C9DFEAF55}" destId="{D7802A78-5B65-49FF-97E8-8490E6046A90}" srcOrd="0" destOrd="0" presId="urn:microsoft.com/office/officeart/2005/8/layout/vList2"/>
    <dgm:cxn modelId="{CB80F9AA-88BA-4968-BE83-09B735EE14B5}" type="presParOf" srcId="{91850E4A-02F5-498F-8E58-2E7C9DFEAF55}" destId="{866CC295-BB73-42AE-A72F-53904C6E40AA}" srcOrd="1" destOrd="0" presId="urn:microsoft.com/office/officeart/2005/8/layout/vList2"/>
    <dgm:cxn modelId="{8A6249F2-24DE-429D-BC93-B18B2284CC85}" type="presParOf" srcId="{91850E4A-02F5-498F-8E58-2E7C9DFEAF55}" destId="{2B490055-1FAD-4E70-9AFC-466D605C3BDE}" srcOrd="2" destOrd="0" presId="urn:microsoft.com/office/officeart/2005/8/layout/vList2"/>
    <dgm:cxn modelId="{2B2EB646-959F-49AE-8404-184EC2DD8AC4}" type="presParOf" srcId="{91850E4A-02F5-498F-8E58-2E7C9DFEAF55}" destId="{496FFAC7-D1AC-4115-B55D-F0B88B09122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2A1170-5561-458E-9CD0-119495A9F1CC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A8407B9-3007-4C16-AC8B-961C91B4ED71}">
      <dgm:prSet phldrT="[Text]" custT="1"/>
      <dgm:spPr/>
      <dgm:t>
        <a:bodyPr/>
        <a:lstStyle/>
        <a:p>
          <a:pPr algn="ctr"/>
          <a:r>
            <a:rPr lang="en-US" sz="1800" dirty="0" smtClean="0"/>
            <a:t>After</a:t>
          </a:r>
        </a:p>
        <a:p>
          <a:pPr algn="ctr"/>
          <a:r>
            <a:rPr lang="en-US" sz="1800" b="1" dirty="0" smtClean="0"/>
            <a:t>One-Hot Encoding</a:t>
          </a:r>
          <a:endParaRPr lang="en-US" sz="1800" dirty="0"/>
        </a:p>
      </dgm:t>
    </dgm:pt>
    <dgm:pt modelId="{690D1AB5-3CB6-40D0-BB40-F47E1EDA3DB1}" type="parTrans" cxnId="{FE70A5C4-7AAF-4A54-A61E-AF5F29E00F4C}">
      <dgm:prSet/>
      <dgm:spPr/>
      <dgm:t>
        <a:bodyPr/>
        <a:lstStyle/>
        <a:p>
          <a:endParaRPr lang="en-US"/>
        </a:p>
      </dgm:t>
    </dgm:pt>
    <dgm:pt modelId="{8C67D5FE-1324-44F3-8BD8-F03859676324}" type="sibTrans" cxnId="{FE70A5C4-7AAF-4A54-A61E-AF5F29E00F4C}">
      <dgm:prSet/>
      <dgm:spPr/>
      <dgm:t>
        <a:bodyPr/>
        <a:lstStyle/>
        <a:p>
          <a:endParaRPr lang="en-US"/>
        </a:p>
      </dgm:t>
    </dgm:pt>
    <dgm:pt modelId="{6E12AEE0-3473-4940-9BBF-08898C352DFF}" type="pres">
      <dgm:prSet presAssocID="{132A1170-5561-458E-9CD0-119495A9F1CC}" presName="linear" presStyleCnt="0">
        <dgm:presLayoutVars>
          <dgm:animLvl val="lvl"/>
          <dgm:resizeHandles val="exact"/>
        </dgm:presLayoutVars>
      </dgm:prSet>
      <dgm:spPr/>
    </dgm:pt>
    <dgm:pt modelId="{7762CD37-BBBD-4B84-A378-426139598B11}" type="pres">
      <dgm:prSet presAssocID="{4A8407B9-3007-4C16-AC8B-961C91B4ED71}" presName="parentText" presStyleLbl="node1" presStyleIdx="0" presStyleCnt="1" custScaleY="78344" custLinFactY="100000" custLinFactNeighborX="81850" custLinFactNeighborY="1170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083F62-AA7E-46CE-8774-EF73AA5C9D65}" type="presOf" srcId="{4A8407B9-3007-4C16-AC8B-961C91B4ED71}" destId="{7762CD37-BBBD-4B84-A378-426139598B11}" srcOrd="0" destOrd="0" presId="urn:microsoft.com/office/officeart/2005/8/layout/vList2"/>
    <dgm:cxn modelId="{FE70A5C4-7AAF-4A54-A61E-AF5F29E00F4C}" srcId="{132A1170-5561-458E-9CD0-119495A9F1CC}" destId="{4A8407B9-3007-4C16-AC8B-961C91B4ED71}" srcOrd="0" destOrd="0" parTransId="{690D1AB5-3CB6-40D0-BB40-F47E1EDA3DB1}" sibTransId="{8C67D5FE-1324-44F3-8BD8-F03859676324}"/>
    <dgm:cxn modelId="{7FDF766D-D503-407E-ACBB-0BEA2428B014}" type="presOf" srcId="{132A1170-5561-458E-9CD0-119495A9F1CC}" destId="{6E12AEE0-3473-4940-9BBF-08898C352DFF}" srcOrd="0" destOrd="0" presId="urn:microsoft.com/office/officeart/2005/8/layout/vList2"/>
    <dgm:cxn modelId="{48CE801F-5C49-4C0B-8655-29B01EDCF423}" type="presParOf" srcId="{6E12AEE0-3473-4940-9BBF-08898C352DFF}" destId="{7762CD37-BBBD-4B84-A378-426139598B1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F86E896-E3C3-4646-98F6-DE3F0BE5B8E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0C8A7C-0D80-437B-A3D1-03579DD570D6}">
      <dgm:prSet phldrT="[Text]"/>
      <dgm:spPr/>
      <dgm:t>
        <a:bodyPr/>
        <a:lstStyle/>
        <a:p>
          <a:r>
            <a:rPr lang="en-US" dirty="0" err="1" smtClean="0"/>
            <a:t>KernelPCA</a:t>
          </a:r>
          <a:endParaRPr lang="en-US" dirty="0" smtClean="0"/>
        </a:p>
        <a:p>
          <a:r>
            <a:rPr lang="en-US" dirty="0" smtClean="0"/>
            <a:t>R^2: 0.989</a:t>
          </a:r>
          <a:endParaRPr lang="en-US" dirty="0"/>
        </a:p>
      </dgm:t>
    </dgm:pt>
    <dgm:pt modelId="{8A0E228E-186A-4A87-ABB3-76D7B85AF950}" type="parTrans" cxnId="{B1CBF8C2-D6D6-49A2-BFC6-F916596A71C7}">
      <dgm:prSet/>
      <dgm:spPr/>
      <dgm:t>
        <a:bodyPr/>
        <a:lstStyle/>
        <a:p>
          <a:endParaRPr lang="en-US"/>
        </a:p>
      </dgm:t>
    </dgm:pt>
    <dgm:pt modelId="{942648B8-8E60-4875-BAAA-F991F7C345EC}" type="sibTrans" cxnId="{B1CBF8C2-D6D6-49A2-BFC6-F916596A71C7}">
      <dgm:prSet/>
      <dgm:spPr/>
      <dgm:t>
        <a:bodyPr/>
        <a:lstStyle/>
        <a:p>
          <a:endParaRPr lang="en-US"/>
        </a:p>
      </dgm:t>
    </dgm:pt>
    <dgm:pt modelId="{2D5A434B-CA0A-4AAE-AF12-9E5B5FF91163}">
      <dgm:prSet phldrT="[Text]"/>
      <dgm:spPr/>
      <dgm:t>
        <a:bodyPr/>
        <a:lstStyle/>
        <a:p>
          <a:r>
            <a:rPr lang="en-US" dirty="0" smtClean="0"/>
            <a:t>PCA </a:t>
          </a:r>
        </a:p>
        <a:p>
          <a:r>
            <a:rPr lang="en-US" dirty="0" smtClean="0"/>
            <a:t>R^2: 0.679</a:t>
          </a:r>
          <a:endParaRPr lang="en-US" dirty="0"/>
        </a:p>
      </dgm:t>
    </dgm:pt>
    <dgm:pt modelId="{9C9546A5-633C-4F44-9487-56D6F6AD60D8}" type="parTrans" cxnId="{62248981-0CBD-4445-97F8-75881DF6C0E0}">
      <dgm:prSet/>
      <dgm:spPr/>
      <dgm:t>
        <a:bodyPr/>
        <a:lstStyle/>
        <a:p>
          <a:endParaRPr lang="en-US"/>
        </a:p>
      </dgm:t>
    </dgm:pt>
    <dgm:pt modelId="{AF3DAACF-1F5D-48B8-BBED-D4A304D1D908}" type="sibTrans" cxnId="{62248981-0CBD-4445-97F8-75881DF6C0E0}">
      <dgm:prSet/>
      <dgm:spPr/>
      <dgm:t>
        <a:bodyPr/>
        <a:lstStyle/>
        <a:p>
          <a:endParaRPr lang="en-US"/>
        </a:p>
      </dgm:t>
    </dgm:pt>
    <dgm:pt modelId="{E3BC3743-079D-4D46-BBD3-0639C9A08BDE}" type="pres">
      <dgm:prSet presAssocID="{3F86E896-E3C3-4646-98F6-DE3F0BE5B8E4}" presName="diagram" presStyleCnt="0">
        <dgm:presLayoutVars>
          <dgm:dir/>
          <dgm:resizeHandles val="exact"/>
        </dgm:presLayoutVars>
      </dgm:prSet>
      <dgm:spPr/>
    </dgm:pt>
    <dgm:pt modelId="{E6A4C9AA-EECF-4224-A2B5-518A55D1AF77}" type="pres">
      <dgm:prSet presAssocID="{EA0C8A7C-0D80-437B-A3D1-03579DD570D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5EB8D-A84A-4CAF-8DDA-9CB8CEC3C75A}" type="pres">
      <dgm:prSet presAssocID="{942648B8-8E60-4875-BAAA-F991F7C345EC}" presName="sibTrans" presStyleCnt="0"/>
      <dgm:spPr/>
    </dgm:pt>
    <dgm:pt modelId="{B0E29E69-E11B-4060-8BD8-9B415F0B0E61}" type="pres">
      <dgm:prSet presAssocID="{2D5A434B-CA0A-4AAE-AF12-9E5B5FF9116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248981-0CBD-4445-97F8-75881DF6C0E0}" srcId="{3F86E896-E3C3-4646-98F6-DE3F0BE5B8E4}" destId="{2D5A434B-CA0A-4AAE-AF12-9E5B5FF91163}" srcOrd="1" destOrd="0" parTransId="{9C9546A5-633C-4F44-9487-56D6F6AD60D8}" sibTransId="{AF3DAACF-1F5D-48B8-BBED-D4A304D1D908}"/>
    <dgm:cxn modelId="{31D05E37-1507-4F48-936D-2D8D9FE1845C}" type="presOf" srcId="{3F86E896-E3C3-4646-98F6-DE3F0BE5B8E4}" destId="{E3BC3743-079D-4D46-BBD3-0639C9A08BDE}" srcOrd="0" destOrd="0" presId="urn:microsoft.com/office/officeart/2005/8/layout/default"/>
    <dgm:cxn modelId="{F47F9C92-4864-49BC-99F4-BA6B398EBC78}" type="presOf" srcId="{EA0C8A7C-0D80-437B-A3D1-03579DD570D6}" destId="{E6A4C9AA-EECF-4224-A2B5-518A55D1AF77}" srcOrd="0" destOrd="0" presId="urn:microsoft.com/office/officeart/2005/8/layout/default"/>
    <dgm:cxn modelId="{913E430B-EC16-4EF9-9A2E-BDE691474AD4}" type="presOf" srcId="{2D5A434B-CA0A-4AAE-AF12-9E5B5FF91163}" destId="{B0E29E69-E11B-4060-8BD8-9B415F0B0E61}" srcOrd="0" destOrd="0" presId="urn:microsoft.com/office/officeart/2005/8/layout/default"/>
    <dgm:cxn modelId="{B1CBF8C2-D6D6-49A2-BFC6-F916596A71C7}" srcId="{3F86E896-E3C3-4646-98F6-DE3F0BE5B8E4}" destId="{EA0C8A7C-0D80-437B-A3D1-03579DD570D6}" srcOrd="0" destOrd="0" parTransId="{8A0E228E-186A-4A87-ABB3-76D7B85AF950}" sibTransId="{942648B8-8E60-4875-BAAA-F991F7C345EC}"/>
    <dgm:cxn modelId="{0866B6D0-3CE3-4D2C-8111-C57119AC21A6}" type="presParOf" srcId="{E3BC3743-079D-4D46-BBD3-0639C9A08BDE}" destId="{E6A4C9AA-EECF-4224-A2B5-518A55D1AF77}" srcOrd="0" destOrd="0" presId="urn:microsoft.com/office/officeart/2005/8/layout/default"/>
    <dgm:cxn modelId="{44181752-D536-47FA-A707-E74AFD5BE460}" type="presParOf" srcId="{E3BC3743-079D-4D46-BBD3-0639C9A08BDE}" destId="{1215EB8D-A84A-4CAF-8DDA-9CB8CEC3C75A}" srcOrd="1" destOrd="0" presId="urn:microsoft.com/office/officeart/2005/8/layout/default"/>
    <dgm:cxn modelId="{FA420DA1-757A-46F4-AD73-F541279E8C65}" type="presParOf" srcId="{E3BC3743-079D-4D46-BBD3-0639C9A08BDE}" destId="{B0E29E69-E11B-4060-8BD8-9B415F0B0E6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107A24A-3563-45C6-9ED6-A46F63350DC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1709D5F-15A2-448D-A23E-1F9C8089E22B}">
      <dgm:prSet phldrT="[Text]"/>
      <dgm:spPr/>
      <dgm:t>
        <a:bodyPr/>
        <a:lstStyle/>
        <a:p>
          <a:r>
            <a:rPr lang="en-US" dirty="0" smtClean="0"/>
            <a:t>Improve Visualization</a:t>
          </a:r>
          <a:endParaRPr lang="en-US" dirty="0"/>
        </a:p>
      </dgm:t>
    </dgm:pt>
    <dgm:pt modelId="{59FF0B34-9AC9-454C-95BC-E67A336907F0}" type="parTrans" cxnId="{43A6D9DB-A526-4A1C-A715-FFFECC4DFCB1}">
      <dgm:prSet/>
      <dgm:spPr/>
      <dgm:t>
        <a:bodyPr/>
        <a:lstStyle/>
        <a:p>
          <a:endParaRPr lang="en-US"/>
        </a:p>
      </dgm:t>
    </dgm:pt>
    <dgm:pt modelId="{B395B946-8CD4-402E-B18B-09E555998FA2}" type="sibTrans" cxnId="{43A6D9DB-A526-4A1C-A715-FFFECC4DFCB1}">
      <dgm:prSet/>
      <dgm:spPr/>
      <dgm:t>
        <a:bodyPr/>
        <a:lstStyle/>
        <a:p>
          <a:endParaRPr lang="en-US"/>
        </a:p>
      </dgm:t>
    </dgm:pt>
    <dgm:pt modelId="{867C6D28-A2DF-4B06-83DF-8B51A0521422}">
      <dgm:prSet phldrT="[Text]"/>
      <dgm:spPr/>
      <dgm:t>
        <a:bodyPr/>
        <a:lstStyle/>
        <a:p>
          <a:r>
            <a:rPr lang="en-US" dirty="0" smtClean="0"/>
            <a:t>Improve Prediction</a:t>
          </a:r>
          <a:endParaRPr lang="en-US" dirty="0"/>
        </a:p>
      </dgm:t>
    </dgm:pt>
    <dgm:pt modelId="{A927A246-90A7-410C-8661-8A7D986AAA34}" type="parTrans" cxnId="{C2E8EF6E-EE7B-40EA-9F4D-1FF223FF9D0C}">
      <dgm:prSet/>
      <dgm:spPr/>
      <dgm:t>
        <a:bodyPr/>
        <a:lstStyle/>
        <a:p>
          <a:endParaRPr lang="en-US"/>
        </a:p>
      </dgm:t>
    </dgm:pt>
    <dgm:pt modelId="{C98024B7-01A4-43FE-AA51-D485342E884D}" type="sibTrans" cxnId="{C2E8EF6E-EE7B-40EA-9F4D-1FF223FF9D0C}">
      <dgm:prSet/>
      <dgm:spPr/>
      <dgm:t>
        <a:bodyPr/>
        <a:lstStyle/>
        <a:p>
          <a:endParaRPr lang="en-US"/>
        </a:p>
      </dgm:t>
    </dgm:pt>
    <dgm:pt modelId="{58DEAF5C-FE26-47E7-8808-EEF77D23558F}" type="pres">
      <dgm:prSet presAssocID="{D107A24A-3563-45C6-9ED6-A46F63350DC5}" presName="linear" presStyleCnt="0">
        <dgm:presLayoutVars>
          <dgm:animLvl val="lvl"/>
          <dgm:resizeHandles val="exact"/>
        </dgm:presLayoutVars>
      </dgm:prSet>
      <dgm:spPr/>
    </dgm:pt>
    <dgm:pt modelId="{F01AD147-4A68-42D2-844E-617159228A71}" type="pres">
      <dgm:prSet presAssocID="{71709D5F-15A2-448D-A23E-1F9C8089E22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9985E-82EF-418C-AB4B-37C86DC92577}" type="pres">
      <dgm:prSet presAssocID="{B395B946-8CD4-402E-B18B-09E555998FA2}" presName="spacer" presStyleCnt="0"/>
      <dgm:spPr/>
    </dgm:pt>
    <dgm:pt modelId="{4050E573-E546-4DF7-AAF5-B8FD9A806149}" type="pres">
      <dgm:prSet presAssocID="{867C6D28-A2DF-4B06-83DF-8B51A052142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2CF02F-629B-4523-AE71-E6A6916FF381}" type="presOf" srcId="{71709D5F-15A2-448D-A23E-1F9C8089E22B}" destId="{F01AD147-4A68-42D2-844E-617159228A71}" srcOrd="0" destOrd="0" presId="urn:microsoft.com/office/officeart/2005/8/layout/vList2"/>
    <dgm:cxn modelId="{2661758B-A6ED-483F-8A7F-E65324BC531A}" type="presOf" srcId="{867C6D28-A2DF-4B06-83DF-8B51A0521422}" destId="{4050E573-E546-4DF7-AAF5-B8FD9A806149}" srcOrd="0" destOrd="0" presId="urn:microsoft.com/office/officeart/2005/8/layout/vList2"/>
    <dgm:cxn modelId="{C2E8EF6E-EE7B-40EA-9F4D-1FF223FF9D0C}" srcId="{D107A24A-3563-45C6-9ED6-A46F63350DC5}" destId="{867C6D28-A2DF-4B06-83DF-8B51A0521422}" srcOrd="1" destOrd="0" parTransId="{A927A246-90A7-410C-8661-8A7D986AAA34}" sibTransId="{C98024B7-01A4-43FE-AA51-D485342E884D}"/>
    <dgm:cxn modelId="{43A6D9DB-A526-4A1C-A715-FFFECC4DFCB1}" srcId="{D107A24A-3563-45C6-9ED6-A46F63350DC5}" destId="{71709D5F-15A2-448D-A23E-1F9C8089E22B}" srcOrd="0" destOrd="0" parTransId="{59FF0B34-9AC9-454C-95BC-E67A336907F0}" sibTransId="{B395B946-8CD4-402E-B18B-09E555998FA2}"/>
    <dgm:cxn modelId="{87B71487-75F8-431F-99FE-E6B79AF47DD6}" type="presOf" srcId="{D107A24A-3563-45C6-9ED6-A46F63350DC5}" destId="{58DEAF5C-FE26-47E7-8808-EEF77D23558F}" srcOrd="0" destOrd="0" presId="urn:microsoft.com/office/officeart/2005/8/layout/vList2"/>
    <dgm:cxn modelId="{02F7D147-2859-4595-9E32-FA914DE84D77}" type="presParOf" srcId="{58DEAF5C-FE26-47E7-8808-EEF77D23558F}" destId="{F01AD147-4A68-42D2-844E-617159228A71}" srcOrd="0" destOrd="0" presId="urn:microsoft.com/office/officeart/2005/8/layout/vList2"/>
    <dgm:cxn modelId="{BA1ED47E-9D7E-487E-97A3-361420BEB455}" type="presParOf" srcId="{58DEAF5C-FE26-47E7-8808-EEF77D23558F}" destId="{E2D9985E-82EF-418C-AB4B-37C86DC92577}" srcOrd="1" destOrd="0" presId="urn:microsoft.com/office/officeart/2005/8/layout/vList2"/>
    <dgm:cxn modelId="{F829D41B-C89B-4483-A6D2-19FFEF5A5E66}" type="presParOf" srcId="{58DEAF5C-FE26-47E7-8808-EEF77D23558F}" destId="{4050E573-E546-4DF7-AAF5-B8FD9A80614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4C9AA-EECF-4224-A2B5-518A55D1AF77}">
      <dsp:nvSpPr>
        <dsp:cNvPr id="0" name=""/>
        <dsp:cNvSpPr/>
      </dsp:nvSpPr>
      <dsp:spPr>
        <a:xfrm>
          <a:off x="294" y="321662"/>
          <a:ext cx="1148486" cy="6890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2600 observations</a:t>
          </a:r>
          <a:endParaRPr lang="en-US" sz="1500" kern="1200" dirty="0"/>
        </a:p>
      </dsp:txBody>
      <dsp:txXfrm>
        <a:off x="294" y="321662"/>
        <a:ext cx="1148486" cy="689091"/>
      </dsp:txXfrm>
    </dsp:sp>
    <dsp:sp modelId="{B0E29E69-E11B-4060-8BD8-9B415F0B0E61}">
      <dsp:nvSpPr>
        <dsp:cNvPr id="0" name=""/>
        <dsp:cNvSpPr/>
      </dsp:nvSpPr>
      <dsp:spPr>
        <a:xfrm>
          <a:off x="1263629" y="321662"/>
          <a:ext cx="1148486" cy="689091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7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features</a:t>
          </a:r>
          <a:endParaRPr lang="en-US" sz="1500" kern="1200" dirty="0"/>
        </a:p>
      </dsp:txBody>
      <dsp:txXfrm>
        <a:off x="1263629" y="321662"/>
        <a:ext cx="1148486" cy="68909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AD147-4A68-42D2-844E-617159228A71}">
      <dsp:nvSpPr>
        <dsp:cNvPr id="0" name=""/>
        <dsp:cNvSpPr/>
      </dsp:nvSpPr>
      <dsp:spPr>
        <a:xfrm>
          <a:off x="0" y="0"/>
          <a:ext cx="9801092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Computational Cost</a:t>
          </a:r>
          <a:endParaRPr lang="en-US" sz="2500" kern="1200" dirty="0"/>
        </a:p>
      </dsp:txBody>
      <dsp:txXfrm>
        <a:off x="29271" y="29271"/>
        <a:ext cx="9742550" cy="541083"/>
      </dsp:txXfrm>
    </dsp:sp>
    <dsp:sp modelId="{2B55461E-8604-4CDA-867A-414D6DE4D3D8}">
      <dsp:nvSpPr>
        <dsp:cNvPr id="0" name=""/>
        <dsp:cNvSpPr/>
      </dsp:nvSpPr>
      <dsp:spPr>
        <a:xfrm>
          <a:off x="0" y="610853"/>
          <a:ext cx="9801092" cy="63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185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PCA generally has lower memory and runtime requirements than </a:t>
          </a:r>
          <a:r>
            <a:rPr lang="en-US" sz="2000" kern="1200" dirty="0" err="1" smtClean="0"/>
            <a:t>KernelPCA</a:t>
          </a:r>
          <a:r>
            <a:rPr lang="en-US" sz="2000" kern="1200" dirty="0" smtClean="0"/>
            <a:t>, and can be scaled to massive datasets</a:t>
          </a:r>
          <a:endParaRPr lang="en-US" sz="2000" kern="1200" dirty="0"/>
        </a:p>
      </dsp:txBody>
      <dsp:txXfrm>
        <a:off x="0" y="610853"/>
        <a:ext cx="9801092" cy="633937"/>
      </dsp:txXfrm>
    </dsp:sp>
    <dsp:sp modelId="{4050E573-E546-4DF7-AAF5-B8FD9A806149}">
      <dsp:nvSpPr>
        <dsp:cNvPr id="0" name=""/>
        <dsp:cNvSpPr/>
      </dsp:nvSpPr>
      <dsp:spPr>
        <a:xfrm>
          <a:off x="0" y="1244791"/>
          <a:ext cx="9801092" cy="59962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Inverse Mapping</a:t>
          </a:r>
          <a:endParaRPr lang="en-US" sz="2500" kern="1200" dirty="0"/>
        </a:p>
      </dsp:txBody>
      <dsp:txXfrm>
        <a:off x="29271" y="1274062"/>
        <a:ext cx="9742550" cy="541083"/>
      </dsp:txXfrm>
    </dsp:sp>
    <dsp:sp modelId="{E5653EA2-56D5-46CA-AA58-8CB89D7DF293}">
      <dsp:nvSpPr>
        <dsp:cNvPr id="0" name=""/>
        <dsp:cNvSpPr/>
      </dsp:nvSpPr>
      <dsp:spPr>
        <a:xfrm>
          <a:off x="0" y="1844416"/>
          <a:ext cx="9801092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185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kern="1200" dirty="0" smtClean="0"/>
            <a:t>Unlike PCA, </a:t>
          </a:r>
          <a:r>
            <a:rPr lang="en-US" sz="2000" b="0" i="0" kern="1200" dirty="0" err="1" smtClean="0"/>
            <a:t>KernelPCA</a:t>
          </a:r>
          <a:r>
            <a:rPr lang="en-US" sz="2000" b="0" i="0" kern="1200" dirty="0" smtClean="0"/>
            <a:t> may not give perfect reconstruction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kern="1200" dirty="0" err="1" smtClean="0"/>
            <a:t>KernelPCA</a:t>
          </a:r>
          <a:r>
            <a:rPr lang="en-US" sz="2000" b="0" i="0" kern="1200" dirty="0" smtClean="0"/>
            <a:t> spans a subspace of the original data, so applying inverse transformation on the data after </a:t>
          </a:r>
          <a:r>
            <a:rPr lang="en-US" sz="2000" b="0" i="0" kern="1200" dirty="0" err="1" smtClean="0"/>
            <a:t>KernelPCA</a:t>
          </a:r>
          <a:r>
            <a:rPr lang="en-US" sz="2000" b="0" i="0" kern="1200" dirty="0" smtClean="0"/>
            <a:t> will not return the original data.</a:t>
          </a:r>
          <a:endParaRPr lang="en-US" sz="2000" kern="1200" dirty="0"/>
        </a:p>
      </dsp:txBody>
      <dsp:txXfrm>
        <a:off x="0" y="1844416"/>
        <a:ext cx="9801092" cy="983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2CD37-BBBD-4B84-A378-426139598B11}">
      <dsp:nvSpPr>
        <dsp:cNvPr id="0" name=""/>
        <dsp:cNvSpPr/>
      </dsp:nvSpPr>
      <dsp:spPr>
        <a:xfrm>
          <a:off x="0" y="267712"/>
          <a:ext cx="3996956" cy="3861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228 unique </a:t>
          </a:r>
          <a:r>
            <a:rPr lang="en-US" sz="1800" i="1" kern="1200" dirty="0" smtClean="0"/>
            <a:t>rank</a:t>
          </a:r>
          <a:r>
            <a:rPr lang="en-US" sz="1800" kern="1200" dirty="0" smtClean="0"/>
            <a:t> values</a:t>
          </a:r>
          <a:endParaRPr lang="en-US" sz="1800" kern="1200" dirty="0"/>
        </a:p>
      </dsp:txBody>
      <dsp:txXfrm>
        <a:off x="18850" y="286562"/>
        <a:ext cx="3959256" cy="348439"/>
      </dsp:txXfrm>
    </dsp:sp>
    <dsp:sp modelId="{1345E40C-9F55-4868-8DDB-75555B6AFA8D}">
      <dsp:nvSpPr>
        <dsp:cNvPr id="0" name=""/>
        <dsp:cNvSpPr/>
      </dsp:nvSpPr>
      <dsp:spPr>
        <a:xfrm>
          <a:off x="0" y="669234"/>
          <a:ext cx="3996956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90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due to many ties in the rankings</a:t>
          </a:r>
          <a:endParaRPr lang="en-US" sz="1600" kern="1200" dirty="0"/>
        </a:p>
      </dsp:txBody>
      <dsp:txXfrm>
        <a:off x="0" y="669234"/>
        <a:ext cx="3996956" cy="745200"/>
      </dsp:txXfrm>
    </dsp:sp>
    <dsp:sp modelId="{24F78C5A-2C21-4070-B5DE-108CA692268E}">
      <dsp:nvSpPr>
        <dsp:cNvPr id="0" name=""/>
        <dsp:cNvSpPr/>
      </dsp:nvSpPr>
      <dsp:spPr>
        <a:xfrm>
          <a:off x="0" y="1146011"/>
          <a:ext cx="3996956" cy="842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2298 unique </a:t>
          </a:r>
          <a:r>
            <a:rPr lang="en-US" sz="1800" i="1" kern="1200" dirty="0" smtClean="0"/>
            <a:t>name</a:t>
          </a:r>
          <a:r>
            <a:rPr lang="en-US" sz="1800" kern="1200" dirty="0" smtClean="0"/>
            <a:t> values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895 unique </a:t>
          </a:r>
          <a:r>
            <a:rPr lang="en-US" sz="1800" i="1" kern="1200" dirty="0" smtClean="0"/>
            <a:t>source</a:t>
          </a:r>
          <a:r>
            <a:rPr lang="en-US" sz="1800" kern="1200" dirty="0" smtClean="0"/>
            <a:t> values</a:t>
          </a:r>
          <a:endParaRPr lang="en-US" sz="1800" kern="1200" dirty="0"/>
        </a:p>
      </dsp:txBody>
      <dsp:txXfrm>
        <a:off x="41123" y="1187134"/>
        <a:ext cx="3914710" cy="760154"/>
      </dsp:txXfrm>
    </dsp:sp>
    <dsp:sp modelId="{F6EB6382-2FA7-49DE-A0FA-F8B6C1B0FC02}">
      <dsp:nvSpPr>
        <dsp:cNvPr id="0" name=""/>
        <dsp:cNvSpPr/>
      </dsp:nvSpPr>
      <dsp:spPr>
        <a:xfrm>
          <a:off x="0" y="1975944"/>
          <a:ext cx="3996956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90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possibly won't help with </a:t>
          </a:r>
          <a:r>
            <a:rPr lang="en-US" sz="1600" i="1" kern="1200" dirty="0" smtClean="0"/>
            <a:t>rank</a:t>
          </a:r>
          <a:r>
            <a:rPr lang="en-US" sz="1600" kern="1200" dirty="0" smtClean="0"/>
            <a:t> prediction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can be excluded</a:t>
          </a:r>
          <a:endParaRPr lang="en-US" sz="1600" kern="1200" dirty="0"/>
        </a:p>
      </dsp:txBody>
      <dsp:txXfrm>
        <a:off x="0" y="1975944"/>
        <a:ext cx="3996956" cy="745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2CD37-BBBD-4B84-A378-426139598B11}">
      <dsp:nvSpPr>
        <dsp:cNvPr id="0" name=""/>
        <dsp:cNvSpPr/>
      </dsp:nvSpPr>
      <dsp:spPr>
        <a:xfrm>
          <a:off x="0" y="204872"/>
          <a:ext cx="2967410" cy="9532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Certain </a:t>
          </a:r>
          <a:r>
            <a:rPr lang="en-US" sz="1800" b="0" i="1" kern="1200" dirty="0" smtClean="0"/>
            <a:t>countries</a:t>
          </a:r>
          <a:r>
            <a:rPr lang="en-US" sz="1800" b="0" i="0" kern="1200" dirty="0" smtClean="0"/>
            <a:t> contain more billionaires than others</a:t>
          </a:r>
          <a:endParaRPr lang="en-US" sz="1800" kern="1200" dirty="0"/>
        </a:p>
      </dsp:txBody>
      <dsp:txXfrm>
        <a:off x="46536" y="251408"/>
        <a:ext cx="2874338" cy="860217"/>
      </dsp:txXfrm>
    </dsp:sp>
    <dsp:sp modelId="{1345E40C-9F55-4868-8DDB-75555B6AFA8D}">
      <dsp:nvSpPr>
        <dsp:cNvPr id="0" name=""/>
        <dsp:cNvSpPr/>
      </dsp:nvSpPr>
      <dsp:spPr>
        <a:xfrm>
          <a:off x="0" y="1142882"/>
          <a:ext cx="2967410" cy="943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1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United State (27.6%)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China (19.8%)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India (6.2%)</a:t>
          </a:r>
          <a:endParaRPr lang="en-US" sz="1600" kern="1200" dirty="0"/>
        </a:p>
      </dsp:txBody>
      <dsp:txXfrm>
        <a:off x="0" y="1142882"/>
        <a:ext cx="2967410" cy="943841"/>
      </dsp:txXfrm>
    </dsp:sp>
    <dsp:sp modelId="{24F78C5A-2C21-4070-B5DE-108CA692268E}">
      <dsp:nvSpPr>
        <dsp:cNvPr id="0" name=""/>
        <dsp:cNvSpPr/>
      </dsp:nvSpPr>
      <dsp:spPr>
        <a:xfrm>
          <a:off x="0" y="2196619"/>
          <a:ext cx="2967410" cy="896477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Certain </a:t>
          </a:r>
          <a:r>
            <a:rPr lang="en-US" sz="1800" b="0" i="1" kern="1200" dirty="0" smtClean="0"/>
            <a:t>industries</a:t>
          </a:r>
          <a:r>
            <a:rPr lang="en-US" sz="1800" b="0" i="0" kern="1200" dirty="0" smtClean="0"/>
            <a:t> contain more billionaires than others</a:t>
          </a:r>
          <a:endParaRPr lang="en-US" sz="1800" kern="1200" dirty="0"/>
        </a:p>
      </dsp:txBody>
      <dsp:txXfrm>
        <a:off x="43762" y="2240381"/>
        <a:ext cx="2879886" cy="808953"/>
      </dsp:txXfrm>
    </dsp:sp>
    <dsp:sp modelId="{F6EB6382-2FA7-49DE-A0FA-F8B6C1B0FC02}">
      <dsp:nvSpPr>
        <dsp:cNvPr id="0" name=""/>
        <dsp:cNvSpPr/>
      </dsp:nvSpPr>
      <dsp:spPr>
        <a:xfrm>
          <a:off x="0" y="3106658"/>
          <a:ext cx="296741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15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Finance &amp; Investments (14.8%)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Technology </a:t>
          </a:r>
          <a:r>
            <a:rPr lang="en-US" sz="1600" kern="1200" dirty="0" smtClean="0"/>
            <a:t>(12.6%)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Manufacturing </a:t>
          </a:r>
          <a:r>
            <a:rPr lang="en-US" sz="1600" kern="1200" dirty="0" smtClean="0"/>
            <a:t>(12.3%)</a:t>
          </a:r>
          <a:endParaRPr lang="en-US" sz="1600" kern="1200" dirty="0"/>
        </a:p>
      </dsp:txBody>
      <dsp:txXfrm>
        <a:off x="0" y="3106658"/>
        <a:ext cx="2967410" cy="10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2CD37-BBBD-4B84-A378-426139598B11}">
      <dsp:nvSpPr>
        <dsp:cNvPr id="0" name=""/>
        <dsp:cNvSpPr/>
      </dsp:nvSpPr>
      <dsp:spPr>
        <a:xfrm>
          <a:off x="0" y="0"/>
          <a:ext cx="2967410" cy="9532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2 features </a:t>
          </a:r>
          <a:r>
            <a:rPr lang="en-US" sz="1800" i="1" kern="1200" dirty="0" smtClean="0"/>
            <a:t>age</a:t>
          </a:r>
          <a:r>
            <a:rPr lang="en-US" sz="1800" kern="1200" dirty="0" smtClean="0"/>
            <a:t> and </a:t>
          </a:r>
          <a:r>
            <a:rPr lang="en-US" sz="1800" i="1" kern="1200" dirty="0" smtClean="0"/>
            <a:t>rank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are Negatively Correlated</a:t>
          </a:r>
          <a:endParaRPr lang="en-US" sz="1800" kern="1200" dirty="0"/>
        </a:p>
      </dsp:txBody>
      <dsp:txXfrm>
        <a:off x="46536" y="46536"/>
        <a:ext cx="2874338" cy="8602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02A78-5B65-49FF-97E8-8490E6046A90}">
      <dsp:nvSpPr>
        <dsp:cNvPr id="0" name=""/>
        <dsp:cNvSpPr/>
      </dsp:nvSpPr>
      <dsp:spPr>
        <a:xfrm>
          <a:off x="0" y="34377"/>
          <a:ext cx="6626225" cy="4843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y</a:t>
          </a:r>
          <a:r>
            <a:rPr lang="en-US" sz="2000" b="1" kern="1200" dirty="0" smtClean="0"/>
            <a:t>=</a:t>
          </a:r>
          <a:r>
            <a:rPr lang="en-US" sz="2000" kern="1200" dirty="0" err="1" smtClean="0"/>
            <a:t>df</a:t>
          </a:r>
          <a:r>
            <a:rPr lang="en-US" sz="2000" kern="1200" dirty="0" smtClean="0"/>
            <a:t>['rank']</a:t>
          </a:r>
          <a:endParaRPr lang="en-US" sz="2000" kern="1200" dirty="0"/>
        </a:p>
      </dsp:txBody>
      <dsp:txXfrm>
        <a:off x="23645" y="58022"/>
        <a:ext cx="6578935" cy="437090"/>
      </dsp:txXfrm>
    </dsp:sp>
    <dsp:sp modelId="{866CC295-BB73-42AE-A72F-53904C6E40AA}">
      <dsp:nvSpPr>
        <dsp:cNvPr id="0" name=""/>
        <dsp:cNvSpPr/>
      </dsp:nvSpPr>
      <dsp:spPr>
        <a:xfrm>
          <a:off x="0" y="507802"/>
          <a:ext cx="662622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38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For prediction</a:t>
          </a:r>
          <a:endParaRPr lang="en-US" sz="1800" kern="1200" dirty="0"/>
        </a:p>
      </dsp:txBody>
      <dsp:txXfrm>
        <a:off x="0" y="507802"/>
        <a:ext cx="6626225" cy="380880"/>
      </dsp:txXfrm>
    </dsp:sp>
    <dsp:sp modelId="{2B490055-1FAD-4E70-9AFC-466D605C3BDE}">
      <dsp:nvSpPr>
        <dsp:cNvPr id="0" name=""/>
        <dsp:cNvSpPr/>
      </dsp:nvSpPr>
      <dsp:spPr>
        <a:xfrm>
          <a:off x="0" y="888683"/>
          <a:ext cx="6626225" cy="4843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 smtClean="0"/>
            <a:t>df.drop</a:t>
          </a:r>
          <a:r>
            <a:rPr lang="en-US" sz="2000" b="0" kern="1200" dirty="0" smtClean="0"/>
            <a:t>(columns=['name','</a:t>
          </a:r>
          <a:r>
            <a:rPr lang="en-US" sz="2000" b="0" kern="1200" dirty="0" err="1" smtClean="0"/>
            <a:t>networth</a:t>
          </a:r>
          <a:r>
            <a:rPr lang="en-US" sz="2000" b="0" kern="1200" dirty="0" smtClean="0"/>
            <a:t>','source'],</a:t>
          </a:r>
          <a:r>
            <a:rPr lang="en-US" sz="2000" b="0" kern="1200" dirty="0" err="1" smtClean="0"/>
            <a:t>inplace</a:t>
          </a:r>
          <a:r>
            <a:rPr lang="en-US" sz="2000" b="0" kern="1200" dirty="0" smtClean="0"/>
            <a:t>=True)</a:t>
          </a:r>
          <a:endParaRPr lang="en-US" sz="2000" b="0" kern="1200" dirty="0"/>
        </a:p>
      </dsp:txBody>
      <dsp:txXfrm>
        <a:off x="23645" y="912328"/>
        <a:ext cx="6578935" cy="437090"/>
      </dsp:txXfrm>
    </dsp:sp>
    <dsp:sp modelId="{496FFAC7-D1AC-4115-B55D-F0B88B091220}">
      <dsp:nvSpPr>
        <dsp:cNvPr id="0" name=""/>
        <dsp:cNvSpPr/>
      </dsp:nvSpPr>
      <dsp:spPr>
        <a:xfrm>
          <a:off x="0" y="1373063"/>
          <a:ext cx="662622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38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i="0" kern="1200" dirty="0" smtClean="0"/>
            <a:t>drop all the features not going to use</a:t>
          </a:r>
          <a:endParaRPr lang="en-US" sz="1800" kern="1200" dirty="0"/>
        </a:p>
      </dsp:txBody>
      <dsp:txXfrm>
        <a:off x="0" y="1373063"/>
        <a:ext cx="6626225" cy="38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2CD37-BBBD-4B84-A378-426139598B11}">
      <dsp:nvSpPr>
        <dsp:cNvPr id="0" name=""/>
        <dsp:cNvSpPr/>
      </dsp:nvSpPr>
      <dsp:spPr>
        <a:xfrm>
          <a:off x="0" y="353061"/>
          <a:ext cx="2129268" cy="9532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After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One-Hot Encoding</a:t>
          </a:r>
          <a:endParaRPr lang="en-US" sz="1800" kern="1200" dirty="0"/>
        </a:p>
      </dsp:txBody>
      <dsp:txXfrm>
        <a:off x="46536" y="399597"/>
        <a:ext cx="2036196" cy="8602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4C9AA-EECF-4224-A2B5-518A55D1AF77}">
      <dsp:nvSpPr>
        <dsp:cNvPr id="0" name=""/>
        <dsp:cNvSpPr/>
      </dsp:nvSpPr>
      <dsp:spPr>
        <a:xfrm>
          <a:off x="211644" y="293"/>
          <a:ext cx="1765839" cy="1059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KernelPCA</a:t>
          </a:r>
          <a:endParaRPr lang="en-US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R^2: 0.989</a:t>
          </a:r>
          <a:endParaRPr lang="en-US" sz="2500" kern="1200" dirty="0"/>
        </a:p>
      </dsp:txBody>
      <dsp:txXfrm>
        <a:off x="211644" y="293"/>
        <a:ext cx="1765839" cy="1059503"/>
      </dsp:txXfrm>
    </dsp:sp>
    <dsp:sp modelId="{B0E29E69-E11B-4060-8BD8-9B415F0B0E61}">
      <dsp:nvSpPr>
        <dsp:cNvPr id="0" name=""/>
        <dsp:cNvSpPr/>
      </dsp:nvSpPr>
      <dsp:spPr>
        <a:xfrm>
          <a:off x="211644" y="1236381"/>
          <a:ext cx="1765839" cy="105950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PCA 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R^2: 0.679</a:t>
          </a:r>
          <a:endParaRPr lang="en-US" sz="2500" kern="1200" dirty="0"/>
        </a:p>
      </dsp:txBody>
      <dsp:txXfrm>
        <a:off x="211644" y="1236381"/>
        <a:ext cx="1765839" cy="10595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AD147-4A68-42D2-844E-617159228A71}">
      <dsp:nvSpPr>
        <dsp:cNvPr id="0" name=""/>
        <dsp:cNvSpPr/>
      </dsp:nvSpPr>
      <dsp:spPr>
        <a:xfrm>
          <a:off x="0" y="334767"/>
          <a:ext cx="3177954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Improve Visualization</a:t>
          </a:r>
          <a:endParaRPr lang="en-US" sz="2600" kern="1200" dirty="0"/>
        </a:p>
      </dsp:txBody>
      <dsp:txXfrm>
        <a:off x="30442" y="365209"/>
        <a:ext cx="3117070" cy="562726"/>
      </dsp:txXfrm>
    </dsp:sp>
    <dsp:sp modelId="{4050E573-E546-4DF7-AAF5-B8FD9A806149}">
      <dsp:nvSpPr>
        <dsp:cNvPr id="0" name=""/>
        <dsp:cNvSpPr/>
      </dsp:nvSpPr>
      <dsp:spPr>
        <a:xfrm>
          <a:off x="0" y="1033257"/>
          <a:ext cx="3177954" cy="62361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Improve Prediction</a:t>
          </a:r>
          <a:endParaRPr lang="en-US" sz="2600" kern="1200" dirty="0"/>
        </a:p>
      </dsp:txBody>
      <dsp:txXfrm>
        <a:off x="30442" y="1063699"/>
        <a:ext cx="3117070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DC5C-EBBA-4F43-926E-63F8146EA0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5EA-F080-46C2-9DC3-E4C126A783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0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DC5C-EBBA-4F43-926E-63F8146EA0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5EA-F080-46C2-9DC3-E4C126A7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4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DC5C-EBBA-4F43-926E-63F8146EA0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5EA-F080-46C2-9DC3-E4C126A7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9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DC5C-EBBA-4F43-926E-63F8146EA0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5EA-F080-46C2-9DC3-E4C126A7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0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DC5C-EBBA-4F43-926E-63F8146EA0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5EA-F080-46C2-9DC3-E4C126A783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0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DC5C-EBBA-4F43-926E-63F8146EA0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5EA-F080-46C2-9DC3-E4C126A7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1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DC5C-EBBA-4F43-926E-63F8146EA0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5EA-F080-46C2-9DC3-E4C126A7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DC5C-EBBA-4F43-926E-63F8146EA0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5EA-F080-46C2-9DC3-E4C126A7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8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DC5C-EBBA-4F43-926E-63F8146EA0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5EA-F080-46C2-9DC3-E4C126A7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6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40DC5C-EBBA-4F43-926E-63F8146EA0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6165EA-F080-46C2-9DC3-E4C126A7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5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DC5C-EBBA-4F43-926E-63F8146EA0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5EA-F080-46C2-9DC3-E4C126A78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1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40DC5C-EBBA-4F43-926E-63F8146EA09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6165EA-F080-46C2-9DC3-E4C126A783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26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1.pn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7.png"/><Relationship Id="rId9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UNSUPERVISED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08622" y="4486794"/>
            <a:ext cx="1747058" cy="719052"/>
          </a:xfrm>
        </p:spPr>
        <p:txBody>
          <a:bodyPr>
            <a:normAutofit/>
          </a:bodyPr>
          <a:lstStyle/>
          <a:p>
            <a:r>
              <a:rPr lang="en-US" sz="1200" dirty="0" smtClean="0">
                <a:latin typeface="+mn-lt"/>
              </a:rPr>
              <a:t>TING CHONG NA</a:t>
            </a:r>
          </a:p>
          <a:p>
            <a:r>
              <a:rPr lang="en-US" sz="1200" dirty="0" smtClean="0">
                <a:latin typeface="+mn-lt"/>
              </a:rPr>
              <a:t>28.05.2023</a:t>
            </a:r>
            <a:endParaRPr lang="en-US" sz="12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8082" y="4486794"/>
            <a:ext cx="343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“The World's Billionaires”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2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45178"/>
            <a:ext cx="10058400" cy="1450757"/>
          </a:xfrm>
        </p:spPr>
        <p:txBody>
          <a:bodyPr/>
          <a:lstStyle/>
          <a:p>
            <a:r>
              <a:rPr lang="en-US" dirty="0" smtClean="0"/>
              <a:t>Model: PCA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8" r="7077" b="2375"/>
          <a:stretch/>
        </p:blipFill>
        <p:spPr>
          <a:xfrm>
            <a:off x="1225998" y="1860697"/>
            <a:ext cx="3218548" cy="2626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7" r="3385" b="1246"/>
          <a:stretch/>
        </p:blipFill>
        <p:spPr>
          <a:xfrm>
            <a:off x="4632410" y="1860697"/>
            <a:ext cx="3171996" cy="26262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8" r="44536"/>
          <a:stretch/>
        </p:blipFill>
        <p:spPr>
          <a:xfrm>
            <a:off x="7992270" y="1860697"/>
            <a:ext cx="2619023" cy="27268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25998" y="4996250"/>
            <a:ext cx="9651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</a:t>
            </a:r>
            <a:r>
              <a:rPr lang="en-US" dirty="0"/>
              <a:t>PCA and plot the projection space in 1, 2, and 3 dimensions respectively.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2-dimensional and 3-dimensional projection space, we see a similar trend that rankings change across the x-axis, meaning that most of its variation occurs in the projection on the first principal component.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44546" y="4486940"/>
            <a:ext cx="34194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1141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45178"/>
            <a:ext cx="10058400" cy="1450757"/>
          </a:xfrm>
        </p:spPr>
        <p:txBody>
          <a:bodyPr/>
          <a:lstStyle/>
          <a:p>
            <a:r>
              <a:rPr lang="en-US" dirty="0" smtClean="0"/>
              <a:t>Model</a:t>
            </a:r>
            <a:r>
              <a:rPr lang="en-US" dirty="0"/>
              <a:t>: </a:t>
            </a:r>
            <a:r>
              <a:rPr lang="en-US" dirty="0" err="1"/>
              <a:t>KernelPCA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7896" y="4755400"/>
            <a:ext cx="10129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Bifurcation </a:t>
            </a:r>
            <a:r>
              <a:rPr lang="en-US" dirty="0"/>
              <a:t>of the data dependent on </a:t>
            </a:r>
            <a:r>
              <a:rPr lang="en-US" dirty="0" smtClean="0"/>
              <a:t>the </a:t>
            </a:r>
            <a:r>
              <a:rPr lang="en-US" i="1" dirty="0" smtClean="0"/>
              <a:t>rank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diverging branches suggest that difference in ranking can be associated with certain patterns in the data.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becomes more apparent in the 3-dimensional projection </a:t>
            </a:r>
            <a:r>
              <a:rPr lang="en-US" dirty="0" smtClean="0"/>
              <a:t>space. </a:t>
            </a:r>
          </a:p>
          <a:p>
            <a:r>
              <a:rPr lang="en-US" dirty="0" smtClean="0"/>
              <a:t>Each </a:t>
            </a:r>
            <a:r>
              <a:rPr lang="en-US" dirty="0"/>
              <a:t>line corresponds to a different range of ranking (represented by the varying colors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0"/>
          <a:stretch/>
        </p:blipFill>
        <p:spPr>
          <a:xfrm>
            <a:off x="1257896" y="1895688"/>
            <a:ext cx="3808825" cy="28597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65" r="38082"/>
          <a:stretch/>
        </p:blipFill>
        <p:spPr>
          <a:xfrm>
            <a:off x="5291737" y="1882628"/>
            <a:ext cx="3765898" cy="28727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33794" y="4284041"/>
            <a:ext cx="14774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KernelPCA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759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45178"/>
            <a:ext cx="10058400" cy="1450757"/>
          </a:xfrm>
        </p:spPr>
        <p:txBody>
          <a:bodyPr/>
          <a:lstStyle/>
          <a:p>
            <a:r>
              <a:rPr lang="en-US" dirty="0" smtClean="0"/>
              <a:t>Model: PCA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KernelPCA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68144" y="3451670"/>
            <a:ext cx="34194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KernelPCA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970383" y="3451670"/>
            <a:ext cx="34194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PCA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74" y="1797955"/>
            <a:ext cx="5198194" cy="1636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534" y="1855675"/>
            <a:ext cx="4224779" cy="15209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7657" y="4104167"/>
            <a:ext cx="5287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this example, we can observe that surely, some combination of the features </a:t>
            </a:r>
            <a:r>
              <a:rPr lang="en-US" i="1" dirty="0" smtClean="0"/>
              <a:t>country</a:t>
            </a:r>
            <a:r>
              <a:rPr lang="en-US" dirty="0" smtClean="0"/>
              <a:t>, </a:t>
            </a:r>
            <a:r>
              <a:rPr lang="en-US" i="1" dirty="0" smtClean="0"/>
              <a:t>industry</a:t>
            </a:r>
            <a:r>
              <a:rPr lang="en-US" dirty="0" smtClean="0"/>
              <a:t> and </a:t>
            </a:r>
            <a:r>
              <a:rPr lang="en-US" i="1" dirty="0" smtClean="0"/>
              <a:t>age </a:t>
            </a:r>
            <a:r>
              <a:rPr lang="en-US" dirty="0"/>
              <a:t>leads to consistent change in </a:t>
            </a:r>
            <a:r>
              <a:rPr lang="en-US" dirty="0" smtClean="0"/>
              <a:t>rankings.</a:t>
            </a:r>
          </a:p>
          <a:p>
            <a:endParaRPr lang="en-US" dirty="0" smtClean="0"/>
          </a:p>
          <a:p>
            <a:r>
              <a:rPr lang="en-US" dirty="0"/>
              <a:t>It is important to note that due to the nature of PCA in general, </a:t>
            </a:r>
            <a:r>
              <a:rPr lang="en-US" dirty="0" smtClean="0"/>
              <a:t>unable to </a:t>
            </a:r>
            <a:r>
              <a:rPr lang="en-US" dirty="0"/>
              <a:t>decrypt what that combination 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48534" y="4104167"/>
            <a:ext cx="4509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</a:t>
            </a:r>
            <a:r>
              <a:rPr lang="en-US" dirty="0"/>
              <a:t>in ranking can be associated with certain patterns in the </a:t>
            </a:r>
            <a:r>
              <a:rPr lang="en-US" dirty="0" smtClean="0"/>
              <a:t>data.</a:t>
            </a:r>
          </a:p>
          <a:p>
            <a:endParaRPr lang="en-US" dirty="0"/>
          </a:p>
          <a:p>
            <a:r>
              <a:rPr lang="en-US" dirty="0" err="1"/>
              <a:t>KernelPCA</a:t>
            </a:r>
            <a:r>
              <a:rPr lang="en-US" dirty="0"/>
              <a:t> will </a:t>
            </a:r>
            <a:r>
              <a:rPr lang="en-US" dirty="0" smtClean="0"/>
              <a:t>improve </a:t>
            </a:r>
            <a:r>
              <a:rPr lang="en-US" dirty="0"/>
              <a:t>Visualization, compare to PCA.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3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45178"/>
            <a:ext cx="10058400" cy="1450757"/>
          </a:xfrm>
        </p:spPr>
        <p:txBody>
          <a:bodyPr/>
          <a:lstStyle/>
          <a:p>
            <a:r>
              <a:rPr lang="en-US" dirty="0" smtClean="0"/>
              <a:t>Model: PCA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KernelPCA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41" y="2332675"/>
            <a:ext cx="7306695" cy="25435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9070" y="1913860"/>
            <a:ext cx="534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Ridge.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29801623"/>
              </p:ext>
            </p:extLst>
          </p:nvPr>
        </p:nvGraphicFramePr>
        <p:xfrm>
          <a:off x="8719877" y="2456573"/>
          <a:ext cx="2189128" cy="2296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30541" y="5012780"/>
            <a:ext cx="9197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 PCA generally performs better given a higher R^2 (coefficient of determination) score on the test </a:t>
            </a:r>
            <a:r>
              <a:rPr lang="en-US" dirty="0" smtClean="0"/>
              <a:t>set, compare to PCA.</a:t>
            </a:r>
          </a:p>
          <a:p>
            <a:endParaRPr lang="en-US" dirty="0" smtClean="0"/>
          </a:p>
          <a:p>
            <a:r>
              <a:rPr lang="en-US" dirty="0" err="1"/>
              <a:t>KernelPCA</a:t>
            </a:r>
            <a:r>
              <a:rPr lang="en-US" dirty="0"/>
              <a:t> will improve </a:t>
            </a:r>
            <a:r>
              <a:rPr lang="en-US" dirty="0" smtClean="0"/>
              <a:t>Prediction, </a:t>
            </a:r>
            <a:r>
              <a:rPr lang="en-US" dirty="0"/>
              <a:t>compare to PCA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4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conclusion, </a:t>
            </a:r>
            <a:r>
              <a:rPr lang="en-US" b="1" dirty="0" err="1" smtClean="0"/>
              <a:t>KernelPCA</a:t>
            </a:r>
            <a:r>
              <a:rPr lang="en-US" dirty="0" smtClean="0"/>
              <a:t> seems to be the </a:t>
            </a:r>
            <a:r>
              <a:rPr lang="en-US" b="1" dirty="0" smtClean="0"/>
              <a:t>best</a:t>
            </a:r>
            <a:r>
              <a:rPr lang="en-US" dirty="0" smtClean="0"/>
              <a:t> </a:t>
            </a:r>
            <a:r>
              <a:rPr lang="en-US" b="1" dirty="0" smtClean="0"/>
              <a:t>method </a:t>
            </a:r>
            <a:r>
              <a:rPr lang="en-US" dirty="0" smtClean="0"/>
              <a:t>to </a:t>
            </a:r>
            <a:r>
              <a:rPr lang="en-US" dirty="0"/>
              <a:t>determine if any patterns exist among the richest people in the </a:t>
            </a:r>
            <a:r>
              <a:rPr lang="en-US" dirty="0" smtClean="0"/>
              <a:t>world.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62515073"/>
              </p:ext>
            </p:extLst>
          </p:nvPr>
        </p:nvGraphicFramePr>
        <p:xfrm>
          <a:off x="1097280" y="2328529"/>
          <a:ext cx="3177954" cy="1991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04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FLAW IN MODEL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09225965"/>
              </p:ext>
            </p:extLst>
          </p:nvPr>
        </p:nvGraphicFramePr>
        <p:xfrm>
          <a:off x="1171708" y="2009552"/>
          <a:ext cx="9801092" cy="2838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402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 smtClean="0"/>
              <a:t>Topic:</a:t>
            </a:r>
          </a:p>
          <a:p>
            <a:pPr marL="0" indent="0">
              <a:buNone/>
            </a:pPr>
            <a:r>
              <a:rPr lang="en-US" dirty="0" smtClean="0"/>
              <a:t>“The </a:t>
            </a:r>
            <a:r>
              <a:rPr lang="en-US" dirty="0"/>
              <a:t>World's </a:t>
            </a:r>
            <a:r>
              <a:rPr lang="en-US" dirty="0" smtClean="0"/>
              <a:t>Billionaires”</a:t>
            </a:r>
          </a:p>
          <a:p>
            <a:r>
              <a:rPr lang="en-US" sz="2200" b="1" dirty="0" smtClean="0"/>
              <a:t>Objective: </a:t>
            </a:r>
          </a:p>
          <a:p>
            <a:r>
              <a:rPr lang="en-US" dirty="0"/>
              <a:t>To determine if any </a:t>
            </a:r>
            <a:r>
              <a:rPr lang="en-US" dirty="0" smtClean="0"/>
              <a:t>patterns </a:t>
            </a:r>
            <a:r>
              <a:rPr lang="en-US" dirty="0"/>
              <a:t>exist among the richest people in the world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dirty="0" smtClean="0"/>
              <a:t>Rumor </a:t>
            </a:r>
            <a:r>
              <a:rPr lang="en-US" dirty="0"/>
              <a:t>has it that the ultra-wealthy community consists of either investment bankers or entrepreneurs in the tech industry that dropped out of </a:t>
            </a:r>
            <a:r>
              <a:rPr lang="en-US" dirty="0" smtClean="0"/>
              <a:t>college. Is </a:t>
            </a:r>
            <a:r>
              <a:rPr lang="en-US" dirty="0"/>
              <a:t>that stereotype really true? Ever wonder if the top billionaires in the world share anything in common? </a:t>
            </a:r>
            <a:endParaRPr lang="en-US" dirty="0" smtClean="0"/>
          </a:p>
          <a:p>
            <a:r>
              <a:rPr lang="en-US" sz="2200" b="1" dirty="0" smtClean="0"/>
              <a:t>Dataset:</a:t>
            </a:r>
          </a:p>
          <a:p>
            <a:r>
              <a:rPr lang="en-US" dirty="0" smtClean="0"/>
              <a:t>"</a:t>
            </a:r>
            <a:r>
              <a:rPr lang="en-US" dirty="0"/>
              <a:t>The World's Billionaires" is an annual ranking documenting the net worth of the wealthiest billionaires in the world, compiled and published in March, annually, by the American business magazine - Forbes</a:t>
            </a:r>
            <a:r>
              <a:rPr lang="en-US" dirty="0" smtClean="0"/>
              <a:t>.</a:t>
            </a:r>
          </a:p>
          <a:p>
            <a:r>
              <a:rPr lang="en-US" dirty="0"/>
              <a:t>Dataset containing the list of 2500+ people with fortunes valued at least 1 Billion USD.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8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45178"/>
            <a:ext cx="10058400" cy="1450757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3767127"/>
            <a:ext cx="10058400" cy="262235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features available from the dataset are: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Rank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Name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Net Worth </a:t>
            </a:r>
            <a:r>
              <a:rPr lang="en-US" dirty="0"/>
              <a:t>- their net worth in billions USD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Age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Country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Source</a:t>
            </a:r>
            <a:r>
              <a:rPr lang="en-US" dirty="0"/>
              <a:t> - their source of income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Industry </a:t>
            </a:r>
            <a:r>
              <a:rPr lang="en-US" dirty="0"/>
              <a:t>- sector/industry/market segment in which each billionaire has made their fortune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32"/>
          <a:stretch/>
        </p:blipFill>
        <p:spPr>
          <a:xfrm>
            <a:off x="1097280" y="1875584"/>
            <a:ext cx="6658904" cy="1750118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97883669"/>
              </p:ext>
            </p:extLst>
          </p:nvPr>
        </p:nvGraphicFramePr>
        <p:xfrm>
          <a:off x="8411534" y="2084434"/>
          <a:ext cx="2412410" cy="1332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282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29" y="1869205"/>
            <a:ext cx="5649113" cy="188621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097280" y="2759145"/>
            <a:ext cx="2012938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097280" y="2890991"/>
            <a:ext cx="2012938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1"/>
            <a:endCxn id="4" idx="1"/>
          </p:cNvCxnSpPr>
          <p:nvPr/>
        </p:nvCxnSpPr>
        <p:spPr>
          <a:xfrm>
            <a:off x="1176829" y="2812312"/>
            <a:ext cx="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1"/>
            <a:endCxn id="4" idx="1"/>
          </p:cNvCxnSpPr>
          <p:nvPr/>
        </p:nvCxnSpPr>
        <p:spPr>
          <a:xfrm>
            <a:off x="1176829" y="28123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97280" y="2726186"/>
            <a:ext cx="0" cy="19245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10218" y="2726186"/>
            <a:ext cx="0" cy="19245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76829" y="3379378"/>
            <a:ext cx="2012938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176829" y="3511224"/>
            <a:ext cx="2012938" cy="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76829" y="3346419"/>
            <a:ext cx="0" cy="19245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89767" y="3346419"/>
            <a:ext cx="0" cy="19245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097280" y="2594697"/>
            <a:ext cx="2012938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097280" y="2726543"/>
            <a:ext cx="2012938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97280" y="2561738"/>
            <a:ext cx="0" cy="1924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10218" y="2561738"/>
            <a:ext cx="0" cy="1924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72" y="3755418"/>
            <a:ext cx="4244083" cy="2531877"/>
          </a:xfrm>
          <a:prstGeom prst="rect">
            <a:avLst/>
          </a:prstGeom>
        </p:spPr>
      </p:pic>
      <p:graphicFrame>
        <p:nvGraphicFramePr>
          <p:cNvPr id="56" name="Diagram 55"/>
          <p:cNvGraphicFramePr/>
          <p:nvPr>
            <p:extLst>
              <p:ext uri="{D42A27DB-BD31-4B8C-83A1-F6EECF244321}">
                <p14:modId xmlns:p14="http://schemas.microsoft.com/office/powerpoint/2010/main" val="2990055218"/>
              </p:ext>
            </p:extLst>
          </p:nvPr>
        </p:nvGraphicFramePr>
        <p:xfrm>
          <a:off x="7034083" y="1663242"/>
          <a:ext cx="3996956" cy="2723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6681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9650" y="1249285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For Categorical variables</a:t>
            </a:r>
            <a:endParaRPr lang="en-US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29" y="1823617"/>
            <a:ext cx="3891346" cy="3844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1823617"/>
            <a:ext cx="3529385" cy="3982354"/>
          </a:xfrm>
          <a:prstGeom prst="rect">
            <a:avLst/>
          </a:prstGeom>
        </p:spPr>
      </p:pic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570678149"/>
              </p:ext>
            </p:extLst>
          </p:nvPr>
        </p:nvGraphicFramePr>
        <p:xfrm>
          <a:off x="8691190" y="1741170"/>
          <a:ext cx="2967410" cy="4364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04950" y="5735874"/>
            <a:ext cx="34194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Histogram for </a:t>
            </a:r>
            <a:r>
              <a:rPr lang="en-US" i="1" dirty="0" smtClean="0"/>
              <a:t>country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29250" y="5735874"/>
            <a:ext cx="31579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Histogram for </a:t>
            </a:r>
            <a:r>
              <a:rPr lang="en-US" i="1" dirty="0" smtClean="0"/>
              <a:t>industry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2236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9650" y="1249285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For Numerical variables</a:t>
            </a:r>
            <a:endParaRPr lang="en-US" dirty="0">
              <a:latin typeface="+mj-lt"/>
            </a:endParaRPr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1143968084"/>
              </p:ext>
            </p:extLst>
          </p:nvPr>
        </p:nvGraphicFramePr>
        <p:xfrm>
          <a:off x="7767207" y="1998824"/>
          <a:ext cx="2967410" cy="1576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03280" y="5747863"/>
            <a:ext cx="34194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Pairwise plot (</a:t>
            </a:r>
            <a:r>
              <a:rPr lang="en-US" i="1" dirty="0"/>
              <a:t>age</a:t>
            </a:r>
            <a:r>
              <a:rPr lang="en-US" dirty="0"/>
              <a:t> and </a:t>
            </a:r>
            <a:r>
              <a:rPr lang="en-US" i="1" dirty="0" smtClean="0"/>
              <a:t>rank</a:t>
            </a:r>
            <a:r>
              <a:rPr lang="en-US" dirty="0" smtClean="0"/>
              <a:t>)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1"/>
          <a:stretch/>
        </p:blipFill>
        <p:spPr>
          <a:xfrm>
            <a:off x="1097280" y="1868092"/>
            <a:ext cx="3831477" cy="37490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5" b="74574"/>
          <a:stretch/>
        </p:blipFill>
        <p:spPr>
          <a:xfrm>
            <a:off x="5014588" y="1868092"/>
            <a:ext cx="2424438" cy="15768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14588" y="3575644"/>
            <a:ext cx="24244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Correlation </a:t>
            </a:r>
            <a:r>
              <a:rPr lang="en-US" dirty="0"/>
              <a:t>c</a:t>
            </a:r>
            <a:r>
              <a:rPr lang="en-US" dirty="0" smtClean="0"/>
              <a:t>oefficient (</a:t>
            </a:r>
            <a:r>
              <a:rPr lang="en-US" i="1" dirty="0"/>
              <a:t>age</a:t>
            </a:r>
            <a:r>
              <a:rPr lang="en-US" dirty="0"/>
              <a:t> and </a:t>
            </a:r>
            <a:r>
              <a:rPr lang="en-US" i="1" dirty="0" smtClean="0"/>
              <a:t>rank</a:t>
            </a:r>
            <a:r>
              <a:rPr lang="en-US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2080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496926825"/>
              </p:ext>
            </p:extLst>
          </p:nvPr>
        </p:nvGraphicFramePr>
        <p:xfrm>
          <a:off x="7767207" y="1998824"/>
          <a:ext cx="2967410" cy="1576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28592659"/>
              </p:ext>
            </p:extLst>
          </p:nvPr>
        </p:nvGraphicFramePr>
        <p:xfrm>
          <a:off x="1203325" y="1870709"/>
          <a:ext cx="6626225" cy="1777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156" y="3997758"/>
            <a:ext cx="3031764" cy="15765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32"/>
          <a:stretch/>
        </p:blipFill>
        <p:spPr>
          <a:xfrm>
            <a:off x="1097280" y="3910958"/>
            <a:ext cx="6658904" cy="175011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219199" y="5780029"/>
            <a:ext cx="6419851" cy="411221"/>
            <a:chOff x="-958065" y="321662"/>
            <a:chExt cx="3370181" cy="689091"/>
          </a:xfrm>
        </p:grpSpPr>
        <p:sp>
          <p:nvSpPr>
            <p:cNvPr id="15" name="Rectangle 14"/>
            <p:cNvSpPr/>
            <p:nvPr/>
          </p:nvSpPr>
          <p:spPr>
            <a:xfrm>
              <a:off x="-958065" y="321662"/>
              <a:ext cx="3370181" cy="6890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-958065" y="321662"/>
              <a:ext cx="3370181" cy="6890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>
                  <a:solidFill>
                    <a:schemeClr val="tx1"/>
                  </a:solidFill>
                </a:rPr>
                <a:t>7</a:t>
              </a:r>
              <a:r>
                <a:rPr lang="en-US" sz="1500" b="1" kern="1200" dirty="0" smtClean="0"/>
                <a:t> </a:t>
              </a:r>
              <a:r>
                <a:rPr lang="en-US" sz="1500" b="1" kern="1200" dirty="0" smtClean="0">
                  <a:solidFill>
                    <a:schemeClr val="tx1"/>
                  </a:solidFill>
                </a:rPr>
                <a:t>features</a:t>
              </a:r>
              <a:endParaRPr lang="en-US" sz="15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19628" y="5780029"/>
            <a:ext cx="2750820" cy="411221"/>
            <a:chOff x="-958065" y="321662"/>
            <a:chExt cx="3370181" cy="689091"/>
          </a:xfrm>
        </p:grpSpPr>
        <p:sp>
          <p:nvSpPr>
            <p:cNvPr id="18" name="Rectangle 17"/>
            <p:cNvSpPr/>
            <p:nvPr/>
          </p:nvSpPr>
          <p:spPr>
            <a:xfrm>
              <a:off x="-958065" y="321662"/>
              <a:ext cx="3370181" cy="6890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-958065" y="321662"/>
              <a:ext cx="3370181" cy="6890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dirty="0">
                  <a:solidFill>
                    <a:schemeClr val="tx1"/>
                  </a:solidFill>
                </a:rPr>
                <a:t>4</a:t>
              </a:r>
              <a:r>
                <a:rPr lang="en-US" sz="1500" b="1" kern="1200" dirty="0" smtClean="0"/>
                <a:t> </a:t>
              </a:r>
              <a:r>
                <a:rPr lang="en-US" sz="1500" b="1" kern="1200" dirty="0" smtClean="0">
                  <a:solidFill>
                    <a:schemeClr val="tx1"/>
                  </a:solidFill>
                </a:rPr>
                <a:t>features</a:t>
              </a:r>
              <a:endParaRPr lang="en-US" sz="1500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7866674" y="4786016"/>
            <a:ext cx="501991" cy="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7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9650" y="1249285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For Categorical variables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1847850"/>
            <a:ext cx="947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Categorical variables </a:t>
            </a:r>
            <a:r>
              <a:rPr lang="en-US" i="1" dirty="0" smtClean="0"/>
              <a:t>country</a:t>
            </a:r>
            <a:r>
              <a:rPr lang="en-US" dirty="0" smtClean="0"/>
              <a:t> and </a:t>
            </a:r>
            <a:r>
              <a:rPr lang="en-US" i="1" dirty="0" smtClean="0"/>
              <a:t>industry </a:t>
            </a:r>
            <a:r>
              <a:rPr lang="en-US" dirty="0"/>
              <a:t>are not ordinal, meaning that the categories don't have a specific </a:t>
            </a:r>
            <a:r>
              <a:rPr lang="en-US" dirty="0" smtClean="0"/>
              <a:t>order.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Apply </a:t>
            </a:r>
            <a:r>
              <a:rPr lang="en-US" b="1" dirty="0" smtClean="0"/>
              <a:t>One-Hot </a:t>
            </a:r>
            <a:r>
              <a:rPr lang="en-US" b="1" dirty="0"/>
              <a:t>E</a:t>
            </a:r>
            <a:r>
              <a:rPr lang="en-US" b="1" dirty="0" smtClean="0"/>
              <a:t>ncoding </a:t>
            </a:r>
            <a:r>
              <a:rPr lang="en-US" dirty="0"/>
              <a:t>to convert their levels into dummy </a:t>
            </a:r>
            <a:r>
              <a:rPr lang="en-US" dirty="0" smtClean="0"/>
              <a:t>variables.</a:t>
            </a:r>
            <a:endParaRPr lang="en-US" i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620084"/>
            <a:ext cx="5446320" cy="13788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00" y="4620084"/>
            <a:ext cx="2733508" cy="13448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55" y="2917340"/>
            <a:ext cx="3031764" cy="1576517"/>
          </a:xfrm>
          <a:prstGeom prst="rect">
            <a:avLst/>
          </a:prstGeom>
        </p:spPr>
      </p:pic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312723634"/>
              </p:ext>
            </p:extLst>
          </p:nvPr>
        </p:nvGraphicFramePr>
        <p:xfrm>
          <a:off x="9672207" y="4511768"/>
          <a:ext cx="2129268" cy="1306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4414332" y="3109619"/>
            <a:ext cx="2129268" cy="953289"/>
            <a:chOff x="0" y="353061"/>
            <a:chExt cx="2129268" cy="953289"/>
          </a:xfrm>
        </p:grpSpPr>
        <p:sp>
          <p:nvSpPr>
            <p:cNvPr id="25" name="Rounded Rectangle 24"/>
            <p:cNvSpPr/>
            <p:nvPr/>
          </p:nvSpPr>
          <p:spPr>
            <a:xfrm>
              <a:off x="0" y="353061"/>
              <a:ext cx="2129268" cy="953289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46536" y="399597"/>
              <a:ext cx="2036196" cy="8602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Before</a:t>
              </a:r>
              <a:endParaRPr lang="en-US" sz="1800" kern="1200" dirty="0" smtClean="0"/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/>
                <a:t>One-Hot Encoding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36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45178"/>
            <a:ext cx="10058400" cy="1450757"/>
          </a:xfrm>
        </p:spPr>
        <p:txBody>
          <a:bodyPr/>
          <a:lstStyle/>
          <a:p>
            <a:r>
              <a:rPr lang="en-US" dirty="0" smtClean="0"/>
              <a:t>Model: PCA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KernelPCA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0"/>
          <a:stretch/>
        </p:blipFill>
        <p:spPr>
          <a:xfrm>
            <a:off x="6073317" y="1955404"/>
            <a:ext cx="5363323" cy="4093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46879" y="5077579"/>
            <a:ext cx="34194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KernelPCA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44" y="1965050"/>
            <a:ext cx="4753638" cy="2943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9"/>
          <a:stretch/>
        </p:blipFill>
        <p:spPr>
          <a:xfrm>
            <a:off x="6073317" y="2341901"/>
            <a:ext cx="5363323" cy="25571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3425" y="5087056"/>
            <a:ext cx="34194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52642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664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UNSUPERVISED MACHINE LEARNING</vt:lpstr>
      <vt:lpstr>DATASET</vt:lpstr>
      <vt:lpstr>DATASET</vt:lpstr>
      <vt:lpstr>DATA ANALYSIS</vt:lpstr>
      <vt:lpstr>DATA ANALYSIS</vt:lpstr>
      <vt:lpstr>DATA ANALYSIS</vt:lpstr>
      <vt:lpstr>DATA ANALYSIS</vt:lpstr>
      <vt:lpstr>DATA ANALYSIS</vt:lpstr>
      <vt:lpstr>Model: PCA vs KernelPCA</vt:lpstr>
      <vt:lpstr>Model: PCA</vt:lpstr>
      <vt:lpstr>Model: KernelPCA</vt:lpstr>
      <vt:lpstr>Model: PCA vs KernelPCA</vt:lpstr>
      <vt:lpstr>Model: PCA vs KernelPCA</vt:lpstr>
      <vt:lpstr>CONCLUSION</vt:lpstr>
      <vt:lpstr>POSSIBLE FLAW IN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MACHINE LEARNING</dc:title>
  <dc:creator>user</dc:creator>
  <cp:lastModifiedBy>user</cp:lastModifiedBy>
  <cp:revision>30</cp:revision>
  <dcterms:created xsi:type="dcterms:W3CDTF">2023-05-29T07:20:58Z</dcterms:created>
  <dcterms:modified xsi:type="dcterms:W3CDTF">2023-05-29T10:24:46Z</dcterms:modified>
</cp:coreProperties>
</file>