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2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95CCE-F4F7-4F72-9BB5-0E61C576A5C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DB6AA3-09F4-44F4-964E-BD331F7D3352}">
      <dgm:prSet phldrT="[Text]"/>
      <dgm:spPr/>
      <dgm:t>
        <a:bodyPr/>
        <a:lstStyle/>
        <a:p>
          <a:r>
            <a:rPr lang="en-US" dirty="0" smtClean="0"/>
            <a:t>y=0 </a:t>
          </a:r>
        </a:p>
        <a:p>
          <a:r>
            <a:rPr lang="en-US" dirty="0" smtClean="0"/>
            <a:t>do not have diabetes</a:t>
          </a:r>
          <a:endParaRPr lang="en-US" dirty="0"/>
        </a:p>
      </dgm:t>
    </dgm:pt>
    <dgm:pt modelId="{BDA1519E-25ED-4C51-989E-A4BD3FE7523D}" type="parTrans" cxnId="{FAD266FF-5545-4001-9FB6-F1B019EA767C}">
      <dgm:prSet/>
      <dgm:spPr/>
      <dgm:t>
        <a:bodyPr/>
        <a:lstStyle/>
        <a:p>
          <a:endParaRPr lang="en-US"/>
        </a:p>
      </dgm:t>
    </dgm:pt>
    <dgm:pt modelId="{F2ACC3E9-CDE1-4A72-9B47-DF0BCA5FB572}" type="sibTrans" cxnId="{FAD266FF-5545-4001-9FB6-F1B019EA767C}">
      <dgm:prSet/>
      <dgm:spPr/>
      <dgm:t>
        <a:bodyPr/>
        <a:lstStyle/>
        <a:p>
          <a:endParaRPr lang="en-US"/>
        </a:p>
      </dgm:t>
    </dgm:pt>
    <dgm:pt modelId="{C7B2F427-F544-477A-8EEA-99FE44D8AFED}">
      <dgm:prSet phldrT="[Text]"/>
      <dgm:spPr/>
      <dgm:t>
        <a:bodyPr/>
        <a:lstStyle/>
        <a:p>
          <a:r>
            <a:rPr lang="en-US" dirty="0" smtClean="0"/>
            <a:t>y=1 </a:t>
          </a:r>
        </a:p>
        <a:p>
          <a:r>
            <a:rPr lang="en-US" dirty="0" smtClean="0"/>
            <a:t>have diabetes</a:t>
          </a:r>
          <a:endParaRPr lang="en-US" dirty="0"/>
        </a:p>
      </dgm:t>
    </dgm:pt>
    <dgm:pt modelId="{B0E31541-220C-49D9-9083-191FDE44C531}" type="parTrans" cxnId="{549396D4-62A6-4795-8F9B-68A295035C6C}">
      <dgm:prSet/>
      <dgm:spPr/>
      <dgm:t>
        <a:bodyPr/>
        <a:lstStyle/>
        <a:p>
          <a:endParaRPr lang="en-US"/>
        </a:p>
      </dgm:t>
    </dgm:pt>
    <dgm:pt modelId="{93B8C42E-64C1-408C-B802-36A19296F022}" type="sibTrans" cxnId="{549396D4-62A6-4795-8F9B-68A295035C6C}">
      <dgm:prSet/>
      <dgm:spPr/>
      <dgm:t>
        <a:bodyPr/>
        <a:lstStyle/>
        <a:p>
          <a:endParaRPr lang="en-US"/>
        </a:p>
      </dgm:t>
    </dgm:pt>
    <dgm:pt modelId="{20DDEECB-74EC-46C2-BA89-74310E9757DA}" type="pres">
      <dgm:prSet presAssocID="{6F695CCE-F4F7-4F72-9BB5-0E61C576A5CE}" presName="diagram" presStyleCnt="0">
        <dgm:presLayoutVars>
          <dgm:dir/>
          <dgm:resizeHandles val="exact"/>
        </dgm:presLayoutVars>
      </dgm:prSet>
      <dgm:spPr/>
    </dgm:pt>
    <dgm:pt modelId="{8A832891-84D5-4781-8890-B6B3AA13655B}" type="pres">
      <dgm:prSet presAssocID="{DBDB6AA3-09F4-44F4-964E-BD331F7D3352}" presName="node" presStyleLbl="node1" presStyleIdx="0" presStyleCnt="2" custScaleX="174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10FD2-D089-4163-8797-C4B37ACD213F}" type="pres">
      <dgm:prSet presAssocID="{F2ACC3E9-CDE1-4A72-9B47-DF0BCA5FB572}" presName="sibTrans" presStyleCnt="0"/>
      <dgm:spPr/>
    </dgm:pt>
    <dgm:pt modelId="{FC32DCDC-78B2-4D8E-97F2-1DB14FA3FAED}" type="pres">
      <dgm:prSet presAssocID="{C7B2F427-F544-477A-8EEA-99FE44D8AFE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0D7CB-2481-405D-B89B-7DE4B98F5D12}" type="presOf" srcId="{C7B2F427-F544-477A-8EEA-99FE44D8AFED}" destId="{FC32DCDC-78B2-4D8E-97F2-1DB14FA3FAED}" srcOrd="0" destOrd="0" presId="urn:microsoft.com/office/officeart/2005/8/layout/default"/>
    <dgm:cxn modelId="{8CFD4A4F-62C7-43C3-9B06-F02369C8FDDD}" type="presOf" srcId="{6F695CCE-F4F7-4F72-9BB5-0E61C576A5CE}" destId="{20DDEECB-74EC-46C2-BA89-74310E9757DA}" srcOrd="0" destOrd="0" presId="urn:microsoft.com/office/officeart/2005/8/layout/default"/>
    <dgm:cxn modelId="{549396D4-62A6-4795-8F9B-68A295035C6C}" srcId="{6F695CCE-F4F7-4F72-9BB5-0E61C576A5CE}" destId="{C7B2F427-F544-477A-8EEA-99FE44D8AFED}" srcOrd="1" destOrd="0" parTransId="{B0E31541-220C-49D9-9083-191FDE44C531}" sibTransId="{93B8C42E-64C1-408C-B802-36A19296F022}"/>
    <dgm:cxn modelId="{B47044B4-E25D-47B1-AC49-F33B332CCF4D}" type="presOf" srcId="{DBDB6AA3-09F4-44F4-964E-BD331F7D3352}" destId="{8A832891-84D5-4781-8890-B6B3AA13655B}" srcOrd="0" destOrd="0" presId="urn:microsoft.com/office/officeart/2005/8/layout/default"/>
    <dgm:cxn modelId="{FAD266FF-5545-4001-9FB6-F1B019EA767C}" srcId="{6F695CCE-F4F7-4F72-9BB5-0E61C576A5CE}" destId="{DBDB6AA3-09F4-44F4-964E-BD331F7D3352}" srcOrd="0" destOrd="0" parTransId="{BDA1519E-25ED-4C51-989E-A4BD3FE7523D}" sibTransId="{F2ACC3E9-CDE1-4A72-9B47-DF0BCA5FB572}"/>
    <dgm:cxn modelId="{6C25A1AE-6BF6-4D63-809B-6B7115DBB58C}" type="presParOf" srcId="{20DDEECB-74EC-46C2-BA89-74310E9757DA}" destId="{8A832891-84D5-4781-8890-B6B3AA13655B}" srcOrd="0" destOrd="0" presId="urn:microsoft.com/office/officeart/2005/8/layout/default"/>
    <dgm:cxn modelId="{CF4110DF-09DE-466F-9331-5AD7F01B8258}" type="presParOf" srcId="{20DDEECB-74EC-46C2-BA89-74310E9757DA}" destId="{6E110FD2-D089-4163-8797-C4B37ACD213F}" srcOrd="1" destOrd="0" presId="urn:microsoft.com/office/officeart/2005/8/layout/default"/>
    <dgm:cxn modelId="{72EA1668-D3E4-4FFB-AC3A-072AA996AC2B}" type="presParOf" srcId="{20DDEECB-74EC-46C2-BA89-74310E9757DA}" destId="{FC32DCDC-78B2-4D8E-97F2-1DB14FA3FAE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37A329-2BE0-476B-951A-E4D3056E2FC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1D6E45-78E9-4F82-901E-C8EAD5F7DB9B}">
      <dgm:prSet phldrT="[Text]"/>
      <dgm:spPr/>
      <dgm:t>
        <a:bodyPr/>
        <a:lstStyle/>
        <a:p>
          <a:r>
            <a:rPr lang="en-US" dirty="0" smtClean="0"/>
            <a:t>Random Forest</a:t>
          </a:r>
          <a:endParaRPr lang="en-US" dirty="0"/>
        </a:p>
      </dgm:t>
    </dgm:pt>
    <dgm:pt modelId="{EF9D2A87-E498-4F63-A31F-E8C0702DCDB4}" type="parTrans" cxnId="{26B1DC1D-8672-4870-BEF8-6AB500DBD4EB}">
      <dgm:prSet/>
      <dgm:spPr/>
      <dgm:t>
        <a:bodyPr/>
        <a:lstStyle/>
        <a:p>
          <a:endParaRPr lang="en-US"/>
        </a:p>
      </dgm:t>
    </dgm:pt>
    <dgm:pt modelId="{61D54DA0-EA9E-48E5-98A6-4623D589E121}" type="sibTrans" cxnId="{26B1DC1D-8672-4870-BEF8-6AB500DBD4EB}">
      <dgm:prSet/>
      <dgm:spPr/>
      <dgm:t>
        <a:bodyPr/>
        <a:lstStyle/>
        <a:p>
          <a:endParaRPr lang="en-US"/>
        </a:p>
      </dgm:t>
    </dgm:pt>
    <dgm:pt modelId="{04FA9A73-0767-4100-9294-923FB1BAB011}">
      <dgm:prSet phldrT="[Text]"/>
      <dgm:spPr/>
      <dgm:t>
        <a:bodyPr/>
        <a:lstStyle/>
        <a:p>
          <a:r>
            <a:rPr lang="en-US" dirty="0" smtClean="0"/>
            <a:t>Accuracy:</a:t>
          </a:r>
        </a:p>
        <a:p>
          <a:r>
            <a:rPr lang="en-US" dirty="0" smtClean="0"/>
            <a:t>0.766</a:t>
          </a:r>
          <a:endParaRPr lang="en-US" dirty="0"/>
        </a:p>
      </dgm:t>
    </dgm:pt>
    <dgm:pt modelId="{701DA976-095E-47E7-A3FB-09666298B8DF}" type="parTrans" cxnId="{D059E67C-EA45-4973-A264-06E70097473E}">
      <dgm:prSet/>
      <dgm:spPr/>
      <dgm:t>
        <a:bodyPr/>
        <a:lstStyle/>
        <a:p>
          <a:endParaRPr lang="en-US"/>
        </a:p>
      </dgm:t>
    </dgm:pt>
    <dgm:pt modelId="{1C5226B1-2F8F-4255-9F94-2E1CE28B822F}" type="sibTrans" cxnId="{D059E67C-EA45-4973-A264-06E70097473E}">
      <dgm:prSet/>
      <dgm:spPr/>
      <dgm:t>
        <a:bodyPr/>
        <a:lstStyle/>
        <a:p>
          <a:endParaRPr lang="en-US"/>
        </a:p>
      </dgm:t>
    </dgm:pt>
    <dgm:pt modelId="{742961A8-DAAF-4A53-B506-B1AC6D00CBF2}">
      <dgm:prSet phldrT="[Text]"/>
      <dgm:spPr/>
      <dgm:t>
        <a:bodyPr/>
        <a:lstStyle/>
        <a:p>
          <a:r>
            <a:rPr lang="en-US" dirty="0" smtClean="0"/>
            <a:t>ROC: </a:t>
          </a:r>
        </a:p>
        <a:p>
          <a:r>
            <a:rPr lang="en-US" dirty="0" smtClean="0"/>
            <a:t>0.826</a:t>
          </a:r>
          <a:endParaRPr lang="en-US" dirty="0"/>
        </a:p>
      </dgm:t>
    </dgm:pt>
    <dgm:pt modelId="{E8C28E89-91DA-41E9-9741-D62F4E4E9DE0}" type="parTrans" cxnId="{93097EBA-27E7-4AEC-BEF9-B9F30BFA4B70}">
      <dgm:prSet/>
      <dgm:spPr/>
      <dgm:t>
        <a:bodyPr/>
        <a:lstStyle/>
        <a:p>
          <a:endParaRPr lang="en-US"/>
        </a:p>
      </dgm:t>
    </dgm:pt>
    <dgm:pt modelId="{7B8610C9-01B9-4DC5-A0BB-EA6D9F53318E}" type="sibTrans" cxnId="{93097EBA-27E7-4AEC-BEF9-B9F30BFA4B70}">
      <dgm:prSet/>
      <dgm:spPr/>
      <dgm:t>
        <a:bodyPr/>
        <a:lstStyle/>
        <a:p>
          <a:endParaRPr lang="en-US"/>
        </a:p>
      </dgm:t>
    </dgm:pt>
    <dgm:pt modelId="{A7728742-5301-485B-99FA-5E90FC7D44A6}" type="pres">
      <dgm:prSet presAssocID="{6C37A329-2BE0-476B-951A-E4D3056E2FC3}" presName="diagram" presStyleCnt="0">
        <dgm:presLayoutVars>
          <dgm:dir/>
          <dgm:resizeHandles val="exact"/>
        </dgm:presLayoutVars>
      </dgm:prSet>
      <dgm:spPr/>
    </dgm:pt>
    <dgm:pt modelId="{2F83C33E-0608-46F4-99D6-C421F4EA2A02}" type="pres">
      <dgm:prSet presAssocID="{DC1D6E45-78E9-4F82-901E-C8EAD5F7DB9B}" presName="node" presStyleLbl="node1" presStyleIdx="0" presStyleCnt="3" custLinFactNeighborX="-3634" custLinFactNeighborY="-2206">
        <dgm:presLayoutVars>
          <dgm:bulletEnabled val="1"/>
        </dgm:presLayoutVars>
      </dgm:prSet>
      <dgm:spPr/>
    </dgm:pt>
    <dgm:pt modelId="{61FA8712-6216-43BB-A696-E318FDCDECB5}" type="pres">
      <dgm:prSet presAssocID="{61D54DA0-EA9E-48E5-98A6-4623D589E121}" presName="sibTrans" presStyleCnt="0"/>
      <dgm:spPr/>
    </dgm:pt>
    <dgm:pt modelId="{17168BA5-97A0-4D76-8E4D-F0F1D1910338}" type="pres">
      <dgm:prSet presAssocID="{04FA9A73-0767-4100-9294-923FB1BAB011}" presName="node" presStyleLbl="node1" presStyleIdx="1" presStyleCnt="3">
        <dgm:presLayoutVars>
          <dgm:bulletEnabled val="1"/>
        </dgm:presLayoutVars>
      </dgm:prSet>
      <dgm:spPr/>
    </dgm:pt>
    <dgm:pt modelId="{56204DBA-35EC-4915-B103-A954D2B1CA0C}" type="pres">
      <dgm:prSet presAssocID="{1C5226B1-2F8F-4255-9F94-2E1CE28B822F}" presName="sibTrans" presStyleCnt="0"/>
      <dgm:spPr/>
    </dgm:pt>
    <dgm:pt modelId="{CFB54E34-CE29-4B69-BDEC-9AEFA59B06FB}" type="pres">
      <dgm:prSet presAssocID="{742961A8-DAAF-4A53-B506-B1AC6D00CBF2}" presName="node" presStyleLbl="node1" presStyleIdx="2" presStyleCnt="3">
        <dgm:presLayoutVars>
          <dgm:bulletEnabled val="1"/>
        </dgm:presLayoutVars>
      </dgm:prSet>
      <dgm:spPr/>
    </dgm:pt>
  </dgm:ptLst>
  <dgm:cxnLst>
    <dgm:cxn modelId="{2D276728-20B4-4DD8-9500-6B0AF54AF188}" type="presOf" srcId="{6C37A329-2BE0-476B-951A-E4D3056E2FC3}" destId="{A7728742-5301-485B-99FA-5E90FC7D44A6}" srcOrd="0" destOrd="0" presId="urn:microsoft.com/office/officeart/2005/8/layout/default"/>
    <dgm:cxn modelId="{ED3047C4-8592-4ACA-8B7F-5F643F9B9471}" type="presOf" srcId="{04FA9A73-0767-4100-9294-923FB1BAB011}" destId="{17168BA5-97A0-4D76-8E4D-F0F1D1910338}" srcOrd="0" destOrd="0" presId="urn:microsoft.com/office/officeart/2005/8/layout/default"/>
    <dgm:cxn modelId="{D059E67C-EA45-4973-A264-06E70097473E}" srcId="{6C37A329-2BE0-476B-951A-E4D3056E2FC3}" destId="{04FA9A73-0767-4100-9294-923FB1BAB011}" srcOrd="1" destOrd="0" parTransId="{701DA976-095E-47E7-A3FB-09666298B8DF}" sibTransId="{1C5226B1-2F8F-4255-9F94-2E1CE28B822F}"/>
    <dgm:cxn modelId="{F0434611-FCFA-4229-8EF9-9BA8F0D8C7C9}" type="presOf" srcId="{742961A8-DAAF-4A53-B506-B1AC6D00CBF2}" destId="{CFB54E34-CE29-4B69-BDEC-9AEFA59B06FB}" srcOrd="0" destOrd="0" presId="urn:microsoft.com/office/officeart/2005/8/layout/default"/>
    <dgm:cxn modelId="{93097EBA-27E7-4AEC-BEF9-B9F30BFA4B70}" srcId="{6C37A329-2BE0-476B-951A-E4D3056E2FC3}" destId="{742961A8-DAAF-4A53-B506-B1AC6D00CBF2}" srcOrd="2" destOrd="0" parTransId="{E8C28E89-91DA-41E9-9741-D62F4E4E9DE0}" sibTransId="{7B8610C9-01B9-4DC5-A0BB-EA6D9F53318E}"/>
    <dgm:cxn modelId="{26B1DC1D-8672-4870-BEF8-6AB500DBD4EB}" srcId="{6C37A329-2BE0-476B-951A-E4D3056E2FC3}" destId="{DC1D6E45-78E9-4F82-901E-C8EAD5F7DB9B}" srcOrd="0" destOrd="0" parTransId="{EF9D2A87-E498-4F63-A31F-E8C0702DCDB4}" sibTransId="{61D54DA0-EA9E-48E5-98A6-4623D589E121}"/>
    <dgm:cxn modelId="{E0BC83E7-E36F-4570-9CD0-60B6FA2B91BB}" type="presOf" srcId="{DC1D6E45-78E9-4F82-901E-C8EAD5F7DB9B}" destId="{2F83C33E-0608-46F4-99D6-C421F4EA2A02}" srcOrd="0" destOrd="0" presId="urn:microsoft.com/office/officeart/2005/8/layout/default"/>
    <dgm:cxn modelId="{8816D2A2-E245-4A22-B605-608DF9C0B57C}" type="presParOf" srcId="{A7728742-5301-485B-99FA-5E90FC7D44A6}" destId="{2F83C33E-0608-46F4-99D6-C421F4EA2A02}" srcOrd="0" destOrd="0" presId="urn:microsoft.com/office/officeart/2005/8/layout/default"/>
    <dgm:cxn modelId="{E714AFC0-CE85-4F22-A74A-54BB084EC190}" type="presParOf" srcId="{A7728742-5301-485B-99FA-5E90FC7D44A6}" destId="{61FA8712-6216-43BB-A696-E318FDCDECB5}" srcOrd="1" destOrd="0" presId="urn:microsoft.com/office/officeart/2005/8/layout/default"/>
    <dgm:cxn modelId="{8B15D13B-1966-446E-A8F0-D9B2F3F432B8}" type="presParOf" srcId="{A7728742-5301-485B-99FA-5E90FC7D44A6}" destId="{17168BA5-97A0-4D76-8E4D-F0F1D1910338}" srcOrd="2" destOrd="0" presId="urn:microsoft.com/office/officeart/2005/8/layout/default"/>
    <dgm:cxn modelId="{4BBB7745-D245-4CA9-B7DA-CA4F3C0B0EA4}" type="presParOf" srcId="{A7728742-5301-485B-99FA-5E90FC7D44A6}" destId="{56204DBA-35EC-4915-B103-A954D2B1CA0C}" srcOrd="3" destOrd="0" presId="urn:microsoft.com/office/officeart/2005/8/layout/default"/>
    <dgm:cxn modelId="{E5609733-EE39-42EF-BFB6-C7DFB96AD270}" type="presParOf" srcId="{A7728742-5301-485B-99FA-5E90FC7D44A6}" destId="{CFB54E34-CE29-4B69-BDEC-9AEFA59B06F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C42AA2-EF14-447F-BA96-7BADCA8262F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90BFFC7-07CD-4E0D-9563-2216255D0AF7}">
      <dgm:prSet phldrT="[Text]"/>
      <dgm:spPr/>
      <dgm:t>
        <a:bodyPr/>
        <a:lstStyle/>
        <a:p>
          <a:r>
            <a:rPr lang="en-US" b="1" dirty="0" smtClean="0"/>
            <a:t>STANDARDSCALER</a:t>
          </a:r>
        </a:p>
        <a:p>
          <a:r>
            <a:rPr lang="en-US" i="1" dirty="0" smtClean="0"/>
            <a:t>Providing Numerical Stability</a:t>
          </a:r>
          <a:endParaRPr lang="en-US" dirty="0"/>
        </a:p>
      </dgm:t>
    </dgm:pt>
    <dgm:pt modelId="{9BBD6CBE-EEDD-424E-82DB-EE907B7FB11C}" type="parTrans" cxnId="{F54756C2-E825-4C82-89BE-2C9340162000}">
      <dgm:prSet/>
      <dgm:spPr/>
      <dgm:t>
        <a:bodyPr/>
        <a:lstStyle/>
        <a:p>
          <a:endParaRPr lang="en-US"/>
        </a:p>
      </dgm:t>
    </dgm:pt>
    <dgm:pt modelId="{08215080-974F-4767-9999-536285FDBF50}" type="sibTrans" cxnId="{F54756C2-E825-4C82-89BE-2C9340162000}">
      <dgm:prSet/>
      <dgm:spPr/>
      <dgm:t>
        <a:bodyPr/>
        <a:lstStyle/>
        <a:p>
          <a:endParaRPr lang="en-US"/>
        </a:p>
      </dgm:t>
    </dgm:pt>
    <dgm:pt modelId="{94A4F4BE-BE71-4408-A30A-8590495AF1A4}">
      <dgm:prSet phldrT="[Text]"/>
      <dgm:spPr/>
      <dgm:t>
        <a:bodyPr/>
        <a:lstStyle/>
        <a:p>
          <a:r>
            <a:rPr lang="en-US" b="1" dirty="0" smtClean="0"/>
            <a:t>SEQUENTIAL MODEL</a:t>
          </a:r>
        </a:p>
        <a:p>
          <a:r>
            <a:rPr lang="en-US" b="0" i="1" dirty="0" smtClean="0"/>
            <a:t>Single Hidden Layer Neural Network</a:t>
          </a:r>
          <a:endParaRPr lang="en-US" b="0" i="1" dirty="0"/>
        </a:p>
      </dgm:t>
    </dgm:pt>
    <dgm:pt modelId="{B12562E3-445B-47C8-B6A1-60D6215EF9E3}" type="parTrans" cxnId="{7549B4A2-6B47-4F74-9005-9CAC6BD570B4}">
      <dgm:prSet/>
      <dgm:spPr/>
      <dgm:t>
        <a:bodyPr/>
        <a:lstStyle/>
        <a:p>
          <a:endParaRPr lang="en-US"/>
        </a:p>
      </dgm:t>
    </dgm:pt>
    <dgm:pt modelId="{DDBBCEE5-FE66-4875-9BC1-439024EC5CE4}" type="sibTrans" cxnId="{7549B4A2-6B47-4F74-9005-9CAC6BD570B4}">
      <dgm:prSet/>
      <dgm:spPr/>
      <dgm:t>
        <a:bodyPr/>
        <a:lstStyle/>
        <a:p>
          <a:endParaRPr lang="en-US"/>
        </a:p>
      </dgm:t>
    </dgm:pt>
    <dgm:pt modelId="{3583D46C-A916-4DD3-BF59-2F1023E88A47}">
      <dgm:prSet phldrT="[Text]"/>
      <dgm:spPr/>
      <dgm:t>
        <a:bodyPr/>
        <a:lstStyle/>
        <a:p>
          <a:r>
            <a:rPr lang="en-US" b="1" dirty="0" smtClean="0"/>
            <a:t>COMPILE MODEL</a:t>
          </a:r>
        </a:p>
        <a:p>
          <a:r>
            <a:rPr lang="en-US" b="0" i="1" dirty="0" smtClean="0"/>
            <a:t>SGD(</a:t>
          </a:r>
          <a:r>
            <a:rPr lang="en-US" b="0" i="1" dirty="0" err="1" smtClean="0"/>
            <a:t>lr</a:t>
          </a:r>
          <a:r>
            <a:rPr lang="en-US" b="0" i="1" dirty="0" smtClean="0"/>
            <a:t>=.003),</a:t>
          </a:r>
          <a:r>
            <a:rPr lang="en-US" i="1" dirty="0" smtClean="0"/>
            <a:t>accuracy,</a:t>
          </a:r>
          <a:endParaRPr lang="en-US" b="0" i="1" dirty="0" smtClean="0"/>
        </a:p>
        <a:p>
          <a:r>
            <a:rPr lang="en-US" b="0" i="1" dirty="0" err="1" smtClean="0"/>
            <a:t>binary_crossentropy</a:t>
          </a:r>
          <a:endParaRPr lang="en-US" b="0" i="1" dirty="0"/>
        </a:p>
      </dgm:t>
    </dgm:pt>
    <dgm:pt modelId="{B7529239-BD24-4699-A40A-8587B9EB0F0D}" type="parTrans" cxnId="{9B98F472-F991-4D63-9D46-87E36C9D1B32}">
      <dgm:prSet/>
      <dgm:spPr/>
      <dgm:t>
        <a:bodyPr/>
        <a:lstStyle/>
        <a:p>
          <a:endParaRPr lang="en-US"/>
        </a:p>
      </dgm:t>
    </dgm:pt>
    <dgm:pt modelId="{8E88712D-132E-4D77-BB4C-8DD60061B449}" type="sibTrans" cxnId="{9B98F472-F991-4D63-9D46-87E36C9D1B32}">
      <dgm:prSet/>
      <dgm:spPr/>
      <dgm:t>
        <a:bodyPr/>
        <a:lstStyle/>
        <a:p>
          <a:endParaRPr lang="en-US"/>
        </a:p>
      </dgm:t>
    </dgm:pt>
    <dgm:pt modelId="{73F1C4E0-ED9F-4BEC-B3D4-C84D65D00C5C}">
      <dgm:prSet phldrT="[Text]" custT="1"/>
      <dgm:spPr/>
      <dgm:t>
        <a:bodyPr/>
        <a:lstStyle/>
        <a:p>
          <a:r>
            <a:rPr lang="en-US" sz="1050" b="1" i="0" dirty="0" smtClean="0"/>
            <a:t>ROC CURVE</a:t>
          </a:r>
        </a:p>
        <a:p>
          <a:r>
            <a:rPr lang="en-US" sz="1000" i="1" dirty="0" smtClean="0"/>
            <a:t>Model Performance</a:t>
          </a:r>
          <a:endParaRPr lang="en-US" sz="1000" b="1" i="0" dirty="0"/>
        </a:p>
      </dgm:t>
    </dgm:pt>
    <dgm:pt modelId="{70E1C3AC-2727-4A13-810C-8B1A83498028}" type="parTrans" cxnId="{046FC7B2-97B4-4AAF-A2DB-95F69ADA824C}">
      <dgm:prSet/>
      <dgm:spPr/>
      <dgm:t>
        <a:bodyPr/>
        <a:lstStyle/>
        <a:p>
          <a:endParaRPr lang="en-US"/>
        </a:p>
      </dgm:t>
    </dgm:pt>
    <dgm:pt modelId="{D9CAF1FC-18C2-4E71-97C3-F49C811A23D6}" type="sibTrans" cxnId="{046FC7B2-97B4-4AAF-A2DB-95F69ADA824C}">
      <dgm:prSet/>
      <dgm:spPr/>
      <dgm:t>
        <a:bodyPr/>
        <a:lstStyle/>
        <a:p>
          <a:endParaRPr lang="en-US"/>
        </a:p>
      </dgm:t>
    </dgm:pt>
    <dgm:pt modelId="{658E70AD-11E0-4C3E-95EB-E23633C2CF57}">
      <dgm:prSet phldrT="[Text]" custT="1"/>
      <dgm:spPr/>
      <dgm:t>
        <a:bodyPr/>
        <a:lstStyle/>
        <a:p>
          <a:r>
            <a:rPr lang="en-US" sz="1000" b="1" i="0" dirty="0" smtClean="0"/>
            <a:t>Training Loss and Validation Loss</a:t>
          </a:r>
          <a:r>
            <a:rPr lang="en-US" sz="1000" b="0" i="0" dirty="0" smtClean="0"/>
            <a:t> </a:t>
          </a:r>
          <a:endParaRPr lang="en-US" sz="1000" b="1" i="0" dirty="0"/>
        </a:p>
      </dgm:t>
    </dgm:pt>
    <dgm:pt modelId="{E3EB2E33-1488-4527-8288-D9A085D02061}" type="parTrans" cxnId="{CAC4028C-EB5B-4C00-9FCA-97CBBF9AF9AD}">
      <dgm:prSet/>
      <dgm:spPr/>
      <dgm:t>
        <a:bodyPr/>
        <a:lstStyle/>
        <a:p>
          <a:endParaRPr lang="en-US"/>
        </a:p>
      </dgm:t>
    </dgm:pt>
    <dgm:pt modelId="{A45045CF-1A60-454C-B770-D198CD078E80}" type="sibTrans" cxnId="{CAC4028C-EB5B-4C00-9FCA-97CBBF9AF9AD}">
      <dgm:prSet/>
      <dgm:spPr/>
      <dgm:t>
        <a:bodyPr/>
        <a:lstStyle/>
        <a:p>
          <a:endParaRPr lang="en-US"/>
        </a:p>
      </dgm:t>
    </dgm:pt>
    <dgm:pt modelId="{F47FDAE3-E6F0-4CF0-B825-5F8BD170D78D}" type="pres">
      <dgm:prSet presAssocID="{0DC42AA2-EF14-447F-BA96-7BADCA8262F7}" presName="Name0" presStyleCnt="0">
        <dgm:presLayoutVars>
          <dgm:dir/>
          <dgm:animLvl val="lvl"/>
          <dgm:resizeHandles val="exact"/>
        </dgm:presLayoutVars>
      </dgm:prSet>
      <dgm:spPr/>
    </dgm:pt>
    <dgm:pt modelId="{6B110E3E-38B6-43B8-9EDA-F2C326924A79}" type="pres">
      <dgm:prSet presAssocID="{F90BFFC7-07CD-4E0D-9563-2216255D0AF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97658-9384-471A-8B77-4C19E0EE17A2}" type="pres">
      <dgm:prSet presAssocID="{08215080-974F-4767-9999-536285FDBF50}" presName="parTxOnlySpace" presStyleCnt="0"/>
      <dgm:spPr/>
    </dgm:pt>
    <dgm:pt modelId="{06B833FD-F6A1-4FBE-9E7C-67048AA378B1}" type="pres">
      <dgm:prSet presAssocID="{94A4F4BE-BE71-4408-A30A-8590495AF1A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E0B51-D5C4-4C2A-92C2-051C7B22CE36}" type="pres">
      <dgm:prSet presAssocID="{DDBBCEE5-FE66-4875-9BC1-439024EC5CE4}" presName="parTxOnlySpace" presStyleCnt="0"/>
      <dgm:spPr/>
    </dgm:pt>
    <dgm:pt modelId="{A566566C-067A-4901-B89F-351707FC1834}" type="pres">
      <dgm:prSet presAssocID="{3583D46C-A916-4DD3-BF59-2F1023E88A4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A03ED7-FB65-474B-882D-8DA634727974}" type="pres">
      <dgm:prSet presAssocID="{8E88712D-132E-4D77-BB4C-8DD60061B449}" presName="parTxOnlySpace" presStyleCnt="0"/>
      <dgm:spPr/>
    </dgm:pt>
    <dgm:pt modelId="{13941C43-2149-4C8C-886E-7F992CEF2010}" type="pres">
      <dgm:prSet presAssocID="{73F1C4E0-ED9F-4BEC-B3D4-C84D65D00C5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A10C7-C7DA-4A18-8BDB-A2D7F4715623}" type="pres">
      <dgm:prSet presAssocID="{D9CAF1FC-18C2-4E71-97C3-F49C811A23D6}" presName="parTxOnlySpace" presStyleCnt="0"/>
      <dgm:spPr/>
    </dgm:pt>
    <dgm:pt modelId="{DA377C68-F191-4397-9E25-BFAFEC1E18CD}" type="pres">
      <dgm:prSet presAssocID="{658E70AD-11E0-4C3E-95EB-E23633C2CF57}" presName="parTxOnly" presStyleLbl="node1" presStyleIdx="4" presStyleCnt="5" custLinFactX="13083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8F26A4-2E9B-4792-9297-1466018C16BD}" type="presOf" srcId="{F90BFFC7-07CD-4E0D-9563-2216255D0AF7}" destId="{6B110E3E-38B6-43B8-9EDA-F2C326924A79}" srcOrd="0" destOrd="0" presId="urn:microsoft.com/office/officeart/2005/8/layout/chevron1"/>
    <dgm:cxn modelId="{0A221963-6CF2-49E5-8F2B-CB65F6254478}" type="presOf" srcId="{94A4F4BE-BE71-4408-A30A-8590495AF1A4}" destId="{06B833FD-F6A1-4FBE-9E7C-67048AA378B1}" srcOrd="0" destOrd="0" presId="urn:microsoft.com/office/officeart/2005/8/layout/chevron1"/>
    <dgm:cxn modelId="{9B98F472-F991-4D63-9D46-87E36C9D1B32}" srcId="{0DC42AA2-EF14-447F-BA96-7BADCA8262F7}" destId="{3583D46C-A916-4DD3-BF59-2F1023E88A47}" srcOrd="2" destOrd="0" parTransId="{B7529239-BD24-4699-A40A-8587B9EB0F0D}" sibTransId="{8E88712D-132E-4D77-BB4C-8DD60061B449}"/>
    <dgm:cxn modelId="{046FC7B2-97B4-4AAF-A2DB-95F69ADA824C}" srcId="{0DC42AA2-EF14-447F-BA96-7BADCA8262F7}" destId="{73F1C4E0-ED9F-4BEC-B3D4-C84D65D00C5C}" srcOrd="3" destOrd="0" parTransId="{70E1C3AC-2727-4A13-810C-8B1A83498028}" sibTransId="{D9CAF1FC-18C2-4E71-97C3-F49C811A23D6}"/>
    <dgm:cxn modelId="{CAC4028C-EB5B-4C00-9FCA-97CBBF9AF9AD}" srcId="{0DC42AA2-EF14-447F-BA96-7BADCA8262F7}" destId="{658E70AD-11E0-4C3E-95EB-E23633C2CF57}" srcOrd="4" destOrd="0" parTransId="{E3EB2E33-1488-4527-8288-D9A085D02061}" sibTransId="{A45045CF-1A60-454C-B770-D198CD078E80}"/>
    <dgm:cxn modelId="{D690C57A-70E1-4DB9-898F-0ADD7A7D521D}" type="presOf" srcId="{0DC42AA2-EF14-447F-BA96-7BADCA8262F7}" destId="{F47FDAE3-E6F0-4CF0-B825-5F8BD170D78D}" srcOrd="0" destOrd="0" presId="urn:microsoft.com/office/officeart/2005/8/layout/chevron1"/>
    <dgm:cxn modelId="{787003BB-9ACF-449D-93A4-93D71502ED5A}" type="presOf" srcId="{658E70AD-11E0-4C3E-95EB-E23633C2CF57}" destId="{DA377C68-F191-4397-9E25-BFAFEC1E18CD}" srcOrd="0" destOrd="0" presId="urn:microsoft.com/office/officeart/2005/8/layout/chevron1"/>
    <dgm:cxn modelId="{F54756C2-E825-4C82-89BE-2C9340162000}" srcId="{0DC42AA2-EF14-447F-BA96-7BADCA8262F7}" destId="{F90BFFC7-07CD-4E0D-9563-2216255D0AF7}" srcOrd="0" destOrd="0" parTransId="{9BBD6CBE-EEDD-424E-82DB-EE907B7FB11C}" sibTransId="{08215080-974F-4767-9999-536285FDBF50}"/>
    <dgm:cxn modelId="{D696462E-8133-49C0-A00A-61566E1668EA}" type="presOf" srcId="{3583D46C-A916-4DD3-BF59-2F1023E88A47}" destId="{A566566C-067A-4901-B89F-351707FC1834}" srcOrd="0" destOrd="0" presId="urn:microsoft.com/office/officeart/2005/8/layout/chevron1"/>
    <dgm:cxn modelId="{7549B4A2-6B47-4F74-9005-9CAC6BD570B4}" srcId="{0DC42AA2-EF14-447F-BA96-7BADCA8262F7}" destId="{94A4F4BE-BE71-4408-A30A-8590495AF1A4}" srcOrd="1" destOrd="0" parTransId="{B12562E3-445B-47C8-B6A1-60D6215EF9E3}" sibTransId="{DDBBCEE5-FE66-4875-9BC1-439024EC5CE4}"/>
    <dgm:cxn modelId="{F96BDEA1-8E54-42F2-83CC-C851062907E7}" type="presOf" srcId="{73F1C4E0-ED9F-4BEC-B3D4-C84D65D00C5C}" destId="{13941C43-2149-4C8C-886E-7F992CEF2010}" srcOrd="0" destOrd="0" presId="urn:microsoft.com/office/officeart/2005/8/layout/chevron1"/>
    <dgm:cxn modelId="{2F88E773-D016-4DA5-8E50-8E312DD0CD2E}" type="presParOf" srcId="{F47FDAE3-E6F0-4CF0-B825-5F8BD170D78D}" destId="{6B110E3E-38B6-43B8-9EDA-F2C326924A79}" srcOrd="0" destOrd="0" presId="urn:microsoft.com/office/officeart/2005/8/layout/chevron1"/>
    <dgm:cxn modelId="{0A3231FA-F0FF-4F0E-810B-42B56A179A36}" type="presParOf" srcId="{F47FDAE3-E6F0-4CF0-B825-5F8BD170D78D}" destId="{27897658-9384-471A-8B77-4C19E0EE17A2}" srcOrd="1" destOrd="0" presId="urn:microsoft.com/office/officeart/2005/8/layout/chevron1"/>
    <dgm:cxn modelId="{ACC13144-951C-4137-8AC6-9EDF8C1184DF}" type="presParOf" srcId="{F47FDAE3-E6F0-4CF0-B825-5F8BD170D78D}" destId="{06B833FD-F6A1-4FBE-9E7C-67048AA378B1}" srcOrd="2" destOrd="0" presId="urn:microsoft.com/office/officeart/2005/8/layout/chevron1"/>
    <dgm:cxn modelId="{F9C3AE86-6E08-4758-8741-E0F1E67CA3A7}" type="presParOf" srcId="{F47FDAE3-E6F0-4CF0-B825-5F8BD170D78D}" destId="{5D9E0B51-D5C4-4C2A-92C2-051C7B22CE36}" srcOrd="3" destOrd="0" presId="urn:microsoft.com/office/officeart/2005/8/layout/chevron1"/>
    <dgm:cxn modelId="{96E00632-5BE2-4C7A-8458-1001C1ACEAB1}" type="presParOf" srcId="{F47FDAE3-E6F0-4CF0-B825-5F8BD170D78D}" destId="{A566566C-067A-4901-B89F-351707FC1834}" srcOrd="4" destOrd="0" presId="urn:microsoft.com/office/officeart/2005/8/layout/chevron1"/>
    <dgm:cxn modelId="{BABF1E4C-0076-4073-9DDF-C04AB425F713}" type="presParOf" srcId="{F47FDAE3-E6F0-4CF0-B825-5F8BD170D78D}" destId="{1EA03ED7-FB65-474B-882D-8DA634727974}" srcOrd="5" destOrd="0" presId="urn:microsoft.com/office/officeart/2005/8/layout/chevron1"/>
    <dgm:cxn modelId="{FC43EE0D-2E96-495E-9B1C-5D1D9C1D3D71}" type="presParOf" srcId="{F47FDAE3-E6F0-4CF0-B825-5F8BD170D78D}" destId="{13941C43-2149-4C8C-886E-7F992CEF2010}" srcOrd="6" destOrd="0" presId="urn:microsoft.com/office/officeart/2005/8/layout/chevron1"/>
    <dgm:cxn modelId="{14987C00-1F28-4EF4-B72A-723A7EEF4C92}" type="presParOf" srcId="{F47FDAE3-E6F0-4CF0-B825-5F8BD170D78D}" destId="{064A10C7-C7DA-4A18-8BDB-A2D7F4715623}" srcOrd="7" destOrd="0" presId="urn:microsoft.com/office/officeart/2005/8/layout/chevron1"/>
    <dgm:cxn modelId="{C546B7D2-D16C-4215-9E70-7CA9DEDEACBE}" type="presParOf" srcId="{F47FDAE3-E6F0-4CF0-B825-5F8BD170D78D}" destId="{DA377C68-F191-4397-9E25-BFAFEC1E18C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37A329-2BE0-476B-951A-E4D3056E2FC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1D6E45-78E9-4F82-901E-C8EAD5F7DB9B}">
      <dgm:prSet phldrT="[Text]" custT="1"/>
      <dgm:spPr/>
      <dgm:t>
        <a:bodyPr/>
        <a:lstStyle/>
        <a:p>
          <a:r>
            <a:rPr lang="en-US" sz="1800" dirty="0" smtClean="0"/>
            <a:t>Random Forest</a:t>
          </a:r>
          <a:endParaRPr lang="en-US" sz="1800" dirty="0"/>
        </a:p>
      </dgm:t>
    </dgm:pt>
    <dgm:pt modelId="{EF9D2A87-E498-4F63-A31F-E8C0702DCDB4}" type="parTrans" cxnId="{26B1DC1D-8672-4870-BEF8-6AB500DBD4EB}">
      <dgm:prSet/>
      <dgm:spPr/>
      <dgm:t>
        <a:bodyPr/>
        <a:lstStyle/>
        <a:p>
          <a:endParaRPr lang="en-US"/>
        </a:p>
      </dgm:t>
    </dgm:pt>
    <dgm:pt modelId="{61D54DA0-EA9E-48E5-98A6-4623D589E121}" type="sibTrans" cxnId="{26B1DC1D-8672-4870-BEF8-6AB500DBD4EB}">
      <dgm:prSet/>
      <dgm:spPr/>
      <dgm:t>
        <a:bodyPr/>
        <a:lstStyle/>
        <a:p>
          <a:endParaRPr lang="en-US"/>
        </a:p>
      </dgm:t>
    </dgm:pt>
    <dgm:pt modelId="{04FA9A73-0767-4100-9294-923FB1BAB011}">
      <dgm:prSet phldrT="[Text]" custT="1"/>
      <dgm:spPr/>
      <dgm:t>
        <a:bodyPr/>
        <a:lstStyle/>
        <a:p>
          <a:r>
            <a:rPr lang="en-US" sz="1800" dirty="0" smtClean="0"/>
            <a:t>Accuracy:</a:t>
          </a:r>
        </a:p>
        <a:p>
          <a:r>
            <a:rPr lang="en-US" sz="1800" dirty="0" smtClean="0"/>
            <a:t>0.766</a:t>
          </a:r>
          <a:endParaRPr lang="en-US" sz="1800" dirty="0"/>
        </a:p>
      </dgm:t>
    </dgm:pt>
    <dgm:pt modelId="{701DA976-095E-47E7-A3FB-09666298B8DF}" type="parTrans" cxnId="{D059E67C-EA45-4973-A264-06E70097473E}">
      <dgm:prSet/>
      <dgm:spPr/>
      <dgm:t>
        <a:bodyPr/>
        <a:lstStyle/>
        <a:p>
          <a:endParaRPr lang="en-US"/>
        </a:p>
      </dgm:t>
    </dgm:pt>
    <dgm:pt modelId="{1C5226B1-2F8F-4255-9F94-2E1CE28B822F}" type="sibTrans" cxnId="{D059E67C-EA45-4973-A264-06E70097473E}">
      <dgm:prSet/>
      <dgm:spPr/>
      <dgm:t>
        <a:bodyPr/>
        <a:lstStyle/>
        <a:p>
          <a:endParaRPr lang="en-US"/>
        </a:p>
      </dgm:t>
    </dgm:pt>
    <dgm:pt modelId="{742961A8-DAAF-4A53-B506-B1AC6D00CBF2}">
      <dgm:prSet phldrT="[Text]" custT="1"/>
      <dgm:spPr/>
      <dgm:t>
        <a:bodyPr/>
        <a:lstStyle/>
        <a:p>
          <a:r>
            <a:rPr lang="en-US" sz="1800" dirty="0" smtClean="0"/>
            <a:t>ROC: </a:t>
          </a:r>
        </a:p>
        <a:p>
          <a:r>
            <a:rPr lang="en-US" sz="1800" dirty="0" smtClean="0"/>
            <a:t>0.826</a:t>
          </a:r>
          <a:endParaRPr lang="en-US" sz="1800" dirty="0"/>
        </a:p>
      </dgm:t>
    </dgm:pt>
    <dgm:pt modelId="{E8C28E89-91DA-41E9-9741-D62F4E4E9DE0}" type="parTrans" cxnId="{93097EBA-27E7-4AEC-BEF9-B9F30BFA4B70}">
      <dgm:prSet/>
      <dgm:spPr/>
      <dgm:t>
        <a:bodyPr/>
        <a:lstStyle/>
        <a:p>
          <a:endParaRPr lang="en-US"/>
        </a:p>
      </dgm:t>
    </dgm:pt>
    <dgm:pt modelId="{7B8610C9-01B9-4DC5-A0BB-EA6D9F53318E}" type="sibTrans" cxnId="{93097EBA-27E7-4AEC-BEF9-B9F30BFA4B70}">
      <dgm:prSet/>
      <dgm:spPr/>
      <dgm:t>
        <a:bodyPr/>
        <a:lstStyle/>
        <a:p>
          <a:endParaRPr lang="en-US"/>
        </a:p>
      </dgm:t>
    </dgm:pt>
    <dgm:pt modelId="{A7728742-5301-485B-99FA-5E90FC7D44A6}" type="pres">
      <dgm:prSet presAssocID="{6C37A329-2BE0-476B-951A-E4D3056E2FC3}" presName="diagram" presStyleCnt="0">
        <dgm:presLayoutVars>
          <dgm:dir/>
          <dgm:resizeHandles val="exact"/>
        </dgm:presLayoutVars>
      </dgm:prSet>
      <dgm:spPr/>
    </dgm:pt>
    <dgm:pt modelId="{2F83C33E-0608-46F4-99D6-C421F4EA2A02}" type="pres">
      <dgm:prSet presAssocID="{DC1D6E45-78E9-4F82-901E-C8EAD5F7DB9B}" presName="node" presStyleLbl="node1" presStyleIdx="0" presStyleCnt="3" custLinFactNeighborX="-3634" custLinFactNeighborY="-2206">
        <dgm:presLayoutVars>
          <dgm:bulletEnabled val="1"/>
        </dgm:presLayoutVars>
      </dgm:prSet>
      <dgm:spPr/>
    </dgm:pt>
    <dgm:pt modelId="{61FA8712-6216-43BB-A696-E318FDCDECB5}" type="pres">
      <dgm:prSet presAssocID="{61D54DA0-EA9E-48E5-98A6-4623D589E121}" presName="sibTrans" presStyleCnt="0"/>
      <dgm:spPr/>
    </dgm:pt>
    <dgm:pt modelId="{17168BA5-97A0-4D76-8E4D-F0F1D1910338}" type="pres">
      <dgm:prSet presAssocID="{04FA9A73-0767-4100-9294-923FB1BAB011}" presName="node" presStyleLbl="node1" presStyleIdx="1" presStyleCnt="3">
        <dgm:presLayoutVars>
          <dgm:bulletEnabled val="1"/>
        </dgm:presLayoutVars>
      </dgm:prSet>
      <dgm:spPr/>
    </dgm:pt>
    <dgm:pt modelId="{56204DBA-35EC-4915-B103-A954D2B1CA0C}" type="pres">
      <dgm:prSet presAssocID="{1C5226B1-2F8F-4255-9F94-2E1CE28B822F}" presName="sibTrans" presStyleCnt="0"/>
      <dgm:spPr/>
    </dgm:pt>
    <dgm:pt modelId="{CFB54E34-CE29-4B69-BDEC-9AEFA59B06FB}" type="pres">
      <dgm:prSet presAssocID="{742961A8-DAAF-4A53-B506-B1AC6D00CBF2}" presName="node" presStyleLbl="node1" presStyleIdx="2" presStyleCnt="3">
        <dgm:presLayoutVars>
          <dgm:bulletEnabled val="1"/>
        </dgm:presLayoutVars>
      </dgm:prSet>
      <dgm:spPr/>
    </dgm:pt>
  </dgm:ptLst>
  <dgm:cxnLst>
    <dgm:cxn modelId="{A39FBADD-A07F-443C-832D-000A4F6F8EF8}" type="presOf" srcId="{DC1D6E45-78E9-4F82-901E-C8EAD5F7DB9B}" destId="{2F83C33E-0608-46F4-99D6-C421F4EA2A02}" srcOrd="0" destOrd="0" presId="urn:microsoft.com/office/officeart/2005/8/layout/default"/>
    <dgm:cxn modelId="{6C0E2FDD-AEBB-46CE-AF4E-41FBB482C6EF}" type="presOf" srcId="{742961A8-DAAF-4A53-B506-B1AC6D00CBF2}" destId="{CFB54E34-CE29-4B69-BDEC-9AEFA59B06FB}" srcOrd="0" destOrd="0" presId="urn:microsoft.com/office/officeart/2005/8/layout/default"/>
    <dgm:cxn modelId="{1A115540-6736-400E-9E50-1DFDC7204F58}" type="presOf" srcId="{04FA9A73-0767-4100-9294-923FB1BAB011}" destId="{17168BA5-97A0-4D76-8E4D-F0F1D1910338}" srcOrd="0" destOrd="0" presId="urn:microsoft.com/office/officeart/2005/8/layout/default"/>
    <dgm:cxn modelId="{B0EA8272-98A0-41A0-A3FF-58ACC8F8A48B}" type="presOf" srcId="{6C37A329-2BE0-476B-951A-E4D3056E2FC3}" destId="{A7728742-5301-485B-99FA-5E90FC7D44A6}" srcOrd="0" destOrd="0" presId="urn:microsoft.com/office/officeart/2005/8/layout/default"/>
    <dgm:cxn modelId="{D059E67C-EA45-4973-A264-06E70097473E}" srcId="{6C37A329-2BE0-476B-951A-E4D3056E2FC3}" destId="{04FA9A73-0767-4100-9294-923FB1BAB011}" srcOrd="1" destOrd="0" parTransId="{701DA976-095E-47E7-A3FB-09666298B8DF}" sibTransId="{1C5226B1-2F8F-4255-9F94-2E1CE28B822F}"/>
    <dgm:cxn modelId="{93097EBA-27E7-4AEC-BEF9-B9F30BFA4B70}" srcId="{6C37A329-2BE0-476B-951A-E4D3056E2FC3}" destId="{742961A8-DAAF-4A53-B506-B1AC6D00CBF2}" srcOrd="2" destOrd="0" parTransId="{E8C28E89-91DA-41E9-9741-D62F4E4E9DE0}" sibTransId="{7B8610C9-01B9-4DC5-A0BB-EA6D9F53318E}"/>
    <dgm:cxn modelId="{26B1DC1D-8672-4870-BEF8-6AB500DBD4EB}" srcId="{6C37A329-2BE0-476B-951A-E4D3056E2FC3}" destId="{DC1D6E45-78E9-4F82-901E-C8EAD5F7DB9B}" srcOrd="0" destOrd="0" parTransId="{EF9D2A87-E498-4F63-A31F-E8C0702DCDB4}" sibTransId="{61D54DA0-EA9E-48E5-98A6-4623D589E121}"/>
    <dgm:cxn modelId="{4F6E0373-0C82-4BBD-897B-550B43FAFFB7}" type="presParOf" srcId="{A7728742-5301-485B-99FA-5E90FC7D44A6}" destId="{2F83C33E-0608-46F4-99D6-C421F4EA2A02}" srcOrd="0" destOrd="0" presId="urn:microsoft.com/office/officeart/2005/8/layout/default"/>
    <dgm:cxn modelId="{33DD4E7D-BDEF-4450-BC3D-0A12E14A1A4E}" type="presParOf" srcId="{A7728742-5301-485B-99FA-5E90FC7D44A6}" destId="{61FA8712-6216-43BB-A696-E318FDCDECB5}" srcOrd="1" destOrd="0" presId="urn:microsoft.com/office/officeart/2005/8/layout/default"/>
    <dgm:cxn modelId="{7EBB8F34-7B20-4B5F-A74B-75631856F111}" type="presParOf" srcId="{A7728742-5301-485B-99FA-5E90FC7D44A6}" destId="{17168BA5-97A0-4D76-8E4D-F0F1D1910338}" srcOrd="2" destOrd="0" presId="urn:microsoft.com/office/officeart/2005/8/layout/default"/>
    <dgm:cxn modelId="{3A603817-F836-4CC7-9D3A-0D35846A9267}" type="presParOf" srcId="{A7728742-5301-485B-99FA-5E90FC7D44A6}" destId="{56204DBA-35EC-4915-B103-A954D2B1CA0C}" srcOrd="3" destOrd="0" presId="urn:microsoft.com/office/officeart/2005/8/layout/default"/>
    <dgm:cxn modelId="{1F45620D-0131-43F4-A91B-37CA44F57374}" type="presParOf" srcId="{A7728742-5301-485B-99FA-5E90FC7D44A6}" destId="{CFB54E34-CE29-4B69-BDEC-9AEFA59B06F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37A329-2BE0-476B-951A-E4D3056E2FC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1D6E45-78E9-4F82-901E-C8EAD5F7DB9B}">
      <dgm:prSet phldrT="[Text]" custT="1"/>
      <dgm:spPr/>
      <dgm:t>
        <a:bodyPr/>
        <a:lstStyle/>
        <a:p>
          <a:r>
            <a:rPr lang="en-US" sz="1800" dirty="0" smtClean="0"/>
            <a:t>Single Hidden Layer NN</a:t>
          </a:r>
          <a:endParaRPr lang="en-US" sz="1800" dirty="0"/>
        </a:p>
      </dgm:t>
    </dgm:pt>
    <dgm:pt modelId="{EF9D2A87-E498-4F63-A31F-E8C0702DCDB4}" type="parTrans" cxnId="{26B1DC1D-8672-4870-BEF8-6AB500DBD4EB}">
      <dgm:prSet/>
      <dgm:spPr/>
      <dgm:t>
        <a:bodyPr/>
        <a:lstStyle/>
        <a:p>
          <a:endParaRPr lang="en-US"/>
        </a:p>
      </dgm:t>
    </dgm:pt>
    <dgm:pt modelId="{61D54DA0-EA9E-48E5-98A6-4623D589E121}" type="sibTrans" cxnId="{26B1DC1D-8672-4870-BEF8-6AB500DBD4EB}">
      <dgm:prSet/>
      <dgm:spPr/>
      <dgm:t>
        <a:bodyPr/>
        <a:lstStyle/>
        <a:p>
          <a:endParaRPr lang="en-US"/>
        </a:p>
      </dgm:t>
    </dgm:pt>
    <dgm:pt modelId="{04FA9A73-0767-4100-9294-923FB1BAB011}">
      <dgm:prSet phldrT="[Text]" custT="1"/>
      <dgm:spPr/>
      <dgm:t>
        <a:bodyPr/>
        <a:lstStyle/>
        <a:p>
          <a:r>
            <a:rPr lang="en-US" sz="1800" dirty="0" smtClean="0"/>
            <a:t>Accuracy:</a:t>
          </a:r>
        </a:p>
        <a:p>
          <a:r>
            <a:rPr lang="en-US" sz="1800" dirty="0" smtClean="0"/>
            <a:t>0.766</a:t>
          </a:r>
          <a:endParaRPr lang="en-US" sz="1800" dirty="0"/>
        </a:p>
      </dgm:t>
    </dgm:pt>
    <dgm:pt modelId="{701DA976-095E-47E7-A3FB-09666298B8DF}" type="parTrans" cxnId="{D059E67C-EA45-4973-A264-06E70097473E}">
      <dgm:prSet/>
      <dgm:spPr/>
      <dgm:t>
        <a:bodyPr/>
        <a:lstStyle/>
        <a:p>
          <a:endParaRPr lang="en-US"/>
        </a:p>
      </dgm:t>
    </dgm:pt>
    <dgm:pt modelId="{1C5226B1-2F8F-4255-9F94-2E1CE28B822F}" type="sibTrans" cxnId="{D059E67C-EA45-4973-A264-06E70097473E}">
      <dgm:prSet/>
      <dgm:spPr/>
      <dgm:t>
        <a:bodyPr/>
        <a:lstStyle/>
        <a:p>
          <a:endParaRPr lang="en-US"/>
        </a:p>
      </dgm:t>
    </dgm:pt>
    <dgm:pt modelId="{742961A8-DAAF-4A53-B506-B1AC6D00CBF2}">
      <dgm:prSet phldrT="[Text]" custT="1"/>
      <dgm:spPr/>
      <dgm:t>
        <a:bodyPr/>
        <a:lstStyle/>
        <a:p>
          <a:r>
            <a:rPr lang="en-US" sz="1800" dirty="0" smtClean="0"/>
            <a:t>ROC: </a:t>
          </a:r>
        </a:p>
        <a:p>
          <a:r>
            <a:rPr lang="en-US" sz="1800" dirty="0" smtClean="0"/>
            <a:t>0.816</a:t>
          </a:r>
          <a:endParaRPr lang="en-US" sz="1800" dirty="0"/>
        </a:p>
      </dgm:t>
    </dgm:pt>
    <dgm:pt modelId="{E8C28E89-91DA-41E9-9741-D62F4E4E9DE0}" type="parTrans" cxnId="{93097EBA-27E7-4AEC-BEF9-B9F30BFA4B70}">
      <dgm:prSet/>
      <dgm:spPr/>
      <dgm:t>
        <a:bodyPr/>
        <a:lstStyle/>
        <a:p>
          <a:endParaRPr lang="en-US"/>
        </a:p>
      </dgm:t>
    </dgm:pt>
    <dgm:pt modelId="{7B8610C9-01B9-4DC5-A0BB-EA6D9F53318E}" type="sibTrans" cxnId="{93097EBA-27E7-4AEC-BEF9-B9F30BFA4B70}">
      <dgm:prSet/>
      <dgm:spPr/>
      <dgm:t>
        <a:bodyPr/>
        <a:lstStyle/>
        <a:p>
          <a:endParaRPr lang="en-US"/>
        </a:p>
      </dgm:t>
    </dgm:pt>
    <dgm:pt modelId="{A7728742-5301-485B-99FA-5E90FC7D44A6}" type="pres">
      <dgm:prSet presAssocID="{6C37A329-2BE0-476B-951A-E4D3056E2FC3}" presName="diagram" presStyleCnt="0">
        <dgm:presLayoutVars>
          <dgm:dir/>
          <dgm:resizeHandles val="exact"/>
        </dgm:presLayoutVars>
      </dgm:prSet>
      <dgm:spPr/>
    </dgm:pt>
    <dgm:pt modelId="{2F83C33E-0608-46F4-99D6-C421F4EA2A02}" type="pres">
      <dgm:prSet presAssocID="{DC1D6E45-78E9-4F82-901E-C8EAD5F7DB9B}" presName="node" presStyleLbl="node1" presStyleIdx="0" presStyleCnt="3" custLinFactNeighborX="-3634" custLinFactNeighborY="-2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A8712-6216-43BB-A696-E318FDCDECB5}" type="pres">
      <dgm:prSet presAssocID="{61D54DA0-EA9E-48E5-98A6-4623D589E121}" presName="sibTrans" presStyleCnt="0"/>
      <dgm:spPr/>
    </dgm:pt>
    <dgm:pt modelId="{17168BA5-97A0-4D76-8E4D-F0F1D1910338}" type="pres">
      <dgm:prSet presAssocID="{04FA9A73-0767-4100-9294-923FB1BAB011}" presName="node" presStyleLbl="node1" presStyleIdx="1" presStyleCnt="3">
        <dgm:presLayoutVars>
          <dgm:bulletEnabled val="1"/>
        </dgm:presLayoutVars>
      </dgm:prSet>
      <dgm:spPr/>
    </dgm:pt>
    <dgm:pt modelId="{56204DBA-35EC-4915-B103-A954D2B1CA0C}" type="pres">
      <dgm:prSet presAssocID="{1C5226B1-2F8F-4255-9F94-2E1CE28B822F}" presName="sibTrans" presStyleCnt="0"/>
      <dgm:spPr/>
    </dgm:pt>
    <dgm:pt modelId="{CFB54E34-CE29-4B69-BDEC-9AEFA59B06FB}" type="pres">
      <dgm:prSet presAssocID="{742961A8-DAAF-4A53-B506-B1AC6D00CBF2}" presName="node" presStyleLbl="node1" presStyleIdx="2" presStyleCnt="3">
        <dgm:presLayoutVars>
          <dgm:bulletEnabled val="1"/>
        </dgm:presLayoutVars>
      </dgm:prSet>
      <dgm:spPr/>
    </dgm:pt>
  </dgm:ptLst>
  <dgm:cxnLst>
    <dgm:cxn modelId="{A0387F66-E8A7-419E-8DE1-9E0C2FB662B8}" type="presOf" srcId="{742961A8-DAAF-4A53-B506-B1AC6D00CBF2}" destId="{CFB54E34-CE29-4B69-BDEC-9AEFA59B06FB}" srcOrd="0" destOrd="0" presId="urn:microsoft.com/office/officeart/2005/8/layout/default"/>
    <dgm:cxn modelId="{93097EBA-27E7-4AEC-BEF9-B9F30BFA4B70}" srcId="{6C37A329-2BE0-476B-951A-E4D3056E2FC3}" destId="{742961A8-DAAF-4A53-B506-B1AC6D00CBF2}" srcOrd="2" destOrd="0" parTransId="{E8C28E89-91DA-41E9-9741-D62F4E4E9DE0}" sibTransId="{7B8610C9-01B9-4DC5-A0BB-EA6D9F53318E}"/>
    <dgm:cxn modelId="{D059E67C-EA45-4973-A264-06E70097473E}" srcId="{6C37A329-2BE0-476B-951A-E4D3056E2FC3}" destId="{04FA9A73-0767-4100-9294-923FB1BAB011}" srcOrd="1" destOrd="0" parTransId="{701DA976-095E-47E7-A3FB-09666298B8DF}" sibTransId="{1C5226B1-2F8F-4255-9F94-2E1CE28B822F}"/>
    <dgm:cxn modelId="{194071BD-69FE-401B-8865-D558EFFF10D7}" type="presOf" srcId="{6C37A329-2BE0-476B-951A-E4D3056E2FC3}" destId="{A7728742-5301-485B-99FA-5E90FC7D44A6}" srcOrd="0" destOrd="0" presId="urn:microsoft.com/office/officeart/2005/8/layout/default"/>
    <dgm:cxn modelId="{9B4DC4C1-8902-4F33-8F4A-F868D84FB603}" type="presOf" srcId="{04FA9A73-0767-4100-9294-923FB1BAB011}" destId="{17168BA5-97A0-4D76-8E4D-F0F1D1910338}" srcOrd="0" destOrd="0" presId="urn:microsoft.com/office/officeart/2005/8/layout/default"/>
    <dgm:cxn modelId="{26B1DC1D-8672-4870-BEF8-6AB500DBD4EB}" srcId="{6C37A329-2BE0-476B-951A-E4D3056E2FC3}" destId="{DC1D6E45-78E9-4F82-901E-C8EAD5F7DB9B}" srcOrd="0" destOrd="0" parTransId="{EF9D2A87-E498-4F63-A31F-E8C0702DCDB4}" sibTransId="{61D54DA0-EA9E-48E5-98A6-4623D589E121}"/>
    <dgm:cxn modelId="{F2D5622D-19D4-4A9A-96C5-63A4515CDF2B}" type="presOf" srcId="{DC1D6E45-78E9-4F82-901E-C8EAD5F7DB9B}" destId="{2F83C33E-0608-46F4-99D6-C421F4EA2A02}" srcOrd="0" destOrd="0" presId="urn:microsoft.com/office/officeart/2005/8/layout/default"/>
    <dgm:cxn modelId="{30FF9EDC-FEDF-47C2-BC82-3E4D38D962ED}" type="presParOf" srcId="{A7728742-5301-485B-99FA-5E90FC7D44A6}" destId="{2F83C33E-0608-46F4-99D6-C421F4EA2A02}" srcOrd="0" destOrd="0" presId="urn:microsoft.com/office/officeart/2005/8/layout/default"/>
    <dgm:cxn modelId="{464EE9AA-8AB8-46FF-8C3E-633EE0060AB6}" type="presParOf" srcId="{A7728742-5301-485B-99FA-5E90FC7D44A6}" destId="{61FA8712-6216-43BB-A696-E318FDCDECB5}" srcOrd="1" destOrd="0" presId="urn:microsoft.com/office/officeart/2005/8/layout/default"/>
    <dgm:cxn modelId="{26091EA4-4736-4930-8013-BE4E09735B70}" type="presParOf" srcId="{A7728742-5301-485B-99FA-5E90FC7D44A6}" destId="{17168BA5-97A0-4D76-8E4D-F0F1D1910338}" srcOrd="2" destOrd="0" presId="urn:microsoft.com/office/officeart/2005/8/layout/default"/>
    <dgm:cxn modelId="{9EBB077B-9F1B-4EFD-B527-C2298993E2D9}" type="presParOf" srcId="{A7728742-5301-485B-99FA-5E90FC7D44A6}" destId="{56204DBA-35EC-4915-B103-A954D2B1CA0C}" srcOrd="3" destOrd="0" presId="urn:microsoft.com/office/officeart/2005/8/layout/default"/>
    <dgm:cxn modelId="{4E0F0A6C-9F8A-4171-A64C-D6BED66EAA42}" type="presParOf" srcId="{A7728742-5301-485B-99FA-5E90FC7D44A6}" destId="{CFB54E34-CE29-4B69-BDEC-9AEFA59B06F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37A329-2BE0-476B-951A-E4D3056E2FC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1D6E45-78E9-4F82-901E-C8EAD5F7DB9B}">
      <dgm:prSet phldrT="[Text]" custT="1"/>
      <dgm:spPr/>
      <dgm:t>
        <a:bodyPr/>
        <a:lstStyle/>
        <a:p>
          <a:r>
            <a:rPr lang="en-US" sz="1800" dirty="0" smtClean="0"/>
            <a:t>Random Forest</a:t>
          </a:r>
          <a:endParaRPr lang="en-US" sz="1800" dirty="0"/>
        </a:p>
      </dgm:t>
    </dgm:pt>
    <dgm:pt modelId="{EF9D2A87-E498-4F63-A31F-E8C0702DCDB4}" type="parTrans" cxnId="{26B1DC1D-8672-4870-BEF8-6AB500DBD4EB}">
      <dgm:prSet/>
      <dgm:spPr/>
      <dgm:t>
        <a:bodyPr/>
        <a:lstStyle/>
        <a:p>
          <a:endParaRPr lang="en-US"/>
        </a:p>
      </dgm:t>
    </dgm:pt>
    <dgm:pt modelId="{61D54DA0-EA9E-48E5-98A6-4623D589E121}" type="sibTrans" cxnId="{26B1DC1D-8672-4870-BEF8-6AB500DBD4EB}">
      <dgm:prSet/>
      <dgm:spPr/>
      <dgm:t>
        <a:bodyPr/>
        <a:lstStyle/>
        <a:p>
          <a:endParaRPr lang="en-US"/>
        </a:p>
      </dgm:t>
    </dgm:pt>
    <dgm:pt modelId="{04FA9A73-0767-4100-9294-923FB1BAB011}">
      <dgm:prSet phldrT="[Text]" custT="1"/>
      <dgm:spPr/>
      <dgm:t>
        <a:bodyPr/>
        <a:lstStyle/>
        <a:p>
          <a:r>
            <a:rPr lang="en-US" sz="1800" dirty="0" smtClean="0"/>
            <a:t>Accuracy:</a:t>
          </a:r>
        </a:p>
        <a:p>
          <a:r>
            <a:rPr lang="en-US" sz="1800" dirty="0" smtClean="0"/>
            <a:t>0.766</a:t>
          </a:r>
          <a:endParaRPr lang="en-US" sz="1800" dirty="0"/>
        </a:p>
      </dgm:t>
    </dgm:pt>
    <dgm:pt modelId="{701DA976-095E-47E7-A3FB-09666298B8DF}" type="parTrans" cxnId="{D059E67C-EA45-4973-A264-06E70097473E}">
      <dgm:prSet/>
      <dgm:spPr/>
      <dgm:t>
        <a:bodyPr/>
        <a:lstStyle/>
        <a:p>
          <a:endParaRPr lang="en-US"/>
        </a:p>
      </dgm:t>
    </dgm:pt>
    <dgm:pt modelId="{1C5226B1-2F8F-4255-9F94-2E1CE28B822F}" type="sibTrans" cxnId="{D059E67C-EA45-4973-A264-06E70097473E}">
      <dgm:prSet/>
      <dgm:spPr/>
      <dgm:t>
        <a:bodyPr/>
        <a:lstStyle/>
        <a:p>
          <a:endParaRPr lang="en-US"/>
        </a:p>
      </dgm:t>
    </dgm:pt>
    <dgm:pt modelId="{742961A8-DAAF-4A53-B506-B1AC6D00CBF2}">
      <dgm:prSet phldrT="[Text]" custT="1"/>
      <dgm:spPr/>
      <dgm:t>
        <a:bodyPr/>
        <a:lstStyle/>
        <a:p>
          <a:r>
            <a:rPr lang="en-US" sz="1800" dirty="0" smtClean="0"/>
            <a:t>ROC: </a:t>
          </a:r>
        </a:p>
        <a:p>
          <a:r>
            <a:rPr lang="en-US" sz="1800" dirty="0" smtClean="0"/>
            <a:t>0.826</a:t>
          </a:r>
          <a:endParaRPr lang="en-US" sz="1800" dirty="0"/>
        </a:p>
      </dgm:t>
    </dgm:pt>
    <dgm:pt modelId="{E8C28E89-91DA-41E9-9741-D62F4E4E9DE0}" type="parTrans" cxnId="{93097EBA-27E7-4AEC-BEF9-B9F30BFA4B70}">
      <dgm:prSet/>
      <dgm:spPr/>
      <dgm:t>
        <a:bodyPr/>
        <a:lstStyle/>
        <a:p>
          <a:endParaRPr lang="en-US"/>
        </a:p>
      </dgm:t>
    </dgm:pt>
    <dgm:pt modelId="{7B8610C9-01B9-4DC5-A0BB-EA6D9F53318E}" type="sibTrans" cxnId="{93097EBA-27E7-4AEC-BEF9-B9F30BFA4B70}">
      <dgm:prSet/>
      <dgm:spPr/>
      <dgm:t>
        <a:bodyPr/>
        <a:lstStyle/>
        <a:p>
          <a:endParaRPr lang="en-US"/>
        </a:p>
      </dgm:t>
    </dgm:pt>
    <dgm:pt modelId="{A7728742-5301-485B-99FA-5E90FC7D44A6}" type="pres">
      <dgm:prSet presAssocID="{6C37A329-2BE0-476B-951A-E4D3056E2FC3}" presName="diagram" presStyleCnt="0">
        <dgm:presLayoutVars>
          <dgm:dir/>
          <dgm:resizeHandles val="exact"/>
        </dgm:presLayoutVars>
      </dgm:prSet>
      <dgm:spPr/>
    </dgm:pt>
    <dgm:pt modelId="{2F83C33E-0608-46F4-99D6-C421F4EA2A02}" type="pres">
      <dgm:prSet presAssocID="{DC1D6E45-78E9-4F82-901E-C8EAD5F7DB9B}" presName="node" presStyleLbl="node1" presStyleIdx="0" presStyleCnt="3" custLinFactNeighborX="-3634" custLinFactNeighborY="-2206">
        <dgm:presLayoutVars>
          <dgm:bulletEnabled val="1"/>
        </dgm:presLayoutVars>
      </dgm:prSet>
      <dgm:spPr/>
    </dgm:pt>
    <dgm:pt modelId="{61FA8712-6216-43BB-A696-E318FDCDECB5}" type="pres">
      <dgm:prSet presAssocID="{61D54DA0-EA9E-48E5-98A6-4623D589E121}" presName="sibTrans" presStyleCnt="0"/>
      <dgm:spPr/>
    </dgm:pt>
    <dgm:pt modelId="{17168BA5-97A0-4D76-8E4D-F0F1D1910338}" type="pres">
      <dgm:prSet presAssocID="{04FA9A73-0767-4100-9294-923FB1BAB011}" presName="node" presStyleLbl="node1" presStyleIdx="1" presStyleCnt="3">
        <dgm:presLayoutVars>
          <dgm:bulletEnabled val="1"/>
        </dgm:presLayoutVars>
      </dgm:prSet>
      <dgm:spPr/>
    </dgm:pt>
    <dgm:pt modelId="{56204DBA-35EC-4915-B103-A954D2B1CA0C}" type="pres">
      <dgm:prSet presAssocID="{1C5226B1-2F8F-4255-9F94-2E1CE28B822F}" presName="sibTrans" presStyleCnt="0"/>
      <dgm:spPr/>
    </dgm:pt>
    <dgm:pt modelId="{CFB54E34-CE29-4B69-BDEC-9AEFA59B06FB}" type="pres">
      <dgm:prSet presAssocID="{742961A8-DAAF-4A53-B506-B1AC6D00CBF2}" presName="node" presStyleLbl="node1" presStyleIdx="2" presStyleCnt="3">
        <dgm:presLayoutVars>
          <dgm:bulletEnabled val="1"/>
        </dgm:presLayoutVars>
      </dgm:prSet>
      <dgm:spPr/>
    </dgm:pt>
  </dgm:ptLst>
  <dgm:cxnLst>
    <dgm:cxn modelId="{93097EBA-27E7-4AEC-BEF9-B9F30BFA4B70}" srcId="{6C37A329-2BE0-476B-951A-E4D3056E2FC3}" destId="{742961A8-DAAF-4A53-B506-B1AC6D00CBF2}" srcOrd="2" destOrd="0" parTransId="{E8C28E89-91DA-41E9-9741-D62F4E4E9DE0}" sibTransId="{7B8610C9-01B9-4DC5-A0BB-EA6D9F53318E}"/>
    <dgm:cxn modelId="{211BB993-230E-48CE-90F5-89F0D62FCA3A}" type="presOf" srcId="{6C37A329-2BE0-476B-951A-E4D3056E2FC3}" destId="{A7728742-5301-485B-99FA-5E90FC7D44A6}" srcOrd="0" destOrd="0" presId="urn:microsoft.com/office/officeart/2005/8/layout/default"/>
    <dgm:cxn modelId="{D059E67C-EA45-4973-A264-06E70097473E}" srcId="{6C37A329-2BE0-476B-951A-E4D3056E2FC3}" destId="{04FA9A73-0767-4100-9294-923FB1BAB011}" srcOrd="1" destOrd="0" parTransId="{701DA976-095E-47E7-A3FB-09666298B8DF}" sibTransId="{1C5226B1-2F8F-4255-9F94-2E1CE28B822F}"/>
    <dgm:cxn modelId="{7BE9108C-0162-48A0-B34A-C3B39041D300}" type="presOf" srcId="{742961A8-DAAF-4A53-B506-B1AC6D00CBF2}" destId="{CFB54E34-CE29-4B69-BDEC-9AEFA59B06FB}" srcOrd="0" destOrd="0" presId="urn:microsoft.com/office/officeart/2005/8/layout/default"/>
    <dgm:cxn modelId="{BCF5BDCE-D56E-4F39-BA78-4253524F854E}" type="presOf" srcId="{04FA9A73-0767-4100-9294-923FB1BAB011}" destId="{17168BA5-97A0-4D76-8E4D-F0F1D1910338}" srcOrd="0" destOrd="0" presId="urn:microsoft.com/office/officeart/2005/8/layout/default"/>
    <dgm:cxn modelId="{F4A8CA4E-F595-4B40-A134-062A7B8FD488}" type="presOf" srcId="{DC1D6E45-78E9-4F82-901E-C8EAD5F7DB9B}" destId="{2F83C33E-0608-46F4-99D6-C421F4EA2A02}" srcOrd="0" destOrd="0" presId="urn:microsoft.com/office/officeart/2005/8/layout/default"/>
    <dgm:cxn modelId="{26B1DC1D-8672-4870-BEF8-6AB500DBD4EB}" srcId="{6C37A329-2BE0-476B-951A-E4D3056E2FC3}" destId="{DC1D6E45-78E9-4F82-901E-C8EAD5F7DB9B}" srcOrd="0" destOrd="0" parTransId="{EF9D2A87-E498-4F63-A31F-E8C0702DCDB4}" sibTransId="{61D54DA0-EA9E-48E5-98A6-4623D589E121}"/>
    <dgm:cxn modelId="{A50063AA-B07D-4344-9127-4F87F47E9B68}" type="presParOf" srcId="{A7728742-5301-485B-99FA-5E90FC7D44A6}" destId="{2F83C33E-0608-46F4-99D6-C421F4EA2A02}" srcOrd="0" destOrd="0" presId="urn:microsoft.com/office/officeart/2005/8/layout/default"/>
    <dgm:cxn modelId="{D2ECF241-D0FD-4B82-BAA1-88C954DB0F7D}" type="presParOf" srcId="{A7728742-5301-485B-99FA-5E90FC7D44A6}" destId="{61FA8712-6216-43BB-A696-E318FDCDECB5}" srcOrd="1" destOrd="0" presId="urn:microsoft.com/office/officeart/2005/8/layout/default"/>
    <dgm:cxn modelId="{8BF2BA9C-048E-43F5-BC18-C58634DDFFCE}" type="presParOf" srcId="{A7728742-5301-485B-99FA-5E90FC7D44A6}" destId="{17168BA5-97A0-4D76-8E4D-F0F1D1910338}" srcOrd="2" destOrd="0" presId="urn:microsoft.com/office/officeart/2005/8/layout/default"/>
    <dgm:cxn modelId="{12374DB1-43ED-4C98-9EEB-9673A711ADFA}" type="presParOf" srcId="{A7728742-5301-485B-99FA-5E90FC7D44A6}" destId="{56204DBA-35EC-4915-B103-A954D2B1CA0C}" srcOrd="3" destOrd="0" presId="urn:microsoft.com/office/officeart/2005/8/layout/default"/>
    <dgm:cxn modelId="{3CE6E184-62A9-48C2-BFB9-059A4B4E8342}" type="presParOf" srcId="{A7728742-5301-485B-99FA-5E90FC7D44A6}" destId="{CFB54E34-CE29-4B69-BDEC-9AEFA59B06F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37A329-2BE0-476B-951A-E4D3056E2FC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1D6E45-78E9-4F82-901E-C8EAD5F7DB9B}">
      <dgm:prSet phldrT="[Text]" custT="1"/>
      <dgm:spPr/>
      <dgm:t>
        <a:bodyPr/>
        <a:lstStyle/>
        <a:p>
          <a:r>
            <a:rPr lang="en-US" sz="1800" dirty="0" smtClean="0"/>
            <a:t>Single Hidden Layer NN</a:t>
          </a:r>
          <a:endParaRPr lang="en-US" sz="1800" dirty="0"/>
        </a:p>
      </dgm:t>
    </dgm:pt>
    <dgm:pt modelId="{EF9D2A87-E498-4F63-A31F-E8C0702DCDB4}" type="parTrans" cxnId="{26B1DC1D-8672-4870-BEF8-6AB500DBD4EB}">
      <dgm:prSet/>
      <dgm:spPr/>
      <dgm:t>
        <a:bodyPr/>
        <a:lstStyle/>
        <a:p>
          <a:endParaRPr lang="en-US"/>
        </a:p>
      </dgm:t>
    </dgm:pt>
    <dgm:pt modelId="{61D54DA0-EA9E-48E5-98A6-4623D589E121}" type="sibTrans" cxnId="{26B1DC1D-8672-4870-BEF8-6AB500DBD4EB}">
      <dgm:prSet/>
      <dgm:spPr/>
      <dgm:t>
        <a:bodyPr/>
        <a:lstStyle/>
        <a:p>
          <a:endParaRPr lang="en-US"/>
        </a:p>
      </dgm:t>
    </dgm:pt>
    <dgm:pt modelId="{04FA9A73-0767-4100-9294-923FB1BAB011}">
      <dgm:prSet phldrT="[Text]" custT="1"/>
      <dgm:spPr/>
      <dgm:t>
        <a:bodyPr/>
        <a:lstStyle/>
        <a:p>
          <a:r>
            <a:rPr lang="en-US" sz="1800" dirty="0" smtClean="0"/>
            <a:t>Accuracy:</a:t>
          </a:r>
        </a:p>
        <a:p>
          <a:r>
            <a:rPr lang="en-US" sz="1800" dirty="0" smtClean="0"/>
            <a:t>0.766</a:t>
          </a:r>
          <a:endParaRPr lang="en-US" sz="1800" dirty="0"/>
        </a:p>
      </dgm:t>
    </dgm:pt>
    <dgm:pt modelId="{701DA976-095E-47E7-A3FB-09666298B8DF}" type="parTrans" cxnId="{D059E67C-EA45-4973-A264-06E70097473E}">
      <dgm:prSet/>
      <dgm:spPr/>
      <dgm:t>
        <a:bodyPr/>
        <a:lstStyle/>
        <a:p>
          <a:endParaRPr lang="en-US"/>
        </a:p>
      </dgm:t>
    </dgm:pt>
    <dgm:pt modelId="{1C5226B1-2F8F-4255-9F94-2E1CE28B822F}" type="sibTrans" cxnId="{D059E67C-EA45-4973-A264-06E70097473E}">
      <dgm:prSet/>
      <dgm:spPr/>
      <dgm:t>
        <a:bodyPr/>
        <a:lstStyle/>
        <a:p>
          <a:endParaRPr lang="en-US"/>
        </a:p>
      </dgm:t>
    </dgm:pt>
    <dgm:pt modelId="{742961A8-DAAF-4A53-B506-B1AC6D00CBF2}">
      <dgm:prSet phldrT="[Text]" custT="1"/>
      <dgm:spPr/>
      <dgm:t>
        <a:bodyPr/>
        <a:lstStyle/>
        <a:p>
          <a:r>
            <a:rPr lang="en-US" sz="1800" dirty="0" smtClean="0"/>
            <a:t>ROC: </a:t>
          </a:r>
        </a:p>
        <a:p>
          <a:r>
            <a:rPr lang="en-US" sz="1800" dirty="0" smtClean="0"/>
            <a:t>0.816</a:t>
          </a:r>
          <a:endParaRPr lang="en-US" sz="1800" dirty="0"/>
        </a:p>
      </dgm:t>
    </dgm:pt>
    <dgm:pt modelId="{E8C28E89-91DA-41E9-9741-D62F4E4E9DE0}" type="parTrans" cxnId="{93097EBA-27E7-4AEC-BEF9-B9F30BFA4B70}">
      <dgm:prSet/>
      <dgm:spPr/>
      <dgm:t>
        <a:bodyPr/>
        <a:lstStyle/>
        <a:p>
          <a:endParaRPr lang="en-US"/>
        </a:p>
      </dgm:t>
    </dgm:pt>
    <dgm:pt modelId="{7B8610C9-01B9-4DC5-A0BB-EA6D9F53318E}" type="sibTrans" cxnId="{93097EBA-27E7-4AEC-BEF9-B9F30BFA4B70}">
      <dgm:prSet/>
      <dgm:spPr/>
      <dgm:t>
        <a:bodyPr/>
        <a:lstStyle/>
        <a:p>
          <a:endParaRPr lang="en-US"/>
        </a:p>
      </dgm:t>
    </dgm:pt>
    <dgm:pt modelId="{A7728742-5301-485B-99FA-5E90FC7D44A6}" type="pres">
      <dgm:prSet presAssocID="{6C37A329-2BE0-476B-951A-E4D3056E2FC3}" presName="diagram" presStyleCnt="0">
        <dgm:presLayoutVars>
          <dgm:dir/>
          <dgm:resizeHandles val="exact"/>
        </dgm:presLayoutVars>
      </dgm:prSet>
      <dgm:spPr/>
    </dgm:pt>
    <dgm:pt modelId="{2F83C33E-0608-46F4-99D6-C421F4EA2A02}" type="pres">
      <dgm:prSet presAssocID="{DC1D6E45-78E9-4F82-901E-C8EAD5F7DB9B}" presName="node" presStyleLbl="node1" presStyleIdx="0" presStyleCnt="3" custLinFactNeighborX="-3634" custLinFactNeighborY="-2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A8712-6216-43BB-A696-E318FDCDECB5}" type="pres">
      <dgm:prSet presAssocID="{61D54DA0-EA9E-48E5-98A6-4623D589E121}" presName="sibTrans" presStyleCnt="0"/>
      <dgm:spPr/>
    </dgm:pt>
    <dgm:pt modelId="{17168BA5-97A0-4D76-8E4D-F0F1D1910338}" type="pres">
      <dgm:prSet presAssocID="{04FA9A73-0767-4100-9294-923FB1BAB011}" presName="node" presStyleLbl="node1" presStyleIdx="1" presStyleCnt="3">
        <dgm:presLayoutVars>
          <dgm:bulletEnabled val="1"/>
        </dgm:presLayoutVars>
      </dgm:prSet>
      <dgm:spPr/>
    </dgm:pt>
    <dgm:pt modelId="{56204DBA-35EC-4915-B103-A954D2B1CA0C}" type="pres">
      <dgm:prSet presAssocID="{1C5226B1-2F8F-4255-9F94-2E1CE28B822F}" presName="sibTrans" presStyleCnt="0"/>
      <dgm:spPr/>
    </dgm:pt>
    <dgm:pt modelId="{CFB54E34-CE29-4B69-BDEC-9AEFA59B06FB}" type="pres">
      <dgm:prSet presAssocID="{742961A8-DAAF-4A53-B506-B1AC6D00CBF2}" presName="node" presStyleLbl="node1" presStyleIdx="2" presStyleCnt="3">
        <dgm:presLayoutVars>
          <dgm:bulletEnabled val="1"/>
        </dgm:presLayoutVars>
      </dgm:prSet>
      <dgm:spPr/>
    </dgm:pt>
  </dgm:ptLst>
  <dgm:cxnLst>
    <dgm:cxn modelId="{69B32AF9-C0BD-422E-A5AD-3E762A9FBE70}" type="presOf" srcId="{742961A8-DAAF-4A53-B506-B1AC6D00CBF2}" destId="{CFB54E34-CE29-4B69-BDEC-9AEFA59B06FB}" srcOrd="0" destOrd="0" presId="urn:microsoft.com/office/officeart/2005/8/layout/default"/>
    <dgm:cxn modelId="{EF87F02D-BF79-4547-A194-D70113611644}" type="presOf" srcId="{6C37A329-2BE0-476B-951A-E4D3056E2FC3}" destId="{A7728742-5301-485B-99FA-5E90FC7D44A6}" srcOrd="0" destOrd="0" presId="urn:microsoft.com/office/officeart/2005/8/layout/default"/>
    <dgm:cxn modelId="{4F6BAB65-381F-4C5D-84A0-0C30EED6BA87}" type="presOf" srcId="{DC1D6E45-78E9-4F82-901E-C8EAD5F7DB9B}" destId="{2F83C33E-0608-46F4-99D6-C421F4EA2A02}" srcOrd="0" destOrd="0" presId="urn:microsoft.com/office/officeart/2005/8/layout/default"/>
    <dgm:cxn modelId="{31F6547E-5368-4DC1-BC0F-47D5EBCF4268}" type="presOf" srcId="{04FA9A73-0767-4100-9294-923FB1BAB011}" destId="{17168BA5-97A0-4D76-8E4D-F0F1D1910338}" srcOrd="0" destOrd="0" presId="urn:microsoft.com/office/officeart/2005/8/layout/default"/>
    <dgm:cxn modelId="{D059E67C-EA45-4973-A264-06E70097473E}" srcId="{6C37A329-2BE0-476B-951A-E4D3056E2FC3}" destId="{04FA9A73-0767-4100-9294-923FB1BAB011}" srcOrd="1" destOrd="0" parTransId="{701DA976-095E-47E7-A3FB-09666298B8DF}" sibTransId="{1C5226B1-2F8F-4255-9F94-2E1CE28B822F}"/>
    <dgm:cxn modelId="{93097EBA-27E7-4AEC-BEF9-B9F30BFA4B70}" srcId="{6C37A329-2BE0-476B-951A-E4D3056E2FC3}" destId="{742961A8-DAAF-4A53-B506-B1AC6D00CBF2}" srcOrd="2" destOrd="0" parTransId="{E8C28E89-91DA-41E9-9741-D62F4E4E9DE0}" sibTransId="{7B8610C9-01B9-4DC5-A0BB-EA6D9F53318E}"/>
    <dgm:cxn modelId="{26B1DC1D-8672-4870-BEF8-6AB500DBD4EB}" srcId="{6C37A329-2BE0-476B-951A-E4D3056E2FC3}" destId="{DC1D6E45-78E9-4F82-901E-C8EAD5F7DB9B}" srcOrd="0" destOrd="0" parTransId="{EF9D2A87-E498-4F63-A31F-E8C0702DCDB4}" sibTransId="{61D54DA0-EA9E-48E5-98A6-4623D589E121}"/>
    <dgm:cxn modelId="{DF5A8DC1-EF13-4CDE-B635-84ED1344999C}" type="presParOf" srcId="{A7728742-5301-485B-99FA-5E90FC7D44A6}" destId="{2F83C33E-0608-46F4-99D6-C421F4EA2A02}" srcOrd="0" destOrd="0" presId="urn:microsoft.com/office/officeart/2005/8/layout/default"/>
    <dgm:cxn modelId="{E87FB887-B09A-49E0-B3E2-A3EEEF1C88C7}" type="presParOf" srcId="{A7728742-5301-485B-99FA-5E90FC7D44A6}" destId="{61FA8712-6216-43BB-A696-E318FDCDECB5}" srcOrd="1" destOrd="0" presId="urn:microsoft.com/office/officeart/2005/8/layout/default"/>
    <dgm:cxn modelId="{065F8ED0-D060-4064-AAC8-556CA06530F5}" type="presParOf" srcId="{A7728742-5301-485B-99FA-5E90FC7D44A6}" destId="{17168BA5-97A0-4D76-8E4D-F0F1D1910338}" srcOrd="2" destOrd="0" presId="urn:microsoft.com/office/officeart/2005/8/layout/default"/>
    <dgm:cxn modelId="{A143D3AF-5F96-43C3-A750-3B0F0377CAB9}" type="presParOf" srcId="{A7728742-5301-485B-99FA-5E90FC7D44A6}" destId="{56204DBA-35EC-4915-B103-A954D2B1CA0C}" srcOrd="3" destOrd="0" presId="urn:microsoft.com/office/officeart/2005/8/layout/default"/>
    <dgm:cxn modelId="{7A8603F3-5FD7-4FBA-8160-41D78EA9E44F}" type="presParOf" srcId="{A7728742-5301-485B-99FA-5E90FC7D44A6}" destId="{CFB54E34-CE29-4B69-BDEC-9AEFA59B06F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C37A329-2BE0-476B-951A-E4D3056E2FC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1D6E45-78E9-4F82-901E-C8EAD5F7DB9B}">
      <dgm:prSet phldrT="[Text]" custT="1"/>
      <dgm:spPr/>
      <dgm:t>
        <a:bodyPr/>
        <a:lstStyle/>
        <a:p>
          <a:r>
            <a:rPr lang="en-US" sz="1800" dirty="0" smtClean="0"/>
            <a:t>Two Hidden Layer NN</a:t>
          </a:r>
          <a:endParaRPr lang="en-US" sz="1800" dirty="0"/>
        </a:p>
      </dgm:t>
    </dgm:pt>
    <dgm:pt modelId="{EF9D2A87-E498-4F63-A31F-E8C0702DCDB4}" type="parTrans" cxnId="{26B1DC1D-8672-4870-BEF8-6AB500DBD4EB}">
      <dgm:prSet/>
      <dgm:spPr/>
      <dgm:t>
        <a:bodyPr/>
        <a:lstStyle/>
        <a:p>
          <a:endParaRPr lang="en-US"/>
        </a:p>
      </dgm:t>
    </dgm:pt>
    <dgm:pt modelId="{61D54DA0-EA9E-48E5-98A6-4623D589E121}" type="sibTrans" cxnId="{26B1DC1D-8672-4870-BEF8-6AB500DBD4EB}">
      <dgm:prSet/>
      <dgm:spPr/>
      <dgm:t>
        <a:bodyPr/>
        <a:lstStyle/>
        <a:p>
          <a:endParaRPr lang="en-US"/>
        </a:p>
      </dgm:t>
    </dgm:pt>
    <dgm:pt modelId="{04FA9A73-0767-4100-9294-923FB1BAB011}">
      <dgm:prSet phldrT="[Text]" custT="1"/>
      <dgm:spPr/>
      <dgm:t>
        <a:bodyPr/>
        <a:lstStyle/>
        <a:p>
          <a:r>
            <a:rPr lang="en-US" sz="1800" dirty="0" smtClean="0"/>
            <a:t>Accuracy:</a:t>
          </a:r>
        </a:p>
        <a:p>
          <a:r>
            <a:rPr lang="en-US" sz="1800" dirty="0" smtClean="0"/>
            <a:t>0.766</a:t>
          </a:r>
          <a:endParaRPr lang="en-US" sz="1800" dirty="0"/>
        </a:p>
      </dgm:t>
    </dgm:pt>
    <dgm:pt modelId="{701DA976-095E-47E7-A3FB-09666298B8DF}" type="parTrans" cxnId="{D059E67C-EA45-4973-A264-06E70097473E}">
      <dgm:prSet/>
      <dgm:spPr/>
      <dgm:t>
        <a:bodyPr/>
        <a:lstStyle/>
        <a:p>
          <a:endParaRPr lang="en-US"/>
        </a:p>
      </dgm:t>
    </dgm:pt>
    <dgm:pt modelId="{1C5226B1-2F8F-4255-9F94-2E1CE28B822F}" type="sibTrans" cxnId="{D059E67C-EA45-4973-A264-06E70097473E}">
      <dgm:prSet/>
      <dgm:spPr/>
      <dgm:t>
        <a:bodyPr/>
        <a:lstStyle/>
        <a:p>
          <a:endParaRPr lang="en-US"/>
        </a:p>
      </dgm:t>
    </dgm:pt>
    <dgm:pt modelId="{742961A8-DAAF-4A53-B506-B1AC6D00CBF2}">
      <dgm:prSet phldrT="[Text]" custT="1"/>
      <dgm:spPr/>
      <dgm:t>
        <a:bodyPr/>
        <a:lstStyle/>
        <a:p>
          <a:r>
            <a:rPr lang="en-US" sz="1800" dirty="0" smtClean="0"/>
            <a:t>ROC: </a:t>
          </a:r>
        </a:p>
        <a:p>
          <a:r>
            <a:rPr lang="en-US" sz="1800" dirty="0" smtClean="0"/>
            <a:t>0.810</a:t>
          </a:r>
          <a:endParaRPr lang="en-US" sz="1800" dirty="0"/>
        </a:p>
      </dgm:t>
    </dgm:pt>
    <dgm:pt modelId="{E8C28E89-91DA-41E9-9741-D62F4E4E9DE0}" type="parTrans" cxnId="{93097EBA-27E7-4AEC-BEF9-B9F30BFA4B70}">
      <dgm:prSet/>
      <dgm:spPr/>
      <dgm:t>
        <a:bodyPr/>
        <a:lstStyle/>
        <a:p>
          <a:endParaRPr lang="en-US"/>
        </a:p>
      </dgm:t>
    </dgm:pt>
    <dgm:pt modelId="{7B8610C9-01B9-4DC5-A0BB-EA6D9F53318E}" type="sibTrans" cxnId="{93097EBA-27E7-4AEC-BEF9-B9F30BFA4B70}">
      <dgm:prSet/>
      <dgm:spPr/>
      <dgm:t>
        <a:bodyPr/>
        <a:lstStyle/>
        <a:p>
          <a:endParaRPr lang="en-US"/>
        </a:p>
      </dgm:t>
    </dgm:pt>
    <dgm:pt modelId="{A7728742-5301-485B-99FA-5E90FC7D44A6}" type="pres">
      <dgm:prSet presAssocID="{6C37A329-2BE0-476B-951A-E4D3056E2FC3}" presName="diagram" presStyleCnt="0">
        <dgm:presLayoutVars>
          <dgm:dir/>
          <dgm:resizeHandles val="exact"/>
        </dgm:presLayoutVars>
      </dgm:prSet>
      <dgm:spPr/>
    </dgm:pt>
    <dgm:pt modelId="{2F83C33E-0608-46F4-99D6-C421F4EA2A02}" type="pres">
      <dgm:prSet presAssocID="{DC1D6E45-78E9-4F82-901E-C8EAD5F7DB9B}" presName="node" presStyleLbl="node1" presStyleIdx="0" presStyleCnt="3" custLinFactNeighborX="-3634" custLinFactNeighborY="-2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A8712-6216-43BB-A696-E318FDCDECB5}" type="pres">
      <dgm:prSet presAssocID="{61D54DA0-EA9E-48E5-98A6-4623D589E121}" presName="sibTrans" presStyleCnt="0"/>
      <dgm:spPr/>
    </dgm:pt>
    <dgm:pt modelId="{17168BA5-97A0-4D76-8E4D-F0F1D1910338}" type="pres">
      <dgm:prSet presAssocID="{04FA9A73-0767-4100-9294-923FB1BAB011}" presName="node" presStyleLbl="node1" presStyleIdx="1" presStyleCnt="3">
        <dgm:presLayoutVars>
          <dgm:bulletEnabled val="1"/>
        </dgm:presLayoutVars>
      </dgm:prSet>
      <dgm:spPr/>
    </dgm:pt>
    <dgm:pt modelId="{56204DBA-35EC-4915-B103-A954D2B1CA0C}" type="pres">
      <dgm:prSet presAssocID="{1C5226B1-2F8F-4255-9F94-2E1CE28B822F}" presName="sibTrans" presStyleCnt="0"/>
      <dgm:spPr/>
    </dgm:pt>
    <dgm:pt modelId="{CFB54E34-CE29-4B69-BDEC-9AEFA59B06FB}" type="pres">
      <dgm:prSet presAssocID="{742961A8-DAAF-4A53-B506-B1AC6D00CB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53CDAD-AF8E-4799-B3A1-B079D0A1A258}" type="presOf" srcId="{04FA9A73-0767-4100-9294-923FB1BAB011}" destId="{17168BA5-97A0-4D76-8E4D-F0F1D1910338}" srcOrd="0" destOrd="0" presId="urn:microsoft.com/office/officeart/2005/8/layout/default"/>
    <dgm:cxn modelId="{93097EBA-27E7-4AEC-BEF9-B9F30BFA4B70}" srcId="{6C37A329-2BE0-476B-951A-E4D3056E2FC3}" destId="{742961A8-DAAF-4A53-B506-B1AC6D00CBF2}" srcOrd="2" destOrd="0" parTransId="{E8C28E89-91DA-41E9-9741-D62F4E4E9DE0}" sibTransId="{7B8610C9-01B9-4DC5-A0BB-EA6D9F53318E}"/>
    <dgm:cxn modelId="{D059E67C-EA45-4973-A264-06E70097473E}" srcId="{6C37A329-2BE0-476B-951A-E4D3056E2FC3}" destId="{04FA9A73-0767-4100-9294-923FB1BAB011}" srcOrd="1" destOrd="0" parTransId="{701DA976-095E-47E7-A3FB-09666298B8DF}" sibTransId="{1C5226B1-2F8F-4255-9F94-2E1CE28B822F}"/>
    <dgm:cxn modelId="{AA402F6A-DEB8-42F1-B0BC-994645436B25}" type="presOf" srcId="{742961A8-DAAF-4A53-B506-B1AC6D00CBF2}" destId="{CFB54E34-CE29-4B69-BDEC-9AEFA59B06FB}" srcOrd="0" destOrd="0" presId="urn:microsoft.com/office/officeart/2005/8/layout/default"/>
    <dgm:cxn modelId="{909F08A2-6BF6-4B96-8837-BFA452749A79}" type="presOf" srcId="{6C37A329-2BE0-476B-951A-E4D3056E2FC3}" destId="{A7728742-5301-485B-99FA-5E90FC7D44A6}" srcOrd="0" destOrd="0" presId="urn:microsoft.com/office/officeart/2005/8/layout/default"/>
    <dgm:cxn modelId="{26B1DC1D-8672-4870-BEF8-6AB500DBD4EB}" srcId="{6C37A329-2BE0-476B-951A-E4D3056E2FC3}" destId="{DC1D6E45-78E9-4F82-901E-C8EAD5F7DB9B}" srcOrd="0" destOrd="0" parTransId="{EF9D2A87-E498-4F63-A31F-E8C0702DCDB4}" sibTransId="{61D54DA0-EA9E-48E5-98A6-4623D589E121}"/>
    <dgm:cxn modelId="{3897E1A9-7071-4C47-A16A-A7184A5C00E3}" type="presOf" srcId="{DC1D6E45-78E9-4F82-901E-C8EAD5F7DB9B}" destId="{2F83C33E-0608-46F4-99D6-C421F4EA2A02}" srcOrd="0" destOrd="0" presId="urn:microsoft.com/office/officeart/2005/8/layout/default"/>
    <dgm:cxn modelId="{E40037A9-DCA6-42EA-A33D-2FFF7784DF7C}" type="presParOf" srcId="{A7728742-5301-485B-99FA-5E90FC7D44A6}" destId="{2F83C33E-0608-46F4-99D6-C421F4EA2A02}" srcOrd="0" destOrd="0" presId="urn:microsoft.com/office/officeart/2005/8/layout/default"/>
    <dgm:cxn modelId="{42AD8A60-15C2-4EFC-8107-F3A279076863}" type="presParOf" srcId="{A7728742-5301-485B-99FA-5E90FC7D44A6}" destId="{61FA8712-6216-43BB-A696-E318FDCDECB5}" srcOrd="1" destOrd="0" presId="urn:microsoft.com/office/officeart/2005/8/layout/default"/>
    <dgm:cxn modelId="{7425D3A0-39C3-45D1-BAD9-9D3EC4874AFC}" type="presParOf" srcId="{A7728742-5301-485B-99FA-5E90FC7D44A6}" destId="{17168BA5-97A0-4D76-8E4D-F0F1D1910338}" srcOrd="2" destOrd="0" presId="urn:microsoft.com/office/officeart/2005/8/layout/default"/>
    <dgm:cxn modelId="{E404F857-E729-4015-BA2E-85E1DA0294EC}" type="presParOf" srcId="{A7728742-5301-485B-99FA-5E90FC7D44A6}" destId="{56204DBA-35EC-4915-B103-A954D2B1CA0C}" srcOrd="3" destOrd="0" presId="urn:microsoft.com/office/officeart/2005/8/layout/default"/>
    <dgm:cxn modelId="{B25D4D49-6637-402E-BFB2-FF21B15ABC89}" type="presParOf" srcId="{A7728742-5301-485B-99FA-5E90FC7D44A6}" destId="{CFB54E34-CE29-4B69-BDEC-9AEFA59B06F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5717C9D-DF25-45E8-8B6A-FA890828A6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A0E053-BB8D-4941-BB66-AA230E54E052}">
      <dgm:prSet phldrT="[Text]" custT="1"/>
      <dgm:spPr/>
      <dgm:t>
        <a:bodyPr/>
        <a:lstStyle/>
        <a:p>
          <a:r>
            <a:rPr lang="en-US" sz="2000" b="0" i="0" dirty="0" smtClean="0"/>
            <a:t>ROC-AUC metrics </a:t>
          </a:r>
          <a:endParaRPr lang="en-US" sz="2000" dirty="0"/>
        </a:p>
      </dgm:t>
    </dgm:pt>
    <dgm:pt modelId="{2DE63587-5C10-416E-B1E3-D8A779EAF794}" type="parTrans" cxnId="{AA9C1DE7-986A-4CA5-B7F5-112E58FFEF81}">
      <dgm:prSet/>
      <dgm:spPr/>
      <dgm:t>
        <a:bodyPr/>
        <a:lstStyle/>
        <a:p>
          <a:endParaRPr lang="en-US"/>
        </a:p>
      </dgm:t>
    </dgm:pt>
    <dgm:pt modelId="{704435B3-E41F-4B3D-84F7-A01F65DB1C72}" type="sibTrans" cxnId="{AA9C1DE7-986A-4CA5-B7F5-112E58FFEF81}">
      <dgm:prSet/>
      <dgm:spPr/>
      <dgm:t>
        <a:bodyPr/>
        <a:lstStyle/>
        <a:p>
          <a:endParaRPr lang="en-US"/>
        </a:p>
      </dgm:t>
    </dgm:pt>
    <dgm:pt modelId="{DC88FB1F-318D-47BF-A991-5442B880F630}">
      <dgm:prSet phldrT="[Text]" custT="1"/>
      <dgm:spPr/>
      <dgm:t>
        <a:bodyPr/>
        <a:lstStyle/>
        <a:p>
          <a:r>
            <a:rPr lang="en-US" sz="1600" b="0" i="0" dirty="0" smtClean="0"/>
            <a:t>ROC analysis uses True Positive Rate (TPR or Recall) and False Positive Rate (FPR)</a:t>
          </a:r>
          <a:endParaRPr lang="en-US" sz="1600" dirty="0"/>
        </a:p>
      </dgm:t>
    </dgm:pt>
    <dgm:pt modelId="{E77CBE0D-BB56-4BB6-BB24-49FE5394FC03}" type="parTrans" cxnId="{5DEC61BD-B260-473C-B221-16722BFAD208}">
      <dgm:prSet/>
      <dgm:spPr/>
      <dgm:t>
        <a:bodyPr/>
        <a:lstStyle/>
        <a:p>
          <a:endParaRPr lang="en-US"/>
        </a:p>
      </dgm:t>
    </dgm:pt>
    <dgm:pt modelId="{880A6E14-E4E0-4FA1-99FA-03E9DF13D46D}" type="sibTrans" cxnId="{5DEC61BD-B260-473C-B221-16722BFAD208}">
      <dgm:prSet/>
      <dgm:spPr/>
      <dgm:t>
        <a:bodyPr/>
        <a:lstStyle/>
        <a:p>
          <a:endParaRPr lang="en-US"/>
        </a:p>
      </dgm:t>
    </dgm:pt>
    <dgm:pt modelId="{E5700EB5-70BE-43EC-8151-76E6E121EE87}">
      <dgm:prSet phldrT="[Text]" custT="1"/>
      <dgm:spPr/>
      <dgm:t>
        <a:bodyPr/>
        <a:lstStyle/>
        <a:p>
          <a:r>
            <a:rPr lang="en-US" sz="2000" dirty="0" smtClean="0"/>
            <a:t>Regularization </a:t>
          </a:r>
          <a:r>
            <a:rPr lang="en-US" sz="2000" b="0" i="0" dirty="0" smtClean="0"/>
            <a:t>Techniques</a:t>
          </a:r>
          <a:endParaRPr lang="en-US" sz="2000" b="0" dirty="0"/>
        </a:p>
      </dgm:t>
    </dgm:pt>
    <dgm:pt modelId="{373186F8-960C-4CA9-9E80-945945ECAD75}" type="parTrans" cxnId="{F3783AA4-A1C8-4EC1-907F-F864D542DCCB}">
      <dgm:prSet/>
      <dgm:spPr/>
      <dgm:t>
        <a:bodyPr/>
        <a:lstStyle/>
        <a:p>
          <a:endParaRPr lang="en-US"/>
        </a:p>
      </dgm:t>
    </dgm:pt>
    <dgm:pt modelId="{88DD1BD9-F7B5-4C58-ABA1-B1F59D4478F4}" type="sibTrans" cxnId="{F3783AA4-A1C8-4EC1-907F-F864D542DCCB}">
      <dgm:prSet/>
      <dgm:spPr/>
      <dgm:t>
        <a:bodyPr/>
        <a:lstStyle/>
        <a:p>
          <a:endParaRPr lang="en-US"/>
        </a:p>
      </dgm:t>
    </dgm:pt>
    <dgm:pt modelId="{A3ECD649-3CFA-4534-8F97-B124104873E2}">
      <dgm:prSet phldrT="[Text]" custT="1"/>
      <dgm:spPr/>
      <dgm:t>
        <a:bodyPr/>
        <a:lstStyle/>
        <a:p>
          <a:r>
            <a:rPr lang="en-US" sz="1600" b="1" i="0" dirty="0" smtClean="0"/>
            <a:t>Add more regularization </a:t>
          </a:r>
          <a:r>
            <a:rPr lang="en-US" sz="1600" b="0" i="0" dirty="0" smtClean="0"/>
            <a:t>to model</a:t>
          </a:r>
          <a:endParaRPr lang="en-US" sz="1600" b="0" dirty="0"/>
        </a:p>
      </dgm:t>
    </dgm:pt>
    <dgm:pt modelId="{33A62DF3-302F-490E-BD5C-AF2F11C6983B}" type="parTrans" cxnId="{AA2F1E8B-AE46-4765-A029-DAAC350755A5}">
      <dgm:prSet/>
      <dgm:spPr/>
      <dgm:t>
        <a:bodyPr/>
        <a:lstStyle/>
        <a:p>
          <a:endParaRPr lang="en-US"/>
        </a:p>
      </dgm:t>
    </dgm:pt>
    <dgm:pt modelId="{CAE68D44-EF7D-4F4B-B5F2-0D64F10CB86D}" type="sibTrans" cxnId="{AA2F1E8B-AE46-4765-A029-DAAC350755A5}">
      <dgm:prSet/>
      <dgm:spPr/>
      <dgm:t>
        <a:bodyPr/>
        <a:lstStyle/>
        <a:p>
          <a:endParaRPr lang="en-US"/>
        </a:p>
      </dgm:t>
    </dgm:pt>
    <dgm:pt modelId="{F607C665-ABFD-4620-820E-1BCB5F1A6E2E}">
      <dgm:prSet phldrT="[Text]" custT="1"/>
      <dgm:spPr/>
      <dgm:t>
        <a:bodyPr/>
        <a:lstStyle/>
        <a:p>
          <a:r>
            <a:rPr lang="en-US" sz="1600" b="0" i="0" dirty="0" smtClean="0"/>
            <a:t>Precision-Recall analysis exchanges FPR for Precision</a:t>
          </a:r>
          <a:endParaRPr lang="en-US" sz="1600" dirty="0"/>
        </a:p>
      </dgm:t>
    </dgm:pt>
    <dgm:pt modelId="{17B0D764-C450-4E0C-B9BB-7E881D7A7428}" type="parTrans" cxnId="{F8483578-04C7-4B03-8E23-BC6602133E4D}">
      <dgm:prSet/>
      <dgm:spPr/>
      <dgm:t>
        <a:bodyPr/>
        <a:lstStyle/>
        <a:p>
          <a:endParaRPr lang="en-US"/>
        </a:p>
      </dgm:t>
    </dgm:pt>
    <dgm:pt modelId="{F3E673FE-3796-4E9C-A2B6-BD749C86C465}" type="sibTrans" cxnId="{F8483578-04C7-4B03-8E23-BC6602133E4D}">
      <dgm:prSet/>
      <dgm:spPr/>
      <dgm:t>
        <a:bodyPr/>
        <a:lstStyle/>
        <a:p>
          <a:endParaRPr lang="en-US"/>
        </a:p>
      </dgm:t>
    </dgm:pt>
    <dgm:pt modelId="{058576AC-9D29-4239-8BE4-DCC4DAE4CC19}">
      <dgm:prSet phldrT="[Text]" custT="1"/>
      <dgm:spPr/>
      <dgm:t>
        <a:bodyPr/>
        <a:lstStyle/>
        <a:p>
          <a:r>
            <a:rPr lang="en-US" sz="1600" b="0" i="0" dirty="0" smtClean="0"/>
            <a:t>While ROC uses all the cells (TP, FP, TN, FN) of the Confusion Matrix,                                                     Precision-Recall disregards the True Negatives, which have a high impact on an </a:t>
          </a:r>
          <a:r>
            <a:rPr lang="en-US" sz="1600" b="1" i="0" dirty="0" smtClean="0"/>
            <a:t>imbalanced</a:t>
          </a:r>
          <a:r>
            <a:rPr lang="en-US" sz="1600" b="0" i="0" dirty="0" smtClean="0"/>
            <a:t> problem</a:t>
          </a:r>
          <a:endParaRPr lang="en-US" sz="1600" dirty="0"/>
        </a:p>
      </dgm:t>
    </dgm:pt>
    <dgm:pt modelId="{EC8E2C85-B05C-4BDD-9AFF-FE842385E1E9}" type="parTrans" cxnId="{34493359-A5A3-4123-8BD9-3F738C70E0D4}">
      <dgm:prSet/>
      <dgm:spPr/>
      <dgm:t>
        <a:bodyPr/>
        <a:lstStyle/>
        <a:p>
          <a:endParaRPr lang="en-US"/>
        </a:p>
      </dgm:t>
    </dgm:pt>
    <dgm:pt modelId="{CDAFB04A-73BA-47BB-ABBC-0F1602E8EB60}" type="sibTrans" cxnId="{34493359-A5A3-4123-8BD9-3F738C70E0D4}">
      <dgm:prSet/>
      <dgm:spPr/>
      <dgm:t>
        <a:bodyPr/>
        <a:lstStyle/>
        <a:p>
          <a:endParaRPr lang="en-US"/>
        </a:p>
      </dgm:t>
    </dgm:pt>
    <dgm:pt modelId="{6098D76A-DD1B-49BA-BEFB-707B86DCDF0D}">
      <dgm:prSet phldrT="[Text]" custT="1"/>
      <dgm:spPr/>
      <dgm:t>
        <a:bodyPr/>
        <a:lstStyle/>
        <a:p>
          <a:r>
            <a:rPr lang="en-US" sz="1600" b="0" i="0" dirty="0" smtClean="0"/>
            <a:t>Precision-Recall gives more weight to the minority class (the positive class) than the ROC,                             so </a:t>
          </a:r>
          <a:r>
            <a:rPr lang="en-US" sz="1600" b="1" i="0" dirty="0" smtClean="0"/>
            <a:t>Precision-Recall is more suitable </a:t>
          </a:r>
          <a:r>
            <a:rPr lang="en-US" sz="1600" b="0" i="0" dirty="0" smtClean="0"/>
            <a:t>for this dataset which has imbalanced problems</a:t>
          </a:r>
          <a:endParaRPr lang="en-US" sz="1600" dirty="0"/>
        </a:p>
      </dgm:t>
    </dgm:pt>
    <dgm:pt modelId="{40FE28F0-F49D-4A8A-B2E4-5E108DE12EEA}" type="parTrans" cxnId="{67F803F7-254B-4901-883D-27F1DD256024}">
      <dgm:prSet/>
      <dgm:spPr/>
      <dgm:t>
        <a:bodyPr/>
        <a:lstStyle/>
        <a:p>
          <a:endParaRPr lang="en-US"/>
        </a:p>
      </dgm:t>
    </dgm:pt>
    <dgm:pt modelId="{69C90AC9-DDEE-4ABA-AB4F-7A99DB165506}" type="sibTrans" cxnId="{67F803F7-254B-4901-883D-27F1DD256024}">
      <dgm:prSet/>
      <dgm:spPr/>
      <dgm:t>
        <a:bodyPr/>
        <a:lstStyle/>
        <a:p>
          <a:endParaRPr lang="en-US"/>
        </a:p>
      </dgm:t>
    </dgm:pt>
    <dgm:pt modelId="{4830E426-85D0-42D8-AB85-80D78BE6351C}">
      <dgm:prSet phldrT="[Text]" custT="1"/>
      <dgm:spPr/>
      <dgm:t>
        <a:bodyPr/>
        <a:lstStyle/>
        <a:p>
          <a:r>
            <a:rPr lang="en-US" sz="1600" b="0" i="0" dirty="0" smtClean="0"/>
            <a:t>L2 (Ridge) regularization, L1 (Lasso) regularization, Dropout, Batch Normalization, Data shuffling</a:t>
          </a:r>
          <a:endParaRPr lang="en-US" sz="1600" b="0" dirty="0"/>
        </a:p>
      </dgm:t>
    </dgm:pt>
    <dgm:pt modelId="{296EBB1F-7EF5-47CA-A67E-01B5A19ABC1E}" type="parTrans" cxnId="{E60A8E67-0D77-4C13-A694-559A4EA58115}">
      <dgm:prSet/>
      <dgm:spPr/>
      <dgm:t>
        <a:bodyPr/>
        <a:lstStyle/>
        <a:p>
          <a:endParaRPr lang="en-US"/>
        </a:p>
      </dgm:t>
    </dgm:pt>
    <dgm:pt modelId="{DC3CA1F1-2050-4FD9-9F6D-744093440D1B}" type="sibTrans" cxnId="{E60A8E67-0D77-4C13-A694-559A4EA58115}">
      <dgm:prSet/>
      <dgm:spPr/>
      <dgm:t>
        <a:bodyPr/>
        <a:lstStyle/>
        <a:p>
          <a:endParaRPr lang="en-US"/>
        </a:p>
      </dgm:t>
    </dgm:pt>
    <dgm:pt modelId="{F48FCC18-893A-413D-9BF6-DED8572761B0}" type="pres">
      <dgm:prSet presAssocID="{45717C9D-DF25-45E8-8B6A-FA890828A600}" presName="linear" presStyleCnt="0">
        <dgm:presLayoutVars>
          <dgm:animLvl val="lvl"/>
          <dgm:resizeHandles val="exact"/>
        </dgm:presLayoutVars>
      </dgm:prSet>
      <dgm:spPr/>
    </dgm:pt>
    <dgm:pt modelId="{CA9388B2-444A-4B89-8EB6-96DAB7D6C024}" type="pres">
      <dgm:prSet presAssocID="{D6A0E053-BB8D-4941-BB66-AA230E54E052}" presName="parentText" presStyleLbl="node1" presStyleIdx="0" presStyleCnt="2" custScaleY="53949" custLinFactNeighborX="-4864" custLinFactNeighborY="-79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3FC675-E774-4ABA-AF5B-8F7907452E95}" type="pres">
      <dgm:prSet presAssocID="{D6A0E053-BB8D-4941-BB66-AA230E54E05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B1DEB-7BE0-4B49-B87E-8F211398E12E}" type="pres">
      <dgm:prSet presAssocID="{E5700EB5-70BE-43EC-8151-76E6E121EE87}" presName="parentText" presStyleLbl="node1" presStyleIdx="1" presStyleCnt="2" custScaleY="510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A4BFE-DA82-42AD-A602-BD2B220F87F8}" type="pres">
      <dgm:prSet presAssocID="{E5700EB5-70BE-43EC-8151-76E6E121EE87}" presName="childText" presStyleLbl="revTx" presStyleIdx="1" presStyleCnt="2" custLinFactNeighborY="24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96494B-6EAE-49C5-935F-10F1A4ACB9F3}" type="presOf" srcId="{4830E426-85D0-42D8-AB85-80D78BE6351C}" destId="{3B1A4BFE-DA82-42AD-A602-BD2B220F87F8}" srcOrd="0" destOrd="1" presId="urn:microsoft.com/office/officeart/2005/8/layout/vList2"/>
    <dgm:cxn modelId="{217C70E0-ADEB-41F7-93F7-1002FA484351}" type="presOf" srcId="{45717C9D-DF25-45E8-8B6A-FA890828A600}" destId="{F48FCC18-893A-413D-9BF6-DED8572761B0}" srcOrd="0" destOrd="0" presId="urn:microsoft.com/office/officeart/2005/8/layout/vList2"/>
    <dgm:cxn modelId="{34493359-A5A3-4123-8BD9-3F738C70E0D4}" srcId="{D6A0E053-BB8D-4941-BB66-AA230E54E052}" destId="{058576AC-9D29-4239-8BE4-DCC4DAE4CC19}" srcOrd="2" destOrd="0" parTransId="{EC8E2C85-B05C-4BDD-9AFF-FE842385E1E9}" sibTransId="{CDAFB04A-73BA-47BB-ABBC-0F1602E8EB60}"/>
    <dgm:cxn modelId="{F8483578-04C7-4B03-8E23-BC6602133E4D}" srcId="{D6A0E053-BB8D-4941-BB66-AA230E54E052}" destId="{F607C665-ABFD-4620-820E-1BCB5F1A6E2E}" srcOrd="1" destOrd="0" parTransId="{17B0D764-C450-4E0C-B9BB-7E881D7A7428}" sibTransId="{F3E673FE-3796-4E9C-A2B6-BD749C86C465}"/>
    <dgm:cxn modelId="{22AFA2FE-6D05-431D-8C1C-F1B16E33571E}" type="presOf" srcId="{A3ECD649-3CFA-4534-8F97-B124104873E2}" destId="{3B1A4BFE-DA82-42AD-A602-BD2B220F87F8}" srcOrd="0" destOrd="0" presId="urn:microsoft.com/office/officeart/2005/8/layout/vList2"/>
    <dgm:cxn modelId="{8CC53A8D-828B-44F2-9A6D-A5CEFE1FB796}" type="presOf" srcId="{DC88FB1F-318D-47BF-A991-5442B880F630}" destId="{EA3FC675-E774-4ABA-AF5B-8F7907452E95}" srcOrd="0" destOrd="0" presId="urn:microsoft.com/office/officeart/2005/8/layout/vList2"/>
    <dgm:cxn modelId="{E60A8E67-0D77-4C13-A694-559A4EA58115}" srcId="{E5700EB5-70BE-43EC-8151-76E6E121EE87}" destId="{4830E426-85D0-42D8-AB85-80D78BE6351C}" srcOrd="1" destOrd="0" parTransId="{296EBB1F-7EF5-47CA-A67E-01B5A19ABC1E}" sibTransId="{DC3CA1F1-2050-4FD9-9F6D-744093440D1B}"/>
    <dgm:cxn modelId="{5DEC61BD-B260-473C-B221-16722BFAD208}" srcId="{D6A0E053-BB8D-4941-BB66-AA230E54E052}" destId="{DC88FB1F-318D-47BF-A991-5442B880F630}" srcOrd="0" destOrd="0" parTransId="{E77CBE0D-BB56-4BB6-BB24-49FE5394FC03}" sibTransId="{880A6E14-E4E0-4FA1-99FA-03E9DF13D46D}"/>
    <dgm:cxn modelId="{147C91C2-2907-4B86-9ABD-9E79648B1B07}" type="presOf" srcId="{6098D76A-DD1B-49BA-BEFB-707B86DCDF0D}" destId="{EA3FC675-E774-4ABA-AF5B-8F7907452E95}" srcOrd="0" destOrd="3" presId="urn:microsoft.com/office/officeart/2005/8/layout/vList2"/>
    <dgm:cxn modelId="{AA2F1E8B-AE46-4765-A029-DAAC350755A5}" srcId="{E5700EB5-70BE-43EC-8151-76E6E121EE87}" destId="{A3ECD649-3CFA-4534-8F97-B124104873E2}" srcOrd="0" destOrd="0" parTransId="{33A62DF3-302F-490E-BD5C-AF2F11C6983B}" sibTransId="{CAE68D44-EF7D-4F4B-B5F2-0D64F10CB86D}"/>
    <dgm:cxn modelId="{D5684B16-DB43-4E7E-87C3-ED17659C2562}" type="presOf" srcId="{E5700EB5-70BE-43EC-8151-76E6E121EE87}" destId="{A9DB1DEB-7BE0-4B49-B87E-8F211398E12E}" srcOrd="0" destOrd="0" presId="urn:microsoft.com/office/officeart/2005/8/layout/vList2"/>
    <dgm:cxn modelId="{EB4A995B-0CAA-41AF-AD51-1770B1B47FB3}" type="presOf" srcId="{058576AC-9D29-4239-8BE4-DCC4DAE4CC19}" destId="{EA3FC675-E774-4ABA-AF5B-8F7907452E95}" srcOrd="0" destOrd="2" presId="urn:microsoft.com/office/officeart/2005/8/layout/vList2"/>
    <dgm:cxn modelId="{0CCA8182-0C09-42CC-A421-423C6BC4CCFE}" type="presOf" srcId="{D6A0E053-BB8D-4941-BB66-AA230E54E052}" destId="{CA9388B2-444A-4B89-8EB6-96DAB7D6C024}" srcOrd="0" destOrd="0" presId="urn:microsoft.com/office/officeart/2005/8/layout/vList2"/>
    <dgm:cxn modelId="{AA9C1DE7-986A-4CA5-B7F5-112E58FFEF81}" srcId="{45717C9D-DF25-45E8-8B6A-FA890828A600}" destId="{D6A0E053-BB8D-4941-BB66-AA230E54E052}" srcOrd="0" destOrd="0" parTransId="{2DE63587-5C10-416E-B1E3-D8A779EAF794}" sibTransId="{704435B3-E41F-4B3D-84F7-A01F65DB1C72}"/>
    <dgm:cxn modelId="{F3783AA4-A1C8-4EC1-907F-F864D542DCCB}" srcId="{45717C9D-DF25-45E8-8B6A-FA890828A600}" destId="{E5700EB5-70BE-43EC-8151-76E6E121EE87}" srcOrd="1" destOrd="0" parTransId="{373186F8-960C-4CA9-9E80-945945ECAD75}" sibTransId="{88DD1BD9-F7B5-4C58-ABA1-B1F59D4478F4}"/>
    <dgm:cxn modelId="{8CB2E14C-2554-4182-84CC-23E0254080E0}" type="presOf" srcId="{F607C665-ABFD-4620-820E-1BCB5F1A6E2E}" destId="{EA3FC675-E774-4ABA-AF5B-8F7907452E95}" srcOrd="0" destOrd="1" presId="urn:microsoft.com/office/officeart/2005/8/layout/vList2"/>
    <dgm:cxn modelId="{67F803F7-254B-4901-883D-27F1DD256024}" srcId="{D6A0E053-BB8D-4941-BB66-AA230E54E052}" destId="{6098D76A-DD1B-49BA-BEFB-707B86DCDF0D}" srcOrd="3" destOrd="0" parTransId="{40FE28F0-F49D-4A8A-B2E4-5E108DE12EEA}" sibTransId="{69C90AC9-DDEE-4ABA-AB4F-7A99DB165506}"/>
    <dgm:cxn modelId="{0118A72F-9C26-490E-813D-A2F70B65A62A}" type="presParOf" srcId="{F48FCC18-893A-413D-9BF6-DED8572761B0}" destId="{CA9388B2-444A-4B89-8EB6-96DAB7D6C024}" srcOrd="0" destOrd="0" presId="urn:microsoft.com/office/officeart/2005/8/layout/vList2"/>
    <dgm:cxn modelId="{268BC1FF-1DB3-4DF0-B5E2-130B041291DD}" type="presParOf" srcId="{F48FCC18-893A-413D-9BF6-DED8572761B0}" destId="{EA3FC675-E774-4ABA-AF5B-8F7907452E95}" srcOrd="1" destOrd="0" presId="urn:microsoft.com/office/officeart/2005/8/layout/vList2"/>
    <dgm:cxn modelId="{AE22D12E-16EA-45BE-9D1A-B8B5E9841C90}" type="presParOf" srcId="{F48FCC18-893A-413D-9BF6-DED8572761B0}" destId="{A9DB1DEB-7BE0-4B49-B87E-8F211398E12E}" srcOrd="2" destOrd="0" presId="urn:microsoft.com/office/officeart/2005/8/layout/vList2"/>
    <dgm:cxn modelId="{BEEB9DA7-D6DB-44B3-B8AE-085CC06FC85B}" type="presParOf" srcId="{F48FCC18-893A-413D-9BF6-DED8572761B0}" destId="{3B1A4BFE-DA82-42AD-A602-BD2B220F87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BB33E-A7E6-4777-9C3A-552E6C9C0E8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47FB53-4ABD-4087-9F17-573CCABEFD40}">
      <dgm:prSet phldrT="[Text]"/>
      <dgm:spPr/>
      <dgm:t>
        <a:bodyPr/>
        <a:lstStyle/>
        <a:p>
          <a:r>
            <a:rPr lang="en-US" dirty="0" smtClean="0"/>
            <a:t>768 observations</a:t>
          </a:r>
          <a:endParaRPr lang="en-US" dirty="0"/>
        </a:p>
      </dgm:t>
    </dgm:pt>
    <dgm:pt modelId="{D2E3B6F5-8939-4653-AF4A-BBCC4C7E815F}" type="parTrans" cxnId="{F607649F-1AF2-42B2-877D-7F4DEF9BCB24}">
      <dgm:prSet/>
      <dgm:spPr/>
      <dgm:t>
        <a:bodyPr/>
        <a:lstStyle/>
        <a:p>
          <a:endParaRPr lang="en-US"/>
        </a:p>
      </dgm:t>
    </dgm:pt>
    <dgm:pt modelId="{AF570E96-2931-4ABD-AE5E-286BE9E1FD7D}" type="sibTrans" cxnId="{F607649F-1AF2-42B2-877D-7F4DEF9BCB24}">
      <dgm:prSet/>
      <dgm:spPr/>
      <dgm:t>
        <a:bodyPr/>
        <a:lstStyle/>
        <a:p>
          <a:endParaRPr lang="en-US"/>
        </a:p>
      </dgm:t>
    </dgm:pt>
    <dgm:pt modelId="{AA2525F0-7093-4002-AE5B-33F5818AAEC1}">
      <dgm:prSet phldrT="[Text]"/>
      <dgm:spPr/>
      <dgm:t>
        <a:bodyPr/>
        <a:lstStyle/>
        <a:p>
          <a:r>
            <a:rPr lang="en-US" dirty="0" smtClean="0"/>
            <a:t>9 </a:t>
          </a:r>
        </a:p>
        <a:p>
          <a:r>
            <a:rPr lang="en-US" dirty="0" smtClean="0"/>
            <a:t>features</a:t>
          </a:r>
          <a:endParaRPr lang="en-US" dirty="0"/>
        </a:p>
      </dgm:t>
    </dgm:pt>
    <dgm:pt modelId="{47AC2ABC-1E66-40F6-BDDF-D2BBAC9EE115}" type="parTrans" cxnId="{9C37E9AF-DE7A-49C1-8741-2199F58E3759}">
      <dgm:prSet/>
      <dgm:spPr/>
      <dgm:t>
        <a:bodyPr/>
        <a:lstStyle/>
        <a:p>
          <a:endParaRPr lang="en-US"/>
        </a:p>
      </dgm:t>
    </dgm:pt>
    <dgm:pt modelId="{345800DD-FBAB-4E3A-862C-1813A40DC85A}" type="sibTrans" cxnId="{9C37E9AF-DE7A-49C1-8741-2199F58E3759}">
      <dgm:prSet/>
      <dgm:spPr/>
      <dgm:t>
        <a:bodyPr/>
        <a:lstStyle/>
        <a:p>
          <a:endParaRPr lang="en-US"/>
        </a:p>
      </dgm:t>
    </dgm:pt>
    <dgm:pt modelId="{58849B73-06D8-4B2A-AA9B-E95FDCEB7307}" type="pres">
      <dgm:prSet presAssocID="{71DBB33E-A7E6-4777-9C3A-552E6C9C0E8A}" presName="diagram" presStyleCnt="0">
        <dgm:presLayoutVars>
          <dgm:dir/>
          <dgm:resizeHandles val="exact"/>
        </dgm:presLayoutVars>
      </dgm:prSet>
      <dgm:spPr/>
    </dgm:pt>
    <dgm:pt modelId="{575A49F6-9518-415C-8350-6A03D040D8F6}" type="pres">
      <dgm:prSet presAssocID="{1C47FB53-4ABD-4087-9F17-573CCABEFD40}" presName="node" presStyleLbl="node1" presStyleIdx="0" presStyleCnt="2">
        <dgm:presLayoutVars>
          <dgm:bulletEnabled val="1"/>
        </dgm:presLayoutVars>
      </dgm:prSet>
      <dgm:spPr/>
    </dgm:pt>
    <dgm:pt modelId="{8E4A64BE-D464-4B9B-997F-F1F80CE4C45C}" type="pres">
      <dgm:prSet presAssocID="{AF570E96-2931-4ABD-AE5E-286BE9E1FD7D}" presName="sibTrans" presStyleCnt="0"/>
      <dgm:spPr/>
    </dgm:pt>
    <dgm:pt modelId="{3F2B4621-E6DF-47BE-9A35-00BD412DC705}" type="pres">
      <dgm:prSet presAssocID="{AA2525F0-7093-4002-AE5B-33F5818AAEC1}" presName="node" presStyleLbl="node1" presStyleIdx="1" presStyleCnt="2">
        <dgm:presLayoutVars>
          <dgm:bulletEnabled val="1"/>
        </dgm:presLayoutVars>
      </dgm:prSet>
      <dgm:spPr/>
    </dgm:pt>
  </dgm:ptLst>
  <dgm:cxnLst>
    <dgm:cxn modelId="{96E39F4E-88EC-4523-AF1F-0A7B6A784D5A}" type="presOf" srcId="{1C47FB53-4ABD-4087-9F17-573CCABEFD40}" destId="{575A49F6-9518-415C-8350-6A03D040D8F6}" srcOrd="0" destOrd="0" presId="urn:microsoft.com/office/officeart/2005/8/layout/default"/>
    <dgm:cxn modelId="{F607649F-1AF2-42B2-877D-7F4DEF9BCB24}" srcId="{71DBB33E-A7E6-4777-9C3A-552E6C9C0E8A}" destId="{1C47FB53-4ABD-4087-9F17-573CCABEFD40}" srcOrd="0" destOrd="0" parTransId="{D2E3B6F5-8939-4653-AF4A-BBCC4C7E815F}" sibTransId="{AF570E96-2931-4ABD-AE5E-286BE9E1FD7D}"/>
    <dgm:cxn modelId="{9C37E9AF-DE7A-49C1-8741-2199F58E3759}" srcId="{71DBB33E-A7E6-4777-9C3A-552E6C9C0E8A}" destId="{AA2525F0-7093-4002-AE5B-33F5818AAEC1}" srcOrd="1" destOrd="0" parTransId="{47AC2ABC-1E66-40F6-BDDF-D2BBAC9EE115}" sibTransId="{345800DD-FBAB-4E3A-862C-1813A40DC85A}"/>
    <dgm:cxn modelId="{4536C9BF-07BB-4C21-A402-6A8268A66086}" type="presOf" srcId="{AA2525F0-7093-4002-AE5B-33F5818AAEC1}" destId="{3F2B4621-E6DF-47BE-9A35-00BD412DC705}" srcOrd="0" destOrd="0" presId="urn:microsoft.com/office/officeart/2005/8/layout/default"/>
    <dgm:cxn modelId="{439F4CE2-5F50-4044-8D79-7388F0B1A940}" type="presOf" srcId="{71DBB33E-A7E6-4777-9C3A-552E6C9C0E8A}" destId="{58849B73-06D8-4B2A-AA9B-E95FDCEB7307}" srcOrd="0" destOrd="0" presId="urn:microsoft.com/office/officeart/2005/8/layout/default"/>
    <dgm:cxn modelId="{B041652D-170C-4337-A85C-8EC16A614038}" type="presParOf" srcId="{58849B73-06D8-4B2A-AA9B-E95FDCEB7307}" destId="{575A49F6-9518-415C-8350-6A03D040D8F6}" srcOrd="0" destOrd="0" presId="urn:microsoft.com/office/officeart/2005/8/layout/default"/>
    <dgm:cxn modelId="{2857A878-1CD3-4D25-9C73-9DE001D93C16}" type="presParOf" srcId="{58849B73-06D8-4B2A-AA9B-E95FDCEB7307}" destId="{8E4A64BE-D464-4B9B-997F-F1F80CE4C45C}" srcOrd="1" destOrd="0" presId="urn:microsoft.com/office/officeart/2005/8/layout/default"/>
    <dgm:cxn modelId="{05E5E0A1-2DC6-48AC-BE2F-1992A860089A}" type="presParOf" srcId="{58849B73-06D8-4B2A-AA9B-E95FDCEB7307}" destId="{3F2B4621-E6DF-47BE-9A35-00BD412DC70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4331F1-6B68-4279-A910-C05A6A23105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2EF41D-6E09-4EF0-99C7-766DA3DF0B89}">
      <dgm:prSet phldrT="[Text]"/>
      <dgm:spPr/>
      <dgm:t>
        <a:bodyPr/>
        <a:lstStyle/>
        <a:p>
          <a:r>
            <a:rPr lang="en-US" b="0" i="0" dirty="0" smtClean="0"/>
            <a:t>35% of the patients have diabetes, while 65% do not</a:t>
          </a:r>
          <a:endParaRPr lang="en-US" dirty="0"/>
        </a:p>
      </dgm:t>
    </dgm:pt>
    <dgm:pt modelId="{233BAD40-91FC-4927-B0BF-F702FBF620A0}" type="parTrans" cxnId="{CCCB2842-20C8-423F-BD5D-D64B68C15743}">
      <dgm:prSet/>
      <dgm:spPr/>
      <dgm:t>
        <a:bodyPr/>
        <a:lstStyle/>
        <a:p>
          <a:endParaRPr lang="en-US"/>
        </a:p>
      </dgm:t>
    </dgm:pt>
    <dgm:pt modelId="{A68335C5-5F2A-44D0-BA71-01D30C6012AE}" type="sibTrans" cxnId="{CCCB2842-20C8-423F-BD5D-D64B68C15743}">
      <dgm:prSet/>
      <dgm:spPr/>
      <dgm:t>
        <a:bodyPr/>
        <a:lstStyle/>
        <a:p>
          <a:endParaRPr lang="en-US"/>
        </a:p>
      </dgm:t>
    </dgm:pt>
    <dgm:pt modelId="{E1592FBC-1B28-48BC-8A6A-3D84803B8336}">
      <dgm:prSet phldrT="[Text]"/>
      <dgm:spPr/>
      <dgm:t>
        <a:bodyPr/>
        <a:lstStyle/>
        <a:p>
          <a:r>
            <a:rPr lang="en-US" b="0" i="0" dirty="0" smtClean="0"/>
            <a:t>We can get an accuracy of 65% without any model - just declare that no one has diabetes</a:t>
          </a:r>
          <a:endParaRPr lang="en-US" dirty="0"/>
        </a:p>
      </dgm:t>
    </dgm:pt>
    <dgm:pt modelId="{74FE8D22-B496-4A44-8F3C-C4BAC84C524C}" type="parTrans" cxnId="{7A5FA5FD-602D-4A22-A1A5-455F51A09E31}">
      <dgm:prSet/>
      <dgm:spPr/>
      <dgm:t>
        <a:bodyPr/>
        <a:lstStyle/>
        <a:p>
          <a:endParaRPr lang="en-US"/>
        </a:p>
      </dgm:t>
    </dgm:pt>
    <dgm:pt modelId="{DC3A89F6-E86B-48C4-9937-B8A81EB8022D}" type="sibTrans" cxnId="{7A5FA5FD-602D-4A22-A1A5-455F51A09E31}">
      <dgm:prSet/>
      <dgm:spPr/>
      <dgm:t>
        <a:bodyPr/>
        <a:lstStyle/>
        <a:p>
          <a:endParaRPr lang="en-US"/>
        </a:p>
      </dgm:t>
    </dgm:pt>
    <dgm:pt modelId="{C7F03489-3FF4-4121-BB0E-0F728A66FA33}" type="pres">
      <dgm:prSet presAssocID="{024331F1-6B68-4279-A910-C05A6A231055}" presName="linear" presStyleCnt="0">
        <dgm:presLayoutVars>
          <dgm:animLvl val="lvl"/>
          <dgm:resizeHandles val="exact"/>
        </dgm:presLayoutVars>
      </dgm:prSet>
      <dgm:spPr/>
    </dgm:pt>
    <dgm:pt modelId="{0A705C77-3C53-4D5D-9DC1-885A83A08A83}" type="pres">
      <dgm:prSet presAssocID="{C72EF41D-6E09-4EF0-99C7-766DA3DF0B8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F1874-5C77-424D-9302-C199CC9DCA26}" type="pres">
      <dgm:prSet presAssocID="{A68335C5-5F2A-44D0-BA71-01D30C6012AE}" presName="spacer" presStyleCnt="0"/>
      <dgm:spPr/>
    </dgm:pt>
    <dgm:pt modelId="{9A01DBE8-5BA7-4EB9-9402-DA4F24CDB27F}" type="pres">
      <dgm:prSet presAssocID="{E1592FBC-1B28-48BC-8A6A-3D84803B833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CB2842-20C8-423F-BD5D-D64B68C15743}" srcId="{024331F1-6B68-4279-A910-C05A6A231055}" destId="{C72EF41D-6E09-4EF0-99C7-766DA3DF0B89}" srcOrd="0" destOrd="0" parTransId="{233BAD40-91FC-4927-B0BF-F702FBF620A0}" sibTransId="{A68335C5-5F2A-44D0-BA71-01D30C6012AE}"/>
    <dgm:cxn modelId="{7A5FA5FD-602D-4A22-A1A5-455F51A09E31}" srcId="{024331F1-6B68-4279-A910-C05A6A231055}" destId="{E1592FBC-1B28-48BC-8A6A-3D84803B8336}" srcOrd="1" destOrd="0" parTransId="{74FE8D22-B496-4A44-8F3C-C4BAC84C524C}" sibTransId="{DC3A89F6-E86B-48C4-9937-B8A81EB8022D}"/>
    <dgm:cxn modelId="{AC39DBE4-DDC7-4398-AD78-F18FA5C2E86A}" type="presOf" srcId="{024331F1-6B68-4279-A910-C05A6A231055}" destId="{C7F03489-3FF4-4121-BB0E-0F728A66FA33}" srcOrd="0" destOrd="0" presId="urn:microsoft.com/office/officeart/2005/8/layout/vList2"/>
    <dgm:cxn modelId="{BCFDB27F-8206-4D6C-A2F0-EA74A8339621}" type="presOf" srcId="{C72EF41D-6E09-4EF0-99C7-766DA3DF0B89}" destId="{0A705C77-3C53-4D5D-9DC1-885A83A08A83}" srcOrd="0" destOrd="0" presId="urn:microsoft.com/office/officeart/2005/8/layout/vList2"/>
    <dgm:cxn modelId="{F3C90C24-4A27-4179-BC3D-BACEF8305245}" type="presOf" srcId="{E1592FBC-1B28-48BC-8A6A-3D84803B8336}" destId="{9A01DBE8-5BA7-4EB9-9402-DA4F24CDB27F}" srcOrd="0" destOrd="0" presId="urn:microsoft.com/office/officeart/2005/8/layout/vList2"/>
    <dgm:cxn modelId="{B2071139-6143-47C3-A5A2-517B36690EFC}" type="presParOf" srcId="{C7F03489-3FF4-4121-BB0E-0F728A66FA33}" destId="{0A705C77-3C53-4D5D-9DC1-885A83A08A83}" srcOrd="0" destOrd="0" presId="urn:microsoft.com/office/officeart/2005/8/layout/vList2"/>
    <dgm:cxn modelId="{9693A1FF-2C28-4322-A014-7979FF9315B5}" type="presParOf" srcId="{C7F03489-3FF4-4121-BB0E-0F728A66FA33}" destId="{A8BF1874-5C77-424D-9302-C199CC9DCA26}" srcOrd="1" destOrd="0" presId="urn:microsoft.com/office/officeart/2005/8/layout/vList2"/>
    <dgm:cxn modelId="{DD588F0F-727B-4D10-ADA9-0274F712B957}" type="presParOf" srcId="{C7F03489-3FF4-4121-BB0E-0F728A66FA33}" destId="{9A01DBE8-5BA7-4EB9-9402-DA4F24CDB27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4ACAE6-3DB2-49FD-B912-3A29499E7F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B000F6-E2DA-40B2-B821-F55BF0D5A3EB}">
      <dgm:prSet phldrT="[Text]" custT="1"/>
      <dgm:spPr/>
      <dgm:t>
        <a:bodyPr/>
        <a:lstStyle/>
        <a:p>
          <a:r>
            <a:rPr lang="en-US" sz="1400" b="0" i="0" dirty="0" smtClean="0"/>
            <a:t>Perform Multivariate Analysis by creating a </a:t>
          </a:r>
          <a:r>
            <a:rPr lang="en-US" sz="1400" b="0" i="0" dirty="0" err="1" smtClean="0"/>
            <a:t>pairplot</a:t>
          </a:r>
          <a:r>
            <a:rPr lang="en-US" sz="1400" b="0" i="0" dirty="0" smtClean="0"/>
            <a:t> of all the columns</a:t>
          </a:r>
          <a:endParaRPr lang="en-US" sz="1400" dirty="0"/>
        </a:p>
      </dgm:t>
    </dgm:pt>
    <dgm:pt modelId="{C0E3A8E0-DE3D-4B8D-A804-D751E5C26B3D}" type="parTrans" cxnId="{60F6BF13-1E21-4B05-B085-21811A21BC4E}">
      <dgm:prSet/>
      <dgm:spPr/>
      <dgm:t>
        <a:bodyPr/>
        <a:lstStyle/>
        <a:p>
          <a:endParaRPr lang="en-US"/>
        </a:p>
      </dgm:t>
    </dgm:pt>
    <dgm:pt modelId="{757B97A1-6779-468D-B54E-B3CB49E1A7F3}" type="sibTrans" cxnId="{60F6BF13-1E21-4B05-B085-21811A21BC4E}">
      <dgm:prSet/>
      <dgm:spPr/>
      <dgm:t>
        <a:bodyPr/>
        <a:lstStyle/>
        <a:p>
          <a:endParaRPr lang="en-US"/>
        </a:p>
      </dgm:t>
    </dgm:pt>
    <dgm:pt modelId="{CD1228A0-2822-4D27-8852-4C9552773214}" type="pres">
      <dgm:prSet presAssocID="{4C4ACAE6-3DB2-49FD-B912-3A29499E7FFF}" presName="diagram" presStyleCnt="0">
        <dgm:presLayoutVars>
          <dgm:dir/>
          <dgm:resizeHandles val="exact"/>
        </dgm:presLayoutVars>
      </dgm:prSet>
      <dgm:spPr/>
    </dgm:pt>
    <dgm:pt modelId="{2EC7CEC5-5ADF-427B-B554-626D94CC26F4}" type="pres">
      <dgm:prSet presAssocID="{D7B000F6-E2DA-40B2-B821-F55BF0D5A3EB}" presName="node" presStyleLbl="node1" presStyleIdx="0" presStyleCnt="1" custScaleX="115424" custScaleY="42497" custLinFactNeighborX="-1805" custLinFactNeighborY="10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1012D0-B134-4B1F-990B-5D62F146740D}" type="presOf" srcId="{D7B000F6-E2DA-40B2-B821-F55BF0D5A3EB}" destId="{2EC7CEC5-5ADF-427B-B554-626D94CC26F4}" srcOrd="0" destOrd="0" presId="urn:microsoft.com/office/officeart/2005/8/layout/default"/>
    <dgm:cxn modelId="{60F6BF13-1E21-4B05-B085-21811A21BC4E}" srcId="{4C4ACAE6-3DB2-49FD-B912-3A29499E7FFF}" destId="{D7B000F6-E2DA-40B2-B821-F55BF0D5A3EB}" srcOrd="0" destOrd="0" parTransId="{C0E3A8E0-DE3D-4B8D-A804-D751E5C26B3D}" sibTransId="{757B97A1-6779-468D-B54E-B3CB49E1A7F3}"/>
    <dgm:cxn modelId="{F5DD6375-CD88-4BCE-93F1-D92DB7D2F69E}" type="presOf" srcId="{4C4ACAE6-3DB2-49FD-B912-3A29499E7FFF}" destId="{CD1228A0-2822-4D27-8852-4C9552773214}" srcOrd="0" destOrd="0" presId="urn:microsoft.com/office/officeart/2005/8/layout/default"/>
    <dgm:cxn modelId="{BFF1463A-51EA-4C7C-B1D3-E16DCAF766A4}" type="presParOf" srcId="{CD1228A0-2822-4D27-8852-4C9552773214}" destId="{2EC7CEC5-5ADF-427B-B554-626D94CC26F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4ACAE6-3DB2-49FD-B912-3A29499E7F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B000F6-E2DA-40B2-B821-F55BF0D5A3EB}">
      <dgm:prSet phldrT="[Text]" custT="1"/>
      <dgm:spPr/>
      <dgm:t>
        <a:bodyPr/>
        <a:lstStyle/>
        <a:p>
          <a:r>
            <a:rPr lang="en-US" sz="1400" b="0" i="0" dirty="0" smtClean="0"/>
            <a:t>Using </a:t>
          </a:r>
          <a:r>
            <a:rPr lang="en-US" sz="1400" b="0" i="0" dirty="0" err="1" smtClean="0"/>
            <a:t>Heatmap</a:t>
          </a:r>
          <a:r>
            <a:rPr lang="en-US" sz="1400" b="0" i="0" dirty="0" smtClean="0"/>
            <a:t> to explore which variables are positively or negatively correlated with one another</a:t>
          </a:r>
          <a:endParaRPr lang="en-US" sz="1400" dirty="0"/>
        </a:p>
      </dgm:t>
    </dgm:pt>
    <dgm:pt modelId="{C0E3A8E0-DE3D-4B8D-A804-D751E5C26B3D}" type="parTrans" cxnId="{60F6BF13-1E21-4B05-B085-21811A21BC4E}">
      <dgm:prSet/>
      <dgm:spPr/>
      <dgm:t>
        <a:bodyPr/>
        <a:lstStyle/>
        <a:p>
          <a:endParaRPr lang="en-US"/>
        </a:p>
      </dgm:t>
    </dgm:pt>
    <dgm:pt modelId="{757B97A1-6779-468D-B54E-B3CB49E1A7F3}" type="sibTrans" cxnId="{60F6BF13-1E21-4B05-B085-21811A21BC4E}">
      <dgm:prSet/>
      <dgm:spPr/>
      <dgm:t>
        <a:bodyPr/>
        <a:lstStyle/>
        <a:p>
          <a:endParaRPr lang="en-US"/>
        </a:p>
      </dgm:t>
    </dgm:pt>
    <dgm:pt modelId="{CD1228A0-2822-4D27-8852-4C9552773214}" type="pres">
      <dgm:prSet presAssocID="{4C4ACAE6-3DB2-49FD-B912-3A29499E7FFF}" presName="diagram" presStyleCnt="0">
        <dgm:presLayoutVars>
          <dgm:dir/>
          <dgm:resizeHandles val="exact"/>
        </dgm:presLayoutVars>
      </dgm:prSet>
      <dgm:spPr/>
    </dgm:pt>
    <dgm:pt modelId="{2EC7CEC5-5ADF-427B-B554-626D94CC26F4}" type="pres">
      <dgm:prSet presAssocID="{D7B000F6-E2DA-40B2-B821-F55BF0D5A3EB}" presName="node" presStyleLbl="node1" presStyleIdx="0" presStyleCnt="1" custScaleX="100000" custScaleY="29465" custLinFactNeighborX="19668" custLinFactNeighborY="89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14C6FD-525F-4E79-AFE7-D82BD698B8C6}" type="presOf" srcId="{4C4ACAE6-3DB2-49FD-B912-3A29499E7FFF}" destId="{CD1228A0-2822-4D27-8852-4C9552773214}" srcOrd="0" destOrd="0" presId="urn:microsoft.com/office/officeart/2005/8/layout/default"/>
    <dgm:cxn modelId="{A6107AC9-B312-45FC-82B5-75A05D6F0CFB}" type="presOf" srcId="{D7B000F6-E2DA-40B2-B821-F55BF0D5A3EB}" destId="{2EC7CEC5-5ADF-427B-B554-626D94CC26F4}" srcOrd="0" destOrd="0" presId="urn:microsoft.com/office/officeart/2005/8/layout/default"/>
    <dgm:cxn modelId="{60F6BF13-1E21-4B05-B085-21811A21BC4E}" srcId="{4C4ACAE6-3DB2-49FD-B912-3A29499E7FFF}" destId="{D7B000F6-E2DA-40B2-B821-F55BF0D5A3EB}" srcOrd="0" destOrd="0" parTransId="{C0E3A8E0-DE3D-4B8D-A804-D751E5C26B3D}" sibTransId="{757B97A1-6779-468D-B54E-B3CB49E1A7F3}"/>
    <dgm:cxn modelId="{B3BB8541-9ACA-40EE-9F7B-5F640C0CCDCF}" type="presParOf" srcId="{CD1228A0-2822-4D27-8852-4C9552773214}" destId="{2EC7CEC5-5ADF-427B-B554-626D94CC26F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4ACAE6-3DB2-49FD-B912-3A29499E7F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1228A0-2822-4D27-8852-4C9552773214}" type="pres">
      <dgm:prSet presAssocID="{4C4ACAE6-3DB2-49FD-B912-3A29499E7FFF}" presName="diagram" presStyleCnt="0">
        <dgm:presLayoutVars>
          <dgm:dir/>
          <dgm:resizeHandles val="exact"/>
        </dgm:presLayoutVars>
      </dgm:prSet>
      <dgm:spPr/>
    </dgm:pt>
  </dgm:ptLst>
  <dgm:cxnLst>
    <dgm:cxn modelId="{E3202827-F736-49FB-875A-2D3DFEF0FDB2}" type="presOf" srcId="{4C4ACAE6-3DB2-49FD-B912-3A29499E7FFF}" destId="{CD1228A0-2822-4D27-8852-4C95527732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4ACAE6-3DB2-49FD-B912-3A29499E7F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1228A0-2822-4D27-8852-4C9552773214}" type="pres">
      <dgm:prSet presAssocID="{4C4ACAE6-3DB2-49FD-B912-3A29499E7FFF}" presName="diagram" presStyleCnt="0">
        <dgm:presLayoutVars>
          <dgm:dir/>
          <dgm:resizeHandles val="exact"/>
        </dgm:presLayoutVars>
      </dgm:prSet>
      <dgm:spPr/>
    </dgm:pt>
  </dgm:ptLst>
  <dgm:cxnLst>
    <dgm:cxn modelId="{DBA91A04-965B-44BE-9A2A-C507C2677CAD}" type="presOf" srcId="{4C4ACAE6-3DB2-49FD-B912-3A29499E7FFF}" destId="{CD1228A0-2822-4D27-8852-4C95527732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6E0502-E44F-4646-BA38-014512A33F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536A00-23CD-4584-BC02-6897149FA02E}">
      <dgm:prSet phldrT="[Text]"/>
      <dgm:spPr/>
      <dgm:t>
        <a:bodyPr/>
        <a:lstStyle/>
        <a:p>
          <a:r>
            <a:rPr lang="en-US" dirty="0" smtClean="0"/>
            <a:t>Train Test Split</a:t>
          </a:r>
          <a:endParaRPr lang="en-US" dirty="0"/>
        </a:p>
      </dgm:t>
    </dgm:pt>
    <dgm:pt modelId="{01E9AF2E-8557-4C08-81DE-D02A6D1EFFA5}" type="parTrans" cxnId="{49BFFC4E-45BD-42C3-9565-EDB757D88AF6}">
      <dgm:prSet/>
      <dgm:spPr/>
      <dgm:t>
        <a:bodyPr/>
        <a:lstStyle/>
        <a:p>
          <a:endParaRPr lang="en-US"/>
        </a:p>
      </dgm:t>
    </dgm:pt>
    <dgm:pt modelId="{59D43797-09DE-42C2-89DA-9A70736F321A}" type="sibTrans" cxnId="{49BFFC4E-45BD-42C3-9565-EDB757D88AF6}">
      <dgm:prSet/>
      <dgm:spPr/>
      <dgm:t>
        <a:bodyPr/>
        <a:lstStyle/>
        <a:p>
          <a:endParaRPr lang="en-US"/>
        </a:p>
      </dgm:t>
    </dgm:pt>
    <dgm:pt modelId="{880FD616-99EC-452E-B4FA-917962A61906}">
      <dgm:prSet phldrT="[Text]"/>
      <dgm:spPr/>
      <dgm:t>
        <a:bodyPr/>
        <a:lstStyle/>
        <a:p>
          <a:r>
            <a:rPr lang="en-US" b="0" i="0" dirty="0" smtClean="0"/>
            <a:t>ROC-AUC score</a:t>
          </a:r>
          <a:endParaRPr lang="en-US" dirty="0"/>
        </a:p>
      </dgm:t>
    </dgm:pt>
    <dgm:pt modelId="{FCDA5E0F-D8E3-48E9-8163-04319CCFC500}" type="parTrans" cxnId="{9DE5F1DE-B5B4-40B2-BC36-B0CDB9445EF7}">
      <dgm:prSet/>
      <dgm:spPr/>
      <dgm:t>
        <a:bodyPr/>
        <a:lstStyle/>
        <a:p>
          <a:endParaRPr lang="en-US"/>
        </a:p>
      </dgm:t>
    </dgm:pt>
    <dgm:pt modelId="{9331407E-AB5D-4162-971A-FE0915DCED8B}" type="sibTrans" cxnId="{9DE5F1DE-B5B4-40B2-BC36-B0CDB9445EF7}">
      <dgm:prSet/>
      <dgm:spPr/>
      <dgm:t>
        <a:bodyPr/>
        <a:lstStyle/>
        <a:p>
          <a:endParaRPr lang="en-US"/>
        </a:p>
      </dgm:t>
    </dgm:pt>
    <dgm:pt modelId="{8664A45B-258D-4C0E-9359-B18D66AA1741}">
      <dgm:prSet phldrT="[Text]"/>
      <dgm:spPr/>
      <dgm:t>
        <a:bodyPr/>
        <a:lstStyle/>
        <a:p>
          <a:r>
            <a:rPr lang="en-US" b="0" i="0" dirty="0" smtClean="0"/>
            <a:t>Model</a:t>
          </a:r>
          <a:endParaRPr lang="en-US" dirty="0"/>
        </a:p>
      </dgm:t>
    </dgm:pt>
    <dgm:pt modelId="{524DBE1F-310E-4DA8-B67A-2CE3CE4E6500}" type="parTrans" cxnId="{CA6A1754-3FAB-4B9E-8442-C56398C1BB46}">
      <dgm:prSet/>
      <dgm:spPr/>
      <dgm:t>
        <a:bodyPr/>
        <a:lstStyle/>
        <a:p>
          <a:endParaRPr lang="en-US"/>
        </a:p>
      </dgm:t>
    </dgm:pt>
    <dgm:pt modelId="{409412A2-D996-4B81-9A6F-30BD6DF01DD7}" type="sibTrans" cxnId="{CA6A1754-3FAB-4B9E-8442-C56398C1BB46}">
      <dgm:prSet/>
      <dgm:spPr/>
      <dgm:t>
        <a:bodyPr/>
        <a:lstStyle/>
        <a:p>
          <a:endParaRPr lang="en-US"/>
        </a:p>
      </dgm:t>
    </dgm:pt>
    <dgm:pt modelId="{C0BCCBDB-F604-48A9-A38B-64804A0FAB59}">
      <dgm:prSet phldrT="[Text]"/>
      <dgm:spPr/>
      <dgm:t>
        <a:bodyPr/>
        <a:lstStyle/>
        <a:p>
          <a:r>
            <a:rPr lang="en-US" i="0" dirty="0" smtClean="0"/>
            <a:t>Split the data to Train and Test (75%, 25%)</a:t>
          </a:r>
          <a:endParaRPr lang="en-US" i="0" dirty="0"/>
        </a:p>
      </dgm:t>
    </dgm:pt>
    <dgm:pt modelId="{6AC55BBE-5961-499D-A1DA-3C6373938DBE}" type="parTrans" cxnId="{5C5EA198-F594-469F-BA87-3BBBBF0B5C70}">
      <dgm:prSet/>
      <dgm:spPr/>
      <dgm:t>
        <a:bodyPr/>
        <a:lstStyle/>
        <a:p>
          <a:endParaRPr lang="en-US"/>
        </a:p>
      </dgm:t>
    </dgm:pt>
    <dgm:pt modelId="{56F01ABC-40FD-4FD3-9BF6-773BF17AB5A4}" type="sibTrans" cxnId="{5C5EA198-F594-469F-BA87-3BBBBF0B5C70}">
      <dgm:prSet/>
      <dgm:spPr/>
      <dgm:t>
        <a:bodyPr/>
        <a:lstStyle/>
        <a:p>
          <a:endParaRPr lang="en-US"/>
        </a:p>
      </dgm:t>
    </dgm:pt>
    <dgm:pt modelId="{3CFA3C7C-0D2B-435A-90B4-1CB7B464FE69}">
      <dgm:prSet phldrT="[Text]"/>
      <dgm:spPr/>
      <dgm:t>
        <a:bodyPr/>
        <a:lstStyle/>
        <a:p>
          <a:r>
            <a:rPr lang="en-US" b="0" i="0" dirty="0" smtClean="0"/>
            <a:t>to evaluate performance of our model</a:t>
          </a:r>
          <a:endParaRPr lang="en-US" dirty="0"/>
        </a:p>
      </dgm:t>
    </dgm:pt>
    <dgm:pt modelId="{273431A9-99BD-4A3F-8E79-6062EFC11CB4}" type="parTrans" cxnId="{EA3867DE-A5BD-40A5-AD69-321789C4572C}">
      <dgm:prSet/>
      <dgm:spPr/>
      <dgm:t>
        <a:bodyPr/>
        <a:lstStyle/>
        <a:p>
          <a:endParaRPr lang="en-US"/>
        </a:p>
      </dgm:t>
    </dgm:pt>
    <dgm:pt modelId="{E8F4BBDB-83C0-4B19-ACD9-3EC4BC1E3E12}" type="sibTrans" cxnId="{EA3867DE-A5BD-40A5-AD69-321789C4572C}">
      <dgm:prSet/>
      <dgm:spPr/>
      <dgm:t>
        <a:bodyPr/>
        <a:lstStyle/>
        <a:p>
          <a:endParaRPr lang="en-US"/>
        </a:p>
      </dgm:t>
    </dgm:pt>
    <dgm:pt modelId="{79037B54-E886-4EEE-8F0C-52FFB89BBE2C}" type="pres">
      <dgm:prSet presAssocID="{726E0502-E44F-4646-BA38-014512A33FB9}" presName="linear" presStyleCnt="0">
        <dgm:presLayoutVars>
          <dgm:animLvl val="lvl"/>
          <dgm:resizeHandles val="exact"/>
        </dgm:presLayoutVars>
      </dgm:prSet>
      <dgm:spPr/>
    </dgm:pt>
    <dgm:pt modelId="{1A91B22C-4D5C-40A6-8EFA-917D0B089654}" type="pres">
      <dgm:prSet presAssocID="{43536A00-23CD-4584-BC02-6897149FA02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A947C-DBBB-44B8-81AD-9D30EC60E57A}" type="pres">
      <dgm:prSet presAssocID="{43536A00-23CD-4584-BC02-6897149FA02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4FAD9-79B1-42A2-973F-BADD69B568BE}" type="pres">
      <dgm:prSet presAssocID="{880FD616-99EC-452E-B4FA-917962A61906}" presName="parentText" presStyleLbl="node1" presStyleIdx="1" presStyleCnt="3" custLinFactNeighborX="-475" custLinFactNeighborY="127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9F4C5A-B4EC-4C37-BED3-7BC6FD1EFBA2}" type="pres">
      <dgm:prSet presAssocID="{880FD616-99EC-452E-B4FA-917962A61906}" presName="childText" presStyleLbl="revTx" presStyleIdx="1" presStyleCnt="2">
        <dgm:presLayoutVars>
          <dgm:bulletEnabled val="1"/>
        </dgm:presLayoutVars>
      </dgm:prSet>
      <dgm:spPr/>
    </dgm:pt>
    <dgm:pt modelId="{6059C796-3E43-4A6D-B601-1101A1C5B20B}" type="pres">
      <dgm:prSet presAssocID="{8664A45B-258D-4C0E-9359-B18D66AA174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CFDF72-8F43-469C-92C0-81AB5927D9CA}" type="presOf" srcId="{726E0502-E44F-4646-BA38-014512A33FB9}" destId="{79037B54-E886-4EEE-8F0C-52FFB89BBE2C}" srcOrd="0" destOrd="0" presId="urn:microsoft.com/office/officeart/2005/8/layout/vList2"/>
    <dgm:cxn modelId="{02860EC1-FD9A-43B4-8C83-624BE45D3D32}" type="presOf" srcId="{8664A45B-258D-4C0E-9359-B18D66AA1741}" destId="{6059C796-3E43-4A6D-B601-1101A1C5B20B}" srcOrd="0" destOrd="0" presId="urn:microsoft.com/office/officeart/2005/8/layout/vList2"/>
    <dgm:cxn modelId="{53E49576-0143-4F25-A11F-14337B696B2E}" type="presOf" srcId="{43536A00-23CD-4584-BC02-6897149FA02E}" destId="{1A91B22C-4D5C-40A6-8EFA-917D0B089654}" srcOrd="0" destOrd="0" presId="urn:microsoft.com/office/officeart/2005/8/layout/vList2"/>
    <dgm:cxn modelId="{8B4B1A05-87EE-4DB5-AD5E-6C13CA5E4571}" type="presOf" srcId="{C0BCCBDB-F604-48A9-A38B-64804A0FAB59}" destId="{FB6A947C-DBBB-44B8-81AD-9D30EC60E57A}" srcOrd="0" destOrd="0" presId="urn:microsoft.com/office/officeart/2005/8/layout/vList2"/>
    <dgm:cxn modelId="{49BFFC4E-45BD-42C3-9565-EDB757D88AF6}" srcId="{726E0502-E44F-4646-BA38-014512A33FB9}" destId="{43536A00-23CD-4584-BC02-6897149FA02E}" srcOrd="0" destOrd="0" parTransId="{01E9AF2E-8557-4C08-81DE-D02A6D1EFFA5}" sibTransId="{59D43797-09DE-42C2-89DA-9A70736F321A}"/>
    <dgm:cxn modelId="{D34A57E6-F00A-4DFA-84E5-649723259C63}" type="presOf" srcId="{3CFA3C7C-0D2B-435A-90B4-1CB7B464FE69}" destId="{439F4C5A-B4EC-4C37-BED3-7BC6FD1EFBA2}" srcOrd="0" destOrd="0" presId="urn:microsoft.com/office/officeart/2005/8/layout/vList2"/>
    <dgm:cxn modelId="{EA3867DE-A5BD-40A5-AD69-321789C4572C}" srcId="{880FD616-99EC-452E-B4FA-917962A61906}" destId="{3CFA3C7C-0D2B-435A-90B4-1CB7B464FE69}" srcOrd="0" destOrd="0" parTransId="{273431A9-99BD-4A3F-8E79-6062EFC11CB4}" sibTransId="{E8F4BBDB-83C0-4B19-ACD9-3EC4BC1E3E12}"/>
    <dgm:cxn modelId="{CA6A1754-3FAB-4B9E-8442-C56398C1BB46}" srcId="{726E0502-E44F-4646-BA38-014512A33FB9}" destId="{8664A45B-258D-4C0E-9359-B18D66AA1741}" srcOrd="2" destOrd="0" parTransId="{524DBE1F-310E-4DA8-B67A-2CE3CE4E6500}" sibTransId="{409412A2-D996-4B81-9A6F-30BD6DF01DD7}"/>
    <dgm:cxn modelId="{9DE5F1DE-B5B4-40B2-BC36-B0CDB9445EF7}" srcId="{726E0502-E44F-4646-BA38-014512A33FB9}" destId="{880FD616-99EC-452E-B4FA-917962A61906}" srcOrd="1" destOrd="0" parTransId="{FCDA5E0F-D8E3-48E9-8163-04319CCFC500}" sibTransId="{9331407E-AB5D-4162-971A-FE0915DCED8B}"/>
    <dgm:cxn modelId="{5DBDDB68-D89C-4067-96C8-ABED2BEE0F19}" type="presOf" srcId="{880FD616-99EC-452E-B4FA-917962A61906}" destId="{7604FAD9-79B1-42A2-973F-BADD69B568BE}" srcOrd="0" destOrd="0" presId="urn:microsoft.com/office/officeart/2005/8/layout/vList2"/>
    <dgm:cxn modelId="{5C5EA198-F594-469F-BA87-3BBBBF0B5C70}" srcId="{43536A00-23CD-4584-BC02-6897149FA02E}" destId="{C0BCCBDB-F604-48A9-A38B-64804A0FAB59}" srcOrd="0" destOrd="0" parTransId="{6AC55BBE-5961-499D-A1DA-3C6373938DBE}" sibTransId="{56F01ABC-40FD-4FD3-9BF6-773BF17AB5A4}"/>
    <dgm:cxn modelId="{83C0B6AD-6E9D-4046-BB6C-26AFD85345D5}" type="presParOf" srcId="{79037B54-E886-4EEE-8F0C-52FFB89BBE2C}" destId="{1A91B22C-4D5C-40A6-8EFA-917D0B089654}" srcOrd="0" destOrd="0" presId="urn:microsoft.com/office/officeart/2005/8/layout/vList2"/>
    <dgm:cxn modelId="{4670C690-3B22-4D97-AE21-3007AAA2AD70}" type="presParOf" srcId="{79037B54-E886-4EEE-8F0C-52FFB89BBE2C}" destId="{FB6A947C-DBBB-44B8-81AD-9D30EC60E57A}" srcOrd="1" destOrd="0" presId="urn:microsoft.com/office/officeart/2005/8/layout/vList2"/>
    <dgm:cxn modelId="{BBCF290C-54B8-4F65-9C92-7E62796C7CE8}" type="presParOf" srcId="{79037B54-E886-4EEE-8F0C-52FFB89BBE2C}" destId="{7604FAD9-79B1-42A2-973F-BADD69B568BE}" srcOrd="2" destOrd="0" presId="urn:microsoft.com/office/officeart/2005/8/layout/vList2"/>
    <dgm:cxn modelId="{314B4A2E-C5CE-4811-A237-643F644E5389}" type="presParOf" srcId="{79037B54-E886-4EEE-8F0C-52FFB89BBE2C}" destId="{439F4C5A-B4EC-4C37-BED3-7BC6FD1EFBA2}" srcOrd="3" destOrd="0" presId="urn:microsoft.com/office/officeart/2005/8/layout/vList2"/>
    <dgm:cxn modelId="{C329E69B-5D19-4471-B07A-0C082F47299B}" type="presParOf" srcId="{79037B54-E886-4EEE-8F0C-52FFB89BBE2C}" destId="{6059C796-3E43-4A6D-B601-1101A1C5B20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37A329-2BE0-476B-951A-E4D3056E2FC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1D6E45-78E9-4F82-901E-C8EAD5F7DB9B}">
      <dgm:prSet phldrT="[Text]" custT="1"/>
      <dgm:spPr/>
      <dgm:t>
        <a:bodyPr/>
        <a:lstStyle/>
        <a:p>
          <a:r>
            <a:rPr lang="en-US" sz="1800" dirty="0" smtClean="0"/>
            <a:t>Random Forest</a:t>
          </a:r>
          <a:endParaRPr lang="en-US" sz="1800" dirty="0"/>
        </a:p>
      </dgm:t>
    </dgm:pt>
    <dgm:pt modelId="{EF9D2A87-E498-4F63-A31F-E8C0702DCDB4}" type="parTrans" cxnId="{26B1DC1D-8672-4870-BEF8-6AB500DBD4EB}">
      <dgm:prSet/>
      <dgm:spPr/>
      <dgm:t>
        <a:bodyPr/>
        <a:lstStyle/>
        <a:p>
          <a:endParaRPr lang="en-US"/>
        </a:p>
      </dgm:t>
    </dgm:pt>
    <dgm:pt modelId="{61D54DA0-EA9E-48E5-98A6-4623D589E121}" type="sibTrans" cxnId="{26B1DC1D-8672-4870-BEF8-6AB500DBD4EB}">
      <dgm:prSet/>
      <dgm:spPr/>
      <dgm:t>
        <a:bodyPr/>
        <a:lstStyle/>
        <a:p>
          <a:endParaRPr lang="en-US"/>
        </a:p>
      </dgm:t>
    </dgm:pt>
    <dgm:pt modelId="{04FA9A73-0767-4100-9294-923FB1BAB011}">
      <dgm:prSet phldrT="[Text]" custT="1"/>
      <dgm:spPr/>
      <dgm:t>
        <a:bodyPr/>
        <a:lstStyle/>
        <a:p>
          <a:r>
            <a:rPr lang="en-US" sz="1800" dirty="0" smtClean="0"/>
            <a:t>Single Hidden Layer Neural Network</a:t>
          </a:r>
          <a:endParaRPr lang="en-US" sz="1800" dirty="0"/>
        </a:p>
      </dgm:t>
    </dgm:pt>
    <dgm:pt modelId="{701DA976-095E-47E7-A3FB-09666298B8DF}" type="parTrans" cxnId="{D059E67C-EA45-4973-A264-06E70097473E}">
      <dgm:prSet/>
      <dgm:spPr/>
      <dgm:t>
        <a:bodyPr/>
        <a:lstStyle/>
        <a:p>
          <a:endParaRPr lang="en-US"/>
        </a:p>
      </dgm:t>
    </dgm:pt>
    <dgm:pt modelId="{1C5226B1-2F8F-4255-9F94-2E1CE28B822F}" type="sibTrans" cxnId="{D059E67C-EA45-4973-A264-06E70097473E}">
      <dgm:prSet/>
      <dgm:spPr/>
      <dgm:t>
        <a:bodyPr/>
        <a:lstStyle/>
        <a:p>
          <a:endParaRPr lang="en-US"/>
        </a:p>
      </dgm:t>
    </dgm:pt>
    <dgm:pt modelId="{742961A8-DAAF-4A53-B506-B1AC6D00CBF2}">
      <dgm:prSet phldrT="[Text]" custT="1"/>
      <dgm:spPr/>
      <dgm:t>
        <a:bodyPr/>
        <a:lstStyle/>
        <a:p>
          <a:r>
            <a:rPr lang="en-US" sz="1800" dirty="0" smtClean="0"/>
            <a:t>Two Hidden Layer Neural Network</a:t>
          </a:r>
          <a:endParaRPr lang="en-US" sz="1800" dirty="0"/>
        </a:p>
      </dgm:t>
    </dgm:pt>
    <dgm:pt modelId="{E8C28E89-91DA-41E9-9741-D62F4E4E9DE0}" type="parTrans" cxnId="{93097EBA-27E7-4AEC-BEF9-B9F30BFA4B70}">
      <dgm:prSet/>
      <dgm:spPr/>
      <dgm:t>
        <a:bodyPr/>
        <a:lstStyle/>
        <a:p>
          <a:endParaRPr lang="en-US"/>
        </a:p>
      </dgm:t>
    </dgm:pt>
    <dgm:pt modelId="{7B8610C9-01B9-4DC5-A0BB-EA6D9F53318E}" type="sibTrans" cxnId="{93097EBA-27E7-4AEC-BEF9-B9F30BFA4B70}">
      <dgm:prSet/>
      <dgm:spPr/>
      <dgm:t>
        <a:bodyPr/>
        <a:lstStyle/>
        <a:p>
          <a:endParaRPr lang="en-US"/>
        </a:p>
      </dgm:t>
    </dgm:pt>
    <dgm:pt modelId="{A7728742-5301-485B-99FA-5E90FC7D44A6}" type="pres">
      <dgm:prSet presAssocID="{6C37A329-2BE0-476B-951A-E4D3056E2FC3}" presName="diagram" presStyleCnt="0">
        <dgm:presLayoutVars>
          <dgm:dir/>
          <dgm:resizeHandles val="exact"/>
        </dgm:presLayoutVars>
      </dgm:prSet>
      <dgm:spPr/>
    </dgm:pt>
    <dgm:pt modelId="{2F83C33E-0608-46F4-99D6-C421F4EA2A02}" type="pres">
      <dgm:prSet presAssocID="{DC1D6E45-78E9-4F82-901E-C8EAD5F7DB9B}" presName="node" presStyleLbl="node1" presStyleIdx="0" presStyleCnt="3" custLinFactNeighborX="-3634" custLinFactNeighborY="-2206">
        <dgm:presLayoutVars>
          <dgm:bulletEnabled val="1"/>
        </dgm:presLayoutVars>
      </dgm:prSet>
      <dgm:spPr/>
    </dgm:pt>
    <dgm:pt modelId="{61FA8712-6216-43BB-A696-E318FDCDECB5}" type="pres">
      <dgm:prSet presAssocID="{61D54DA0-EA9E-48E5-98A6-4623D589E121}" presName="sibTrans" presStyleCnt="0"/>
      <dgm:spPr/>
    </dgm:pt>
    <dgm:pt modelId="{17168BA5-97A0-4D76-8E4D-F0F1D1910338}" type="pres">
      <dgm:prSet presAssocID="{04FA9A73-0767-4100-9294-923FB1BAB011}" presName="node" presStyleLbl="node1" presStyleIdx="1" presStyleCnt="3" custScaleX="116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04DBA-35EC-4915-B103-A954D2B1CA0C}" type="pres">
      <dgm:prSet presAssocID="{1C5226B1-2F8F-4255-9F94-2E1CE28B822F}" presName="sibTrans" presStyleCnt="0"/>
      <dgm:spPr/>
    </dgm:pt>
    <dgm:pt modelId="{CFB54E34-CE29-4B69-BDEC-9AEFA59B06FB}" type="pres">
      <dgm:prSet presAssocID="{742961A8-DAAF-4A53-B506-B1AC6D00CBF2}" presName="node" presStyleLbl="node1" presStyleIdx="2" presStyleCnt="3" custScaleX="106485" custLinFactNeighborX="-2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2050C-E2A8-46EC-AC44-655C8439E04D}" type="presOf" srcId="{6C37A329-2BE0-476B-951A-E4D3056E2FC3}" destId="{A7728742-5301-485B-99FA-5E90FC7D44A6}" srcOrd="0" destOrd="0" presId="urn:microsoft.com/office/officeart/2005/8/layout/default"/>
    <dgm:cxn modelId="{61CD16BD-A93E-4B88-9F8C-F7AD02814331}" type="presOf" srcId="{DC1D6E45-78E9-4F82-901E-C8EAD5F7DB9B}" destId="{2F83C33E-0608-46F4-99D6-C421F4EA2A02}" srcOrd="0" destOrd="0" presId="urn:microsoft.com/office/officeart/2005/8/layout/default"/>
    <dgm:cxn modelId="{6790EFE0-060E-4F0B-ADCF-A8CC532B9C30}" type="presOf" srcId="{742961A8-DAAF-4A53-B506-B1AC6D00CBF2}" destId="{CFB54E34-CE29-4B69-BDEC-9AEFA59B06FB}" srcOrd="0" destOrd="0" presId="urn:microsoft.com/office/officeart/2005/8/layout/default"/>
    <dgm:cxn modelId="{D059E67C-EA45-4973-A264-06E70097473E}" srcId="{6C37A329-2BE0-476B-951A-E4D3056E2FC3}" destId="{04FA9A73-0767-4100-9294-923FB1BAB011}" srcOrd="1" destOrd="0" parTransId="{701DA976-095E-47E7-A3FB-09666298B8DF}" sibTransId="{1C5226B1-2F8F-4255-9F94-2E1CE28B822F}"/>
    <dgm:cxn modelId="{93097EBA-27E7-4AEC-BEF9-B9F30BFA4B70}" srcId="{6C37A329-2BE0-476B-951A-E4D3056E2FC3}" destId="{742961A8-DAAF-4A53-B506-B1AC6D00CBF2}" srcOrd="2" destOrd="0" parTransId="{E8C28E89-91DA-41E9-9741-D62F4E4E9DE0}" sibTransId="{7B8610C9-01B9-4DC5-A0BB-EA6D9F53318E}"/>
    <dgm:cxn modelId="{1E77F3BC-07FE-4B0C-ABED-C9CE359E72A1}" type="presOf" srcId="{04FA9A73-0767-4100-9294-923FB1BAB011}" destId="{17168BA5-97A0-4D76-8E4D-F0F1D1910338}" srcOrd="0" destOrd="0" presId="urn:microsoft.com/office/officeart/2005/8/layout/default"/>
    <dgm:cxn modelId="{26B1DC1D-8672-4870-BEF8-6AB500DBD4EB}" srcId="{6C37A329-2BE0-476B-951A-E4D3056E2FC3}" destId="{DC1D6E45-78E9-4F82-901E-C8EAD5F7DB9B}" srcOrd="0" destOrd="0" parTransId="{EF9D2A87-E498-4F63-A31F-E8C0702DCDB4}" sibTransId="{61D54DA0-EA9E-48E5-98A6-4623D589E121}"/>
    <dgm:cxn modelId="{C077F8AB-92ED-4D79-9EA3-84C9048602D4}" type="presParOf" srcId="{A7728742-5301-485B-99FA-5E90FC7D44A6}" destId="{2F83C33E-0608-46F4-99D6-C421F4EA2A02}" srcOrd="0" destOrd="0" presId="urn:microsoft.com/office/officeart/2005/8/layout/default"/>
    <dgm:cxn modelId="{6162FCC7-2F54-4716-BC13-25B8454E2EB3}" type="presParOf" srcId="{A7728742-5301-485B-99FA-5E90FC7D44A6}" destId="{61FA8712-6216-43BB-A696-E318FDCDECB5}" srcOrd="1" destOrd="0" presId="urn:microsoft.com/office/officeart/2005/8/layout/default"/>
    <dgm:cxn modelId="{F3AB4ADA-73F3-45F3-9DC3-67918C82E27A}" type="presParOf" srcId="{A7728742-5301-485B-99FA-5E90FC7D44A6}" destId="{17168BA5-97A0-4D76-8E4D-F0F1D1910338}" srcOrd="2" destOrd="0" presId="urn:microsoft.com/office/officeart/2005/8/layout/default"/>
    <dgm:cxn modelId="{AD78A07D-B5E3-4C82-AF64-86ED1E61C7FE}" type="presParOf" srcId="{A7728742-5301-485B-99FA-5E90FC7D44A6}" destId="{56204DBA-35EC-4915-B103-A954D2B1CA0C}" srcOrd="3" destOrd="0" presId="urn:microsoft.com/office/officeart/2005/8/layout/default"/>
    <dgm:cxn modelId="{1ED2DD98-AAB4-4227-A5CC-94DBFFC63872}" type="presParOf" srcId="{A7728742-5301-485B-99FA-5E90FC7D44A6}" destId="{CFB54E34-CE29-4B69-BDEC-9AEFA59B06F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32891-84D5-4781-8890-B6B3AA13655B}">
      <dsp:nvSpPr>
        <dsp:cNvPr id="0" name=""/>
        <dsp:cNvSpPr/>
      </dsp:nvSpPr>
      <dsp:spPr>
        <a:xfrm>
          <a:off x="1107580" y="329"/>
          <a:ext cx="2346821" cy="8071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y=0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 not have diabetes</a:t>
          </a:r>
          <a:endParaRPr lang="en-US" sz="1700" kern="1200" dirty="0"/>
        </a:p>
      </dsp:txBody>
      <dsp:txXfrm>
        <a:off x="1107580" y="329"/>
        <a:ext cx="2346821" cy="807138"/>
      </dsp:txXfrm>
    </dsp:sp>
    <dsp:sp modelId="{FC32DCDC-78B2-4D8E-97F2-1DB14FA3FAED}">
      <dsp:nvSpPr>
        <dsp:cNvPr id="0" name=""/>
        <dsp:cNvSpPr/>
      </dsp:nvSpPr>
      <dsp:spPr>
        <a:xfrm>
          <a:off x="3588925" y="329"/>
          <a:ext cx="1345230" cy="807138"/>
        </a:xfrm>
        <a:prstGeom prst="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y=1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have diabetes</a:t>
          </a:r>
          <a:endParaRPr lang="en-US" sz="1700" kern="1200" dirty="0"/>
        </a:p>
      </dsp:txBody>
      <dsp:txXfrm>
        <a:off x="3588925" y="329"/>
        <a:ext cx="1345230" cy="8071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3C33E-0608-46F4-99D6-C421F4EA2A02}">
      <dsp:nvSpPr>
        <dsp:cNvPr id="0" name=""/>
        <dsp:cNvSpPr/>
      </dsp:nvSpPr>
      <dsp:spPr>
        <a:xfrm>
          <a:off x="0" y="263984"/>
          <a:ext cx="1439194" cy="8635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Random Forest</a:t>
          </a:r>
          <a:endParaRPr lang="en-US" sz="2100" kern="1200" dirty="0"/>
        </a:p>
      </dsp:txBody>
      <dsp:txXfrm>
        <a:off x="0" y="263984"/>
        <a:ext cx="1439194" cy="863516"/>
      </dsp:txXfrm>
    </dsp:sp>
    <dsp:sp modelId="{17168BA5-97A0-4D76-8E4D-F0F1D1910338}">
      <dsp:nvSpPr>
        <dsp:cNvPr id="0" name=""/>
        <dsp:cNvSpPr/>
      </dsp:nvSpPr>
      <dsp:spPr>
        <a:xfrm>
          <a:off x="1583113" y="283033"/>
          <a:ext cx="1439194" cy="863516"/>
        </a:xfrm>
        <a:prstGeom prst="rect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Accuracy: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0.766</a:t>
          </a:r>
          <a:endParaRPr lang="en-US" sz="2100" kern="1200" dirty="0"/>
        </a:p>
      </dsp:txBody>
      <dsp:txXfrm>
        <a:off x="1583113" y="283033"/>
        <a:ext cx="1439194" cy="863516"/>
      </dsp:txXfrm>
    </dsp:sp>
    <dsp:sp modelId="{CFB54E34-CE29-4B69-BDEC-9AEFA59B06FB}">
      <dsp:nvSpPr>
        <dsp:cNvPr id="0" name=""/>
        <dsp:cNvSpPr/>
      </dsp:nvSpPr>
      <dsp:spPr>
        <a:xfrm>
          <a:off x="3166227" y="283033"/>
          <a:ext cx="1439194" cy="863516"/>
        </a:xfrm>
        <a:prstGeom prst="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ROC: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0.826</a:t>
          </a:r>
          <a:endParaRPr lang="en-US" sz="2100" kern="1200" dirty="0"/>
        </a:p>
      </dsp:txBody>
      <dsp:txXfrm>
        <a:off x="3166227" y="283033"/>
        <a:ext cx="1439194" cy="8635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10E3E-38B6-43B8-9EDA-F2C326924A79}">
      <dsp:nvSpPr>
        <dsp:cNvPr id="0" name=""/>
        <dsp:cNvSpPr/>
      </dsp:nvSpPr>
      <dsp:spPr>
        <a:xfrm>
          <a:off x="2423" y="338224"/>
          <a:ext cx="2156979" cy="86279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STANDARDSCALER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i="1" kern="1200" dirty="0" smtClean="0"/>
            <a:t>Providing Numerical Stability</a:t>
          </a:r>
          <a:endParaRPr lang="en-US" sz="1000" kern="1200" dirty="0"/>
        </a:p>
      </dsp:txBody>
      <dsp:txXfrm>
        <a:off x="433819" y="338224"/>
        <a:ext cx="1294188" cy="862791"/>
      </dsp:txXfrm>
    </dsp:sp>
    <dsp:sp modelId="{06B833FD-F6A1-4FBE-9E7C-67048AA378B1}">
      <dsp:nvSpPr>
        <dsp:cNvPr id="0" name=""/>
        <dsp:cNvSpPr/>
      </dsp:nvSpPr>
      <dsp:spPr>
        <a:xfrm>
          <a:off x="1943705" y="338224"/>
          <a:ext cx="2156979" cy="862791"/>
        </a:xfrm>
        <a:prstGeom prst="chevron">
          <a:avLst/>
        </a:prstGeom>
        <a:solidFill>
          <a:schemeClr val="accent5">
            <a:hueOff val="-170749"/>
            <a:satOff val="-14858"/>
            <a:lumOff val="-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SEQUENTIAL MODEL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1" kern="1200" dirty="0" smtClean="0"/>
            <a:t>Single Hidden Layer Neural Network</a:t>
          </a:r>
          <a:endParaRPr lang="en-US" sz="1000" b="0" i="1" kern="1200" dirty="0"/>
        </a:p>
      </dsp:txBody>
      <dsp:txXfrm>
        <a:off x="2375101" y="338224"/>
        <a:ext cx="1294188" cy="862791"/>
      </dsp:txXfrm>
    </dsp:sp>
    <dsp:sp modelId="{A566566C-067A-4901-B89F-351707FC1834}">
      <dsp:nvSpPr>
        <dsp:cNvPr id="0" name=""/>
        <dsp:cNvSpPr/>
      </dsp:nvSpPr>
      <dsp:spPr>
        <a:xfrm>
          <a:off x="3884987" y="338224"/>
          <a:ext cx="2156979" cy="862791"/>
        </a:xfrm>
        <a:prstGeom prst="chevron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COMPILE MODEL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1" kern="1200" dirty="0" smtClean="0"/>
            <a:t>SGD(</a:t>
          </a:r>
          <a:r>
            <a:rPr lang="en-US" sz="1000" b="0" i="1" kern="1200" dirty="0" err="1" smtClean="0"/>
            <a:t>lr</a:t>
          </a:r>
          <a:r>
            <a:rPr lang="en-US" sz="1000" b="0" i="1" kern="1200" dirty="0" smtClean="0"/>
            <a:t>=.003),</a:t>
          </a:r>
          <a:r>
            <a:rPr lang="en-US" sz="1000" i="1" kern="1200" dirty="0" smtClean="0"/>
            <a:t>accuracy,</a:t>
          </a:r>
          <a:endParaRPr lang="en-US" sz="1000" b="0" i="1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1" kern="1200" dirty="0" err="1" smtClean="0"/>
            <a:t>binary_crossentropy</a:t>
          </a:r>
          <a:endParaRPr lang="en-US" sz="1000" b="0" i="1" kern="1200" dirty="0"/>
        </a:p>
      </dsp:txBody>
      <dsp:txXfrm>
        <a:off x="4316383" y="338224"/>
        <a:ext cx="1294188" cy="862791"/>
      </dsp:txXfrm>
    </dsp:sp>
    <dsp:sp modelId="{13941C43-2149-4C8C-886E-7F992CEF2010}">
      <dsp:nvSpPr>
        <dsp:cNvPr id="0" name=""/>
        <dsp:cNvSpPr/>
      </dsp:nvSpPr>
      <dsp:spPr>
        <a:xfrm>
          <a:off x="5826269" y="338224"/>
          <a:ext cx="2156979" cy="862791"/>
        </a:xfrm>
        <a:prstGeom prst="chevron">
          <a:avLst/>
        </a:prstGeom>
        <a:solidFill>
          <a:schemeClr val="accent5">
            <a:hueOff val="-512246"/>
            <a:satOff val="-44573"/>
            <a:lumOff val="-4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i="0" kern="1200" dirty="0" smtClean="0"/>
            <a:t>ROC CURVE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i="1" kern="1200" dirty="0" smtClean="0"/>
            <a:t>Model Performance</a:t>
          </a:r>
          <a:endParaRPr lang="en-US" sz="1000" b="1" i="0" kern="1200" dirty="0"/>
        </a:p>
      </dsp:txBody>
      <dsp:txXfrm>
        <a:off x="6257665" y="338224"/>
        <a:ext cx="1294188" cy="862791"/>
      </dsp:txXfrm>
    </dsp:sp>
    <dsp:sp modelId="{DA377C68-F191-4397-9E25-BFAFEC1E18CD}">
      <dsp:nvSpPr>
        <dsp:cNvPr id="0" name=""/>
        <dsp:cNvSpPr/>
      </dsp:nvSpPr>
      <dsp:spPr>
        <a:xfrm>
          <a:off x="7769975" y="338224"/>
          <a:ext cx="2156979" cy="862791"/>
        </a:xfrm>
        <a:prstGeom prst="chevron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dirty="0" smtClean="0"/>
            <a:t>Training Loss and Validation Loss</a:t>
          </a:r>
          <a:r>
            <a:rPr lang="en-US" sz="1000" b="0" i="0" kern="1200" dirty="0" smtClean="0"/>
            <a:t> </a:t>
          </a:r>
          <a:endParaRPr lang="en-US" sz="1000" b="1" i="0" kern="1200" dirty="0"/>
        </a:p>
      </dsp:txBody>
      <dsp:txXfrm>
        <a:off x="8201371" y="338224"/>
        <a:ext cx="1294188" cy="86279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3C33E-0608-46F4-99D6-C421F4EA2A02}">
      <dsp:nvSpPr>
        <dsp:cNvPr id="0" name=""/>
        <dsp:cNvSpPr/>
      </dsp:nvSpPr>
      <dsp:spPr>
        <a:xfrm>
          <a:off x="0" y="263984"/>
          <a:ext cx="1439194" cy="8635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Random Forest</a:t>
          </a:r>
          <a:endParaRPr lang="en-US" sz="1800" kern="1200" dirty="0"/>
        </a:p>
      </dsp:txBody>
      <dsp:txXfrm>
        <a:off x="0" y="263984"/>
        <a:ext cx="1439194" cy="863516"/>
      </dsp:txXfrm>
    </dsp:sp>
    <dsp:sp modelId="{17168BA5-97A0-4D76-8E4D-F0F1D1910338}">
      <dsp:nvSpPr>
        <dsp:cNvPr id="0" name=""/>
        <dsp:cNvSpPr/>
      </dsp:nvSpPr>
      <dsp:spPr>
        <a:xfrm>
          <a:off x="1583113" y="283033"/>
          <a:ext cx="1439194" cy="863516"/>
        </a:xfrm>
        <a:prstGeom prst="rect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Accuracy: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0.766</a:t>
          </a:r>
          <a:endParaRPr lang="en-US" sz="1800" kern="1200" dirty="0"/>
        </a:p>
      </dsp:txBody>
      <dsp:txXfrm>
        <a:off x="1583113" y="283033"/>
        <a:ext cx="1439194" cy="863516"/>
      </dsp:txXfrm>
    </dsp:sp>
    <dsp:sp modelId="{CFB54E34-CE29-4B69-BDEC-9AEFA59B06FB}">
      <dsp:nvSpPr>
        <dsp:cNvPr id="0" name=""/>
        <dsp:cNvSpPr/>
      </dsp:nvSpPr>
      <dsp:spPr>
        <a:xfrm>
          <a:off x="3166227" y="283033"/>
          <a:ext cx="1439194" cy="863516"/>
        </a:xfrm>
        <a:prstGeom prst="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ROC: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0.826</a:t>
          </a:r>
          <a:endParaRPr lang="en-US" sz="1800" kern="1200" dirty="0"/>
        </a:p>
      </dsp:txBody>
      <dsp:txXfrm>
        <a:off x="3166227" y="283033"/>
        <a:ext cx="1439194" cy="8635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3C33E-0608-46F4-99D6-C421F4EA2A02}">
      <dsp:nvSpPr>
        <dsp:cNvPr id="0" name=""/>
        <dsp:cNvSpPr/>
      </dsp:nvSpPr>
      <dsp:spPr>
        <a:xfrm>
          <a:off x="0" y="263984"/>
          <a:ext cx="1439194" cy="8635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 Hidden Layer NN</a:t>
          </a:r>
          <a:endParaRPr lang="en-US" sz="1800" kern="1200" dirty="0"/>
        </a:p>
      </dsp:txBody>
      <dsp:txXfrm>
        <a:off x="0" y="263984"/>
        <a:ext cx="1439194" cy="863516"/>
      </dsp:txXfrm>
    </dsp:sp>
    <dsp:sp modelId="{17168BA5-97A0-4D76-8E4D-F0F1D1910338}">
      <dsp:nvSpPr>
        <dsp:cNvPr id="0" name=""/>
        <dsp:cNvSpPr/>
      </dsp:nvSpPr>
      <dsp:spPr>
        <a:xfrm>
          <a:off x="1583113" y="283033"/>
          <a:ext cx="1439194" cy="863516"/>
        </a:xfrm>
        <a:prstGeom prst="rect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Accuracy: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0.766</a:t>
          </a:r>
          <a:endParaRPr lang="en-US" sz="1800" kern="1200" dirty="0"/>
        </a:p>
      </dsp:txBody>
      <dsp:txXfrm>
        <a:off x="1583113" y="283033"/>
        <a:ext cx="1439194" cy="863516"/>
      </dsp:txXfrm>
    </dsp:sp>
    <dsp:sp modelId="{CFB54E34-CE29-4B69-BDEC-9AEFA59B06FB}">
      <dsp:nvSpPr>
        <dsp:cNvPr id="0" name=""/>
        <dsp:cNvSpPr/>
      </dsp:nvSpPr>
      <dsp:spPr>
        <a:xfrm>
          <a:off x="3166227" y="283033"/>
          <a:ext cx="1439194" cy="863516"/>
        </a:xfrm>
        <a:prstGeom prst="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ROC: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0.816</a:t>
          </a:r>
          <a:endParaRPr lang="en-US" sz="1800" kern="1200" dirty="0"/>
        </a:p>
      </dsp:txBody>
      <dsp:txXfrm>
        <a:off x="3166227" y="283033"/>
        <a:ext cx="1439194" cy="8635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3C33E-0608-46F4-99D6-C421F4EA2A02}">
      <dsp:nvSpPr>
        <dsp:cNvPr id="0" name=""/>
        <dsp:cNvSpPr/>
      </dsp:nvSpPr>
      <dsp:spPr>
        <a:xfrm>
          <a:off x="0" y="263984"/>
          <a:ext cx="1439194" cy="8635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Random Forest</a:t>
          </a:r>
          <a:endParaRPr lang="en-US" sz="1800" kern="1200" dirty="0"/>
        </a:p>
      </dsp:txBody>
      <dsp:txXfrm>
        <a:off x="0" y="263984"/>
        <a:ext cx="1439194" cy="863516"/>
      </dsp:txXfrm>
    </dsp:sp>
    <dsp:sp modelId="{17168BA5-97A0-4D76-8E4D-F0F1D1910338}">
      <dsp:nvSpPr>
        <dsp:cNvPr id="0" name=""/>
        <dsp:cNvSpPr/>
      </dsp:nvSpPr>
      <dsp:spPr>
        <a:xfrm>
          <a:off x="1583113" y="283033"/>
          <a:ext cx="1439194" cy="863516"/>
        </a:xfrm>
        <a:prstGeom prst="rect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Accuracy: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0.766</a:t>
          </a:r>
          <a:endParaRPr lang="en-US" sz="1800" kern="1200" dirty="0"/>
        </a:p>
      </dsp:txBody>
      <dsp:txXfrm>
        <a:off x="1583113" y="283033"/>
        <a:ext cx="1439194" cy="863516"/>
      </dsp:txXfrm>
    </dsp:sp>
    <dsp:sp modelId="{CFB54E34-CE29-4B69-BDEC-9AEFA59B06FB}">
      <dsp:nvSpPr>
        <dsp:cNvPr id="0" name=""/>
        <dsp:cNvSpPr/>
      </dsp:nvSpPr>
      <dsp:spPr>
        <a:xfrm>
          <a:off x="3166227" y="283033"/>
          <a:ext cx="1439194" cy="863516"/>
        </a:xfrm>
        <a:prstGeom prst="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ROC: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0.826</a:t>
          </a:r>
          <a:endParaRPr lang="en-US" sz="1800" kern="1200" dirty="0"/>
        </a:p>
      </dsp:txBody>
      <dsp:txXfrm>
        <a:off x="3166227" y="283033"/>
        <a:ext cx="1439194" cy="86351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3C33E-0608-46F4-99D6-C421F4EA2A02}">
      <dsp:nvSpPr>
        <dsp:cNvPr id="0" name=""/>
        <dsp:cNvSpPr/>
      </dsp:nvSpPr>
      <dsp:spPr>
        <a:xfrm>
          <a:off x="0" y="263984"/>
          <a:ext cx="1439194" cy="8635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 Hidden Layer NN</a:t>
          </a:r>
          <a:endParaRPr lang="en-US" sz="1800" kern="1200" dirty="0"/>
        </a:p>
      </dsp:txBody>
      <dsp:txXfrm>
        <a:off x="0" y="263984"/>
        <a:ext cx="1439194" cy="863516"/>
      </dsp:txXfrm>
    </dsp:sp>
    <dsp:sp modelId="{17168BA5-97A0-4D76-8E4D-F0F1D1910338}">
      <dsp:nvSpPr>
        <dsp:cNvPr id="0" name=""/>
        <dsp:cNvSpPr/>
      </dsp:nvSpPr>
      <dsp:spPr>
        <a:xfrm>
          <a:off x="1583113" y="283033"/>
          <a:ext cx="1439194" cy="863516"/>
        </a:xfrm>
        <a:prstGeom prst="rect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Accuracy: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0.766</a:t>
          </a:r>
          <a:endParaRPr lang="en-US" sz="1800" kern="1200" dirty="0"/>
        </a:p>
      </dsp:txBody>
      <dsp:txXfrm>
        <a:off x="1583113" y="283033"/>
        <a:ext cx="1439194" cy="863516"/>
      </dsp:txXfrm>
    </dsp:sp>
    <dsp:sp modelId="{CFB54E34-CE29-4B69-BDEC-9AEFA59B06FB}">
      <dsp:nvSpPr>
        <dsp:cNvPr id="0" name=""/>
        <dsp:cNvSpPr/>
      </dsp:nvSpPr>
      <dsp:spPr>
        <a:xfrm>
          <a:off x="3166227" y="283033"/>
          <a:ext cx="1439194" cy="863516"/>
        </a:xfrm>
        <a:prstGeom prst="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ROC: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0.816</a:t>
          </a:r>
          <a:endParaRPr lang="en-US" sz="1800" kern="1200" dirty="0"/>
        </a:p>
      </dsp:txBody>
      <dsp:txXfrm>
        <a:off x="3166227" y="283033"/>
        <a:ext cx="1439194" cy="8635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3C33E-0608-46F4-99D6-C421F4EA2A02}">
      <dsp:nvSpPr>
        <dsp:cNvPr id="0" name=""/>
        <dsp:cNvSpPr/>
      </dsp:nvSpPr>
      <dsp:spPr>
        <a:xfrm>
          <a:off x="0" y="263984"/>
          <a:ext cx="1439194" cy="8635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Two Hidden Layer NN</a:t>
          </a:r>
          <a:endParaRPr lang="en-US" sz="1800" kern="1200" dirty="0"/>
        </a:p>
      </dsp:txBody>
      <dsp:txXfrm>
        <a:off x="0" y="263984"/>
        <a:ext cx="1439194" cy="863516"/>
      </dsp:txXfrm>
    </dsp:sp>
    <dsp:sp modelId="{17168BA5-97A0-4D76-8E4D-F0F1D1910338}">
      <dsp:nvSpPr>
        <dsp:cNvPr id="0" name=""/>
        <dsp:cNvSpPr/>
      </dsp:nvSpPr>
      <dsp:spPr>
        <a:xfrm>
          <a:off x="1583113" y="283033"/>
          <a:ext cx="1439194" cy="863516"/>
        </a:xfrm>
        <a:prstGeom prst="rect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Accuracy: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0.766</a:t>
          </a:r>
          <a:endParaRPr lang="en-US" sz="1800" kern="1200" dirty="0"/>
        </a:p>
      </dsp:txBody>
      <dsp:txXfrm>
        <a:off x="1583113" y="283033"/>
        <a:ext cx="1439194" cy="863516"/>
      </dsp:txXfrm>
    </dsp:sp>
    <dsp:sp modelId="{CFB54E34-CE29-4B69-BDEC-9AEFA59B06FB}">
      <dsp:nvSpPr>
        <dsp:cNvPr id="0" name=""/>
        <dsp:cNvSpPr/>
      </dsp:nvSpPr>
      <dsp:spPr>
        <a:xfrm>
          <a:off x="3166227" y="283033"/>
          <a:ext cx="1439194" cy="863516"/>
        </a:xfrm>
        <a:prstGeom prst="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ROC: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0.810</a:t>
          </a:r>
          <a:endParaRPr lang="en-US" sz="1800" kern="1200" dirty="0"/>
        </a:p>
      </dsp:txBody>
      <dsp:txXfrm>
        <a:off x="3166227" y="283033"/>
        <a:ext cx="1439194" cy="86351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388B2-444A-4B89-8EB6-96DAB7D6C024}">
      <dsp:nvSpPr>
        <dsp:cNvPr id="0" name=""/>
        <dsp:cNvSpPr/>
      </dsp:nvSpPr>
      <dsp:spPr>
        <a:xfrm>
          <a:off x="0" y="0"/>
          <a:ext cx="9398000" cy="5857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ROC-AUC metrics </a:t>
          </a:r>
          <a:endParaRPr lang="en-US" sz="2000" kern="1200" dirty="0"/>
        </a:p>
      </dsp:txBody>
      <dsp:txXfrm>
        <a:off x="28594" y="28594"/>
        <a:ext cx="9340812" cy="528568"/>
      </dsp:txXfrm>
    </dsp:sp>
    <dsp:sp modelId="{EA3FC675-E774-4ABA-AF5B-8F7907452E95}">
      <dsp:nvSpPr>
        <dsp:cNvPr id="0" name=""/>
        <dsp:cNvSpPr/>
      </dsp:nvSpPr>
      <dsp:spPr>
        <a:xfrm>
          <a:off x="0" y="598839"/>
          <a:ext cx="9398000" cy="1530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38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 smtClean="0"/>
            <a:t>ROC analysis uses True Positive Rate (TPR or Recall) and False Positive Rate (FPR)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 smtClean="0"/>
            <a:t>Precision-Recall analysis exchanges FPR for Precision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 smtClean="0"/>
            <a:t>While ROC uses all the cells (TP, FP, TN, FN) of the Confusion Matrix,                                                     Precision-Recall disregards the True Negatives, which have a high impact on an </a:t>
          </a:r>
          <a:r>
            <a:rPr lang="en-US" sz="1600" b="1" i="0" kern="1200" dirty="0" smtClean="0"/>
            <a:t>imbalanced</a:t>
          </a:r>
          <a:r>
            <a:rPr lang="en-US" sz="1600" b="0" i="0" kern="1200" dirty="0" smtClean="0"/>
            <a:t> problem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 smtClean="0"/>
            <a:t>Precision-Recall gives more weight to the minority class (the positive class) than the ROC,                             so </a:t>
          </a:r>
          <a:r>
            <a:rPr lang="en-US" sz="1600" b="1" i="0" kern="1200" dirty="0" smtClean="0"/>
            <a:t>Precision-Recall is more suitable </a:t>
          </a:r>
          <a:r>
            <a:rPr lang="en-US" sz="1600" b="0" i="0" kern="1200" dirty="0" smtClean="0"/>
            <a:t>for this dataset which has imbalanced problems</a:t>
          </a:r>
          <a:endParaRPr lang="en-US" sz="1600" kern="1200" dirty="0"/>
        </a:p>
      </dsp:txBody>
      <dsp:txXfrm>
        <a:off x="0" y="598839"/>
        <a:ext cx="9398000" cy="1530765"/>
      </dsp:txXfrm>
    </dsp:sp>
    <dsp:sp modelId="{A9DB1DEB-7BE0-4B49-B87E-8F211398E12E}">
      <dsp:nvSpPr>
        <dsp:cNvPr id="0" name=""/>
        <dsp:cNvSpPr/>
      </dsp:nvSpPr>
      <dsp:spPr>
        <a:xfrm>
          <a:off x="0" y="2129604"/>
          <a:ext cx="9398000" cy="554432"/>
        </a:xfrm>
        <a:prstGeom prst="round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Regularization </a:t>
          </a:r>
          <a:r>
            <a:rPr lang="en-US" sz="2000" b="0" i="0" kern="1200" dirty="0" smtClean="0"/>
            <a:t>Techniques</a:t>
          </a:r>
          <a:endParaRPr lang="en-US" sz="2000" b="0" kern="1200" dirty="0"/>
        </a:p>
      </dsp:txBody>
      <dsp:txXfrm>
        <a:off x="27065" y="2156669"/>
        <a:ext cx="9343870" cy="500302"/>
      </dsp:txXfrm>
    </dsp:sp>
    <dsp:sp modelId="{3B1A4BFE-DA82-42AD-A602-BD2B220F87F8}">
      <dsp:nvSpPr>
        <dsp:cNvPr id="0" name=""/>
        <dsp:cNvSpPr/>
      </dsp:nvSpPr>
      <dsp:spPr>
        <a:xfrm>
          <a:off x="0" y="2697119"/>
          <a:ext cx="9398000" cy="960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38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i="0" kern="1200" dirty="0" smtClean="0"/>
            <a:t>Add more regularization </a:t>
          </a:r>
          <a:r>
            <a:rPr lang="en-US" sz="1600" b="0" i="0" kern="1200" dirty="0" smtClean="0"/>
            <a:t>to model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 smtClean="0"/>
            <a:t>L2 (Ridge) regularization, L1 (Lasso) regularization, Dropout, Batch Normalization, Data shuffling</a:t>
          </a:r>
          <a:endParaRPr lang="en-US" sz="1600" b="0" kern="1200" dirty="0"/>
        </a:p>
      </dsp:txBody>
      <dsp:txXfrm>
        <a:off x="0" y="2697119"/>
        <a:ext cx="9398000" cy="960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A49F6-9518-415C-8350-6A03D040D8F6}">
      <dsp:nvSpPr>
        <dsp:cNvPr id="0" name=""/>
        <dsp:cNvSpPr/>
      </dsp:nvSpPr>
      <dsp:spPr>
        <a:xfrm>
          <a:off x="381" y="302270"/>
          <a:ext cx="1486251" cy="891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768 observations</a:t>
          </a:r>
          <a:endParaRPr lang="en-US" sz="2000" kern="1200" dirty="0"/>
        </a:p>
      </dsp:txBody>
      <dsp:txXfrm>
        <a:off x="381" y="302270"/>
        <a:ext cx="1486251" cy="891750"/>
      </dsp:txXfrm>
    </dsp:sp>
    <dsp:sp modelId="{3F2B4621-E6DF-47BE-9A35-00BD412DC705}">
      <dsp:nvSpPr>
        <dsp:cNvPr id="0" name=""/>
        <dsp:cNvSpPr/>
      </dsp:nvSpPr>
      <dsp:spPr>
        <a:xfrm>
          <a:off x="1635257" y="302270"/>
          <a:ext cx="1486251" cy="891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9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features</a:t>
          </a:r>
          <a:endParaRPr lang="en-US" sz="2000" kern="1200" dirty="0"/>
        </a:p>
      </dsp:txBody>
      <dsp:txXfrm>
        <a:off x="1635257" y="302270"/>
        <a:ext cx="1486251" cy="891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05C77-3C53-4D5D-9DC1-885A83A08A83}">
      <dsp:nvSpPr>
        <dsp:cNvPr id="0" name=""/>
        <dsp:cNvSpPr/>
      </dsp:nvSpPr>
      <dsp:spPr>
        <a:xfrm>
          <a:off x="0" y="71124"/>
          <a:ext cx="4763655" cy="75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35% of the patients have diabetes, while 65% do not</a:t>
          </a:r>
          <a:endParaRPr lang="en-US" sz="1900" kern="1200" dirty="0"/>
        </a:p>
      </dsp:txBody>
      <dsp:txXfrm>
        <a:off x="36896" y="108020"/>
        <a:ext cx="4689863" cy="682028"/>
      </dsp:txXfrm>
    </dsp:sp>
    <dsp:sp modelId="{9A01DBE8-5BA7-4EB9-9402-DA4F24CDB27F}">
      <dsp:nvSpPr>
        <dsp:cNvPr id="0" name=""/>
        <dsp:cNvSpPr/>
      </dsp:nvSpPr>
      <dsp:spPr>
        <a:xfrm>
          <a:off x="0" y="881664"/>
          <a:ext cx="4763655" cy="755820"/>
        </a:xfrm>
        <a:prstGeom prst="round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We can get an accuracy of 65% without any model - just declare that no one has diabetes</a:t>
          </a:r>
          <a:endParaRPr lang="en-US" sz="1900" kern="1200" dirty="0"/>
        </a:p>
      </dsp:txBody>
      <dsp:txXfrm>
        <a:off x="36896" y="918560"/>
        <a:ext cx="4689863" cy="68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CEC5-5ADF-427B-B554-626D94CC26F4}">
      <dsp:nvSpPr>
        <dsp:cNvPr id="0" name=""/>
        <dsp:cNvSpPr/>
      </dsp:nvSpPr>
      <dsp:spPr>
        <a:xfrm>
          <a:off x="351700" y="50"/>
          <a:ext cx="3097147" cy="6841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Perform Multivariate Analysis by creating a </a:t>
          </a:r>
          <a:r>
            <a:rPr lang="en-US" sz="1400" b="0" i="0" kern="1200" dirty="0" err="1" smtClean="0"/>
            <a:t>pairplot</a:t>
          </a:r>
          <a:r>
            <a:rPr lang="en-US" sz="1400" b="0" i="0" kern="1200" dirty="0" smtClean="0"/>
            <a:t> of all the columns</a:t>
          </a:r>
          <a:endParaRPr lang="en-US" sz="1400" kern="1200" dirty="0"/>
        </a:p>
      </dsp:txBody>
      <dsp:txXfrm>
        <a:off x="351700" y="50"/>
        <a:ext cx="3097147" cy="684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7CEC5-5ADF-427B-B554-626D94CC26F4}">
      <dsp:nvSpPr>
        <dsp:cNvPr id="0" name=""/>
        <dsp:cNvSpPr/>
      </dsp:nvSpPr>
      <dsp:spPr>
        <a:xfrm>
          <a:off x="366391" y="76"/>
          <a:ext cx="3897071" cy="688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Using </a:t>
          </a:r>
          <a:r>
            <a:rPr lang="en-US" sz="1400" b="0" i="0" kern="1200" dirty="0" err="1" smtClean="0"/>
            <a:t>Heatmap</a:t>
          </a:r>
          <a:r>
            <a:rPr lang="en-US" sz="1400" b="0" i="0" kern="1200" dirty="0" smtClean="0"/>
            <a:t> to explore which variables are positively or negatively correlated with one another</a:t>
          </a:r>
          <a:endParaRPr lang="en-US" sz="1400" kern="1200" dirty="0"/>
        </a:p>
      </dsp:txBody>
      <dsp:txXfrm>
        <a:off x="366391" y="76"/>
        <a:ext cx="3897071" cy="6889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1B22C-4D5C-40A6-8EFA-917D0B089654}">
      <dsp:nvSpPr>
        <dsp:cNvPr id="0" name=""/>
        <dsp:cNvSpPr/>
      </dsp:nvSpPr>
      <dsp:spPr>
        <a:xfrm>
          <a:off x="0" y="43583"/>
          <a:ext cx="6016625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Train Test Split</a:t>
          </a:r>
          <a:endParaRPr lang="en-US" sz="2200" kern="1200" dirty="0"/>
        </a:p>
      </dsp:txBody>
      <dsp:txXfrm>
        <a:off x="25759" y="69342"/>
        <a:ext cx="5965107" cy="476152"/>
      </dsp:txXfrm>
    </dsp:sp>
    <dsp:sp modelId="{FB6A947C-DBBB-44B8-81AD-9D30EC60E57A}">
      <dsp:nvSpPr>
        <dsp:cNvPr id="0" name=""/>
        <dsp:cNvSpPr/>
      </dsp:nvSpPr>
      <dsp:spPr>
        <a:xfrm>
          <a:off x="0" y="571254"/>
          <a:ext cx="6016625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02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i="0" kern="1200" dirty="0" smtClean="0"/>
            <a:t>Split the data to Train and Test (75%, 25%)</a:t>
          </a:r>
          <a:endParaRPr lang="en-US" sz="1700" i="0" kern="1200" dirty="0"/>
        </a:p>
      </dsp:txBody>
      <dsp:txXfrm>
        <a:off x="0" y="571254"/>
        <a:ext cx="6016625" cy="364320"/>
      </dsp:txXfrm>
    </dsp:sp>
    <dsp:sp modelId="{7604FAD9-79B1-42A2-973F-BADD69B568BE}">
      <dsp:nvSpPr>
        <dsp:cNvPr id="0" name=""/>
        <dsp:cNvSpPr/>
      </dsp:nvSpPr>
      <dsp:spPr>
        <a:xfrm>
          <a:off x="0" y="981915"/>
          <a:ext cx="6016625" cy="527670"/>
        </a:xfrm>
        <a:prstGeom prst="roundRect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ROC-AUC score</a:t>
          </a:r>
          <a:endParaRPr lang="en-US" sz="2200" kern="1200" dirty="0"/>
        </a:p>
      </dsp:txBody>
      <dsp:txXfrm>
        <a:off x="25759" y="1007674"/>
        <a:ext cx="5965107" cy="476152"/>
      </dsp:txXfrm>
    </dsp:sp>
    <dsp:sp modelId="{439F4C5A-B4EC-4C37-BED3-7BC6FD1EFBA2}">
      <dsp:nvSpPr>
        <dsp:cNvPr id="0" name=""/>
        <dsp:cNvSpPr/>
      </dsp:nvSpPr>
      <dsp:spPr>
        <a:xfrm>
          <a:off x="0" y="1463244"/>
          <a:ext cx="6016625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02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0" i="0" kern="1200" dirty="0" smtClean="0"/>
            <a:t>to evaluate performance of our model</a:t>
          </a:r>
          <a:endParaRPr lang="en-US" sz="1700" kern="1200" dirty="0"/>
        </a:p>
      </dsp:txBody>
      <dsp:txXfrm>
        <a:off x="0" y="1463244"/>
        <a:ext cx="6016625" cy="364320"/>
      </dsp:txXfrm>
    </dsp:sp>
    <dsp:sp modelId="{6059C796-3E43-4A6D-B601-1101A1C5B20B}">
      <dsp:nvSpPr>
        <dsp:cNvPr id="0" name=""/>
        <dsp:cNvSpPr/>
      </dsp:nvSpPr>
      <dsp:spPr>
        <a:xfrm>
          <a:off x="0" y="1827564"/>
          <a:ext cx="6016625" cy="527670"/>
        </a:xfrm>
        <a:prstGeom prst="round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Model</a:t>
          </a:r>
          <a:endParaRPr lang="en-US" sz="2200" kern="1200" dirty="0"/>
        </a:p>
      </dsp:txBody>
      <dsp:txXfrm>
        <a:off x="25759" y="1853323"/>
        <a:ext cx="5965107" cy="4761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3C33E-0608-46F4-99D6-C421F4EA2A02}">
      <dsp:nvSpPr>
        <dsp:cNvPr id="0" name=""/>
        <dsp:cNvSpPr/>
      </dsp:nvSpPr>
      <dsp:spPr>
        <a:xfrm>
          <a:off x="0" y="206366"/>
          <a:ext cx="1744950" cy="10469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Random Forest</a:t>
          </a:r>
          <a:endParaRPr lang="en-US" sz="1800" kern="1200" dirty="0"/>
        </a:p>
      </dsp:txBody>
      <dsp:txXfrm>
        <a:off x="0" y="206366"/>
        <a:ext cx="1744950" cy="1046970"/>
      </dsp:txXfrm>
    </dsp:sp>
    <dsp:sp modelId="{17168BA5-97A0-4D76-8E4D-F0F1D1910338}">
      <dsp:nvSpPr>
        <dsp:cNvPr id="0" name=""/>
        <dsp:cNvSpPr/>
      </dsp:nvSpPr>
      <dsp:spPr>
        <a:xfrm>
          <a:off x="1922212" y="229462"/>
          <a:ext cx="2038485" cy="1046970"/>
        </a:xfrm>
        <a:prstGeom prst="rect">
          <a:avLst/>
        </a:prstGeom>
        <a:solidFill>
          <a:schemeClr val="accent5">
            <a:hueOff val="-341498"/>
            <a:satOff val="-29716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 Hidden Layer Neural Network</a:t>
          </a:r>
          <a:endParaRPr lang="en-US" sz="1800" kern="1200" dirty="0"/>
        </a:p>
      </dsp:txBody>
      <dsp:txXfrm>
        <a:off x="1922212" y="229462"/>
        <a:ext cx="2038485" cy="1046970"/>
      </dsp:txXfrm>
    </dsp:sp>
    <dsp:sp modelId="{CFB54E34-CE29-4B69-BDEC-9AEFA59B06FB}">
      <dsp:nvSpPr>
        <dsp:cNvPr id="0" name=""/>
        <dsp:cNvSpPr/>
      </dsp:nvSpPr>
      <dsp:spPr>
        <a:xfrm>
          <a:off x="4097851" y="229462"/>
          <a:ext cx="1858110" cy="1046970"/>
        </a:xfrm>
        <a:prstGeom prst="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Two Hidden Layer Neural Network</a:t>
          </a:r>
          <a:endParaRPr lang="en-US" sz="1800" kern="1200" dirty="0"/>
        </a:p>
      </dsp:txBody>
      <dsp:txXfrm>
        <a:off x="4097851" y="229462"/>
        <a:ext cx="1858110" cy="1046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9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3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3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2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2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758A24-7718-4676-A221-48815C117A2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04A664-CAB1-4173-A51F-677A53E786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8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5.xml"/><Relationship Id="rId5" Type="http://schemas.openxmlformats.org/officeDocument/2006/relationships/diagramQuickStyle" Target="../diagrams/quickStyle4.xml"/><Relationship Id="rId10" Type="http://schemas.openxmlformats.org/officeDocument/2006/relationships/diagramLayout" Target="../diagrams/layout5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9.png"/><Relationship Id="rId9" Type="http://schemas.microsoft.com/office/2007/relationships/diagramDrawing" Target="../diagrams/drawin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AND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4043449" cy="583970"/>
          </a:xfrm>
        </p:spPr>
        <p:txBody>
          <a:bodyPr/>
          <a:lstStyle/>
          <a:p>
            <a:r>
              <a:rPr lang="en-US" dirty="0"/>
              <a:t>Pima Diabetes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2971" y="4393260"/>
            <a:ext cx="193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TING CHONG NA</a:t>
            </a:r>
          </a:p>
          <a:p>
            <a:pPr algn="r"/>
            <a:r>
              <a:rPr lang="en-US" dirty="0" smtClean="0"/>
              <a:t>30.05.2023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US" sz="4400" dirty="0"/>
              <a:t>Single Hidden Layer Neural Network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7144" y="5970122"/>
            <a:ext cx="2196466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 Loss &amp; Val Loss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451" y="1847850"/>
            <a:ext cx="4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Train for 1000 more epochs.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51" y="2217182"/>
            <a:ext cx="627785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51" y="2453164"/>
            <a:ext cx="6771881" cy="34143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91332" y="2456320"/>
            <a:ext cx="2943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 training loss is still going down, it looks like the validation loss has stabilized (or even gotten worse</a:t>
            </a:r>
            <a:r>
              <a:rPr lang="en-US" dirty="0" smtClean="0"/>
              <a:t>!).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suggests that our network will </a:t>
            </a:r>
            <a:r>
              <a:rPr lang="en-US" b="1" dirty="0" smtClean="0"/>
              <a:t>NOT </a:t>
            </a:r>
            <a:r>
              <a:rPr lang="en-US" dirty="0"/>
              <a:t>benefit from further training.</a:t>
            </a:r>
          </a:p>
        </p:txBody>
      </p:sp>
    </p:spTree>
    <p:extLst>
      <p:ext uri="{BB962C8B-B14F-4D97-AF65-F5344CB8AC3E}">
        <p14:creationId xmlns:p14="http://schemas.microsoft.com/office/powerpoint/2010/main" val="232949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US" sz="4400" dirty="0" smtClean="0"/>
              <a:t>2 </a:t>
            </a:r>
            <a:r>
              <a:rPr lang="en-US" sz="4400" dirty="0"/>
              <a:t>Hidden Layer Neural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8725" y="1815702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</a:t>
            </a:r>
            <a:r>
              <a:rPr lang="en-US" dirty="0" smtClean="0"/>
              <a:t>2 Hidden </a:t>
            </a:r>
            <a:r>
              <a:rPr lang="en-US" dirty="0"/>
              <a:t>Layer Neural </a:t>
            </a:r>
            <a:r>
              <a:rPr lang="en-US" dirty="0" smtClean="0"/>
              <a:t>Network</a:t>
            </a:r>
            <a:r>
              <a:rPr lang="en-US" dirty="0" smtClean="0"/>
              <a:t> with 1500 </a:t>
            </a:r>
            <a:r>
              <a:rPr lang="en-US" dirty="0" err="1" smtClean="0"/>
              <a:t>epoches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12" y="1834357"/>
            <a:ext cx="4133319" cy="399056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790906" y="5244791"/>
            <a:ext cx="18383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ROC CURVE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263376"/>
            <a:ext cx="4610100" cy="213581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76866" y="3939866"/>
            <a:ext cx="1904592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Sequential Model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4605302"/>
            <a:ext cx="2410806" cy="9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7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US" sz="4400" dirty="0" smtClean="0"/>
              <a:t>2 </a:t>
            </a:r>
            <a:r>
              <a:rPr lang="en-US" sz="4400" dirty="0"/>
              <a:t>Hidden Layer Neural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8725" y="1815702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</a:t>
            </a:r>
            <a:r>
              <a:rPr lang="en-US" dirty="0" smtClean="0"/>
              <a:t>2 Hidden </a:t>
            </a:r>
            <a:r>
              <a:rPr lang="en-US" dirty="0"/>
              <a:t>Layer Neural </a:t>
            </a:r>
            <a:r>
              <a:rPr lang="en-US" dirty="0" smtClean="0"/>
              <a:t>Network</a:t>
            </a:r>
            <a:r>
              <a:rPr lang="en-US" dirty="0" smtClean="0"/>
              <a:t> with 1500 </a:t>
            </a:r>
            <a:r>
              <a:rPr lang="en-US" dirty="0" err="1" smtClean="0"/>
              <a:t>epoches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185035"/>
            <a:ext cx="7400925" cy="393704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088538" y="5988727"/>
            <a:ext cx="1904592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Loss and Accuracy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5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sz="44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204829" y="1618305"/>
          <a:ext cx="4605422" cy="142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204829" y="2561280"/>
          <a:ext cx="4605422" cy="142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53453899"/>
              </p:ext>
            </p:extLst>
          </p:nvPr>
        </p:nvGraphicFramePr>
        <p:xfrm>
          <a:off x="1195304" y="3513780"/>
          <a:ext cx="4605422" cy="142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57300" y="4924425"/>
            <a:ext cx="954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conclusion, </a:t>
            </a:r>
            <a:r>
              <a:rPr lang="en-US" b="1" dirty="0" smtClean="0"/>
              <a:t>Random Forest </a:t>
            </a:r>
            <a:r>
              <a:rPr lang="en-US" dirty="0" smtClean="0"/>
              <a:t>seems to be the </a:t>
            </a:r>
            <a:r>
              <a:rPr lang="en-US" b="1" dirty="0" smtClean="0"/>
              <a:t>best method </a:t>
            </a:r>
            <a:r>
              <a:rPr lang="en-US" dirty="0" smtClean="0"/>
              <a:t>as it has the Highest ROC-AUC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3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FLAW IN MODEL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50638650"/>
              </p:ext>
            </p:extLst>
          </p:nvPr>
        </p:nvGraphicFramePr>
        <p:xfrm>
          <a:off x="1165225" y="1905000"/>
          <a:ext cx="9398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80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6125"/>
            <a:ext cx="9979429" cy="3464020"/>
          </a:xfrm>
        </p:spPr>
        <p:txBody>
          <a:bodyPr>
            <a:normAutofit/>
          </a:bodyPr>
          <a:lstStyle/>
          <a:p>
            <a:r>
              <a:rPr lang="en-US" dirty="0" smtClean="0"/>
              <a:t>Topic: </a:t>
            </a:r>
          </a:p>
          <a:p>
            <a:r>
              <a:rPr lang="en-US" dirty="0"/>
              <a:t> </a:t>
            </a:r>
            <a:r>
              <a:rPr lang="en-US" dirty="0" smtClean="0"/>
              <a:t>Pima </a:t>
            </a:r>
            <a:r>
              <a:rPr lang="en-US" dirty="0"/>
              <a:t>Diabetes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Objective:</a:t>
            </a:r>
          </a:p>
          <a:p>
            <a:r>
              <a:rPr lang="en-US" dirty="0"/>
              <a:t> </a:t>
            </a:r>
            <a:r>
              <a:rPr lang="en-US" dirty="0" smtClean="0"/>
              <a:t>Compare and see </a:t>
            </a:r>
            <a:r>
              <a:rPr lang="en-US" dirty="0"/>
              <a:t>how different network structures affect the performance, training time, and level of </a:t>
            </a:r>
            <a:r>
              <a:rPr lang="en-US" dirty="0" err="1"/>
              <a:t>overfitting</a:t>
            </a:r>
            <a:r>
              <a:rPr lang="en-US" dirty="0"/>
              <a:t> (or </a:t>
            </a:r>
            <a:r>
              <a:rPr lang="en-US" dirty="0" err="1"/>
              <a:t>underfitting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Dataset:</a:t>
            </a:r>
          </a:p>
          <a:p>
            <a:r>
              <a:rPr lang="en-US" dirty="0" smtClean="0"/>
              <a:t>The UCI Pima Diabetes Dataset which has 8 numerical predictors and a binary outcome.</a:t>
            </a:r>
          </a:p>
          <a:p>
            <a:r>
              <a:rPr lang="en-US" dirty="0"/>
              <a:t>Use a neural network to predict diabetes using the Pima Diabetes Dataset.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94574290"/>
              </p:ext>
            </p:extLst>
          </p:nvPr>
        </p:nvGraphicFramePr>
        <p:xfrm>
          <a:off x="120072" y="5226626"/>
          <a:ext cx="6041737" cy="807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83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01" y="1810925"/>
            <a:ext cx="6904890" cy="1520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0801" y="3405355"/>
            <a:ext cx="8899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features available from the dataset are: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times pregnant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Plasma glucose concentration a 2 hours in an oral glucose tolerance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Diastolic blood pressure (mm Hg)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Triceps skin fold thickness (mm)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2-Hour serum insulin (mu U/ml)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Body mass index (weight in kg/(height in m)^2)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Diabetes pedigree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(years)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 variable (0 or 1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85537158"/>
              </p:ext>
            </p:extLst>
          </p:nvPr>
        </p:nvGraphicFramePr>
        <p:xfrm>
          <a:off x="8401628" y="1909064"/>
          <a:ext cx="3121890" cy="149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68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1090"/>
            <a:ext cx="5315692" cy="3820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43" y="1841090"/>
            <a:ext cx="3267531" cy="1019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43" y="2964137"/>
            <a:ext cx="4039164" cy="98121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15805612"/>
              </p:ext>
            </p:extLst>
          </p:nvPr>
        </p:nvGraphicFramePr>
        <p:xfrm>
          <a:off x="6509243" y="4104408"/>
          <a:ext cx="4763655" cy="170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64530" y="1235227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all Numeric variables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5963" y="5764878"/>
            <a:ext cx="18383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Imbalanced Class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90" y="1830587"/>
            <a:ext cx="3474328" cy="3468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4530" y="1235227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all Numeric variables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81668553"/>
              </p:ext>
            </p:extLst>
          </p:nvPr>
        </p:nvGraphicFramePr>
        <p:xfrm>
          <a:off x="1097280" y="5392046"/>
          <a:ext cx="3897414" cy="68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30" y="1830587"/>
            <a:ext cx="5353256" cy="3468232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86297791"/>
              </p:ext>
            </p:extLst>
          </p:nvPr>
        </p:nvGraphicFramePr>
        <p:xfrm>
          <a:off x="5311857" y="5392583"/>
          <a:ext cx="4263463" cy="68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75302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4530" y="1235227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all Numeric variables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12061896"/>
              </p:ext>
            </p:extLst>
          </p:nvPr>
        </p:nvGraphicFramePr>
        <p:xfrm>
          <a:off x="1097280" y="5392046"/>
          <a:ext cx="3897414" cy="68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620067470"/>
              </p:ext>
            </p:extLst>
          </p:nvPr>
        </p:nvGraphicFramePr>
        <p:xfrm>
          <a:off x="5311857" y="5392583"/>
          <a:ext cx="4263463" cy="68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2043125"/>
              </p:ext>
            </p:extLst>
          </p:nvPr>
        </p:nvGraphicFramePr>
        <p:xfrm>
          <a:off x="1222375" y="1905000"/>
          <a:ext cx="6016625" cy="239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369749153"/>
              </p:ext>
            </p:extLst>
          </p:nvPr>
        </p:nvGraphicFramePr>
        <p:xfrm>
          <a:off x="1242928" y="4104329"/>
          <a:ext cx="5996071" cy="1505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53201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Random Forest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725" y="1815702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 Random Forest model with 200 trees on the training data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265195"/>
            <a:ext cx="3481805" cy="3481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28" y="2732662"/>
            <a:ext cx="1209844" cy="4858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52625" y="5827161"/>
            <a:ext cx="18383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ROC CURVE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28" y="2263375"/>
            <a:ext cx="3662447" cy="429115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71304796"/>
              </p:ext>
            </p:extLst>
          </p:nvPr>
        </p:nvGraphicFramePr>
        <p:xfrm>
          <a:off x="4891004" y="3218505"/>
          <a:ext cx="4605422" cy="142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2478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US" sz="4400" dirty="0"/>
              <a:t>Single Hidden Layer Neural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8725" y="1815702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a Single Hidden Layer Neural </a:t>
            </a:r>
            <a:r>
              <a:rPr lang="en-US" dirty="0" smtClean="0"/>
              <a:t>Network</a:t>
            </a:r>
            <a:r>
              <a:rPr lang="en-US" dirty="0" smtClean="0"/>
              <a:t> with 200 </a:t>
            </a:r>
            <a:r>
              <a:rPr lang="en-US" dirty="0" err="1" smtClean="0"/>
              <a:t>epoches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92621733"/>
              </p:ext>
            </p:extLst>
          </p:nvPr>
        </p:nvGraphicFramePr>
        <p:xfrm>
          <a:off x="1228725" y="1945926"/>
          <a:ext cx="9926955" cy="153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85" y="3193259"/>
            <a:ext cx="3043661" cy="29672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69827" y="5600790"/>
            <a:ext cx="18383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ROC CURVE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3255014"/>
            <a:ext cx="3586279" cy="2557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95894" y="5867490"/>
            <a:ext cx="2196466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 Loss &amp; Val Loss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51" y="3255014"/>
            <a:ext cx="3501680" cy="13320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33675" y="4267169"/>
            <a:ext cx="1904592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Sequential Model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4676864"/>
            <a:ext cx="1864211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6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US" sz="4400" dirty="0" smtClean="0"/>
              <a:t>Compare results</a:t>
            </a:r>
            <a:endParaRPr lang="en-US" sz="44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45956600"/>
              </p:ext>
            </p:extLst>
          </p:nvPr>
        </p:nvGraphicFramePr>
        <p:xfrm>
          <a:off x="1204829" y="1618305"/>
          <a:ext cx="4605422" cy="142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99836680"/>
              </p:ext>
            </p:extLst>
          </p:nvPr>
        </p:nvGraphicFramePr>
        <p:xfrm>
          <a:off x="1204829" y="2561280"/>
          <a:ext cx="4605422" cy="142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1574" y="3924300"/>
            <a:ext cx="10429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u="sng" dirty="0" smtClean="0"/>
              <a:t>In </a:t>
            </a:r>
            <a:r>
              <a:rPr lang="en-US" b="1" u="sng" dirty="0" smtClean="0"/>
              <a:t>Single Hidden Layer Neural Network </a:t>
            </a:r>
            <a:r>
              <a:rPr lang="en-US" u="sng" dirty="0" smtClean="0"/>
              <a:t>model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here are </a:t>
            </a:r>
            <a:r>
              <a:rPr lang="en-US" dirty="0" smtClean="0"/>
              <a:t>some </a:t>
            </a:r>
            <a:r>
              <a:rPr lang="en-US" dirty="0"/>
              <a:t>variation in exact numbers due to </a:t>
            </a:r>
            <a:r>
              <a:rPr lang="en-US" dirty="0" smtClean="0"/>
              <a:t>randomness, but get </a:t>
            </a:r>
            <a:r>
              <a:rPr lang="en-US" dirty="0"/>
              <a:t>results in the same ballpark as the </a:t>
            </a:r>
            <a:r>
              <a:rPr lang="en-US" b="1" dirty="0"/>
              <a:t>Random </a:t>
            </a:r>
            <a:r>
              <a:rPr lang="en-US" b="1" dirty="0" smtClean="0"/>
              <a:t>Forest</a:t>
            </a:r>
            <a:r>
              <a:rPr lang="en-US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between </a:t>
            </a:r>
            <a:r>
              <a:rPr lang="en-US" dirty="0"/>
              <a:t>75% and 85% A</a:t>
            </a:r>
            <a:r>
              <a:rPr lang="en-US" dirty="0" smtClean="0"/>
              <a:t>ccuracy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between 80%and 90% for ROC-AUC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 losses are still going down on both the training set and the validation set. This suggests that the model might benefit from further training.</a:t>
            </a:r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NEXT:</a:t>
            </a:r>
            <a:r>
              <a:rPr lang="en-US" b="1" dirty="0">
                <a:solidFill>
                  <a:srgbClr val="FF0000"/>
                </a:solidFill>
              </a:rPr>
              <a:t> Train for 1000 more epochs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9258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</TotalTime>
  <Words>659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DEEP LEARNING AND REINFORCEMENT LEARNING</vt:lpstr>
      <vt:lpstr>DATASET</vt:lpstr>
      <vt:lpstr>DATASET</vt:lpstr>
      <vt:lpstr>DATA ANALYSIS</vt:lpstr>
      <vt:lpstr>DATA ANALYSIS</vt:lpstr>
      <vt:lpstr>DATA ANALYSIS</vt:lpstr>
      <vt:lpstr>Model: Random Forest</vt:lpstr>
      <vt:lpstr>Model: Single Hidden Layer Neural Network</vt:lpstr>
      <vt:lpstr>Model: Compare results</vt:lpstr>
      <vt:lpstr>Model: Single Hidden Layer Neural Network</vt:lpstr>
      <vt:lpstr>Model: 2 Hidden Layer Neural Network</vt:lpstr>
      <vt:lpstr>Model: 2 Hidden Layer Neural Network</vt:lpstr>
      <vt:lpstr>Conclusion</vt:lpstr>
      <vt:lpstr>POSSIBLE FLAW IN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AND REINFORCEMENT LEARNING</dc:title>
  <dc:creator>user</dc:creator>
  <cp:lastModifiedBy>user</cp:lastModifiedBy>
  <cp:revision>27</cp:revision>
  <dcterms:created xsi:type="dcterms:W3CDTF">2023-05-30T05:14:45Z</dcterms:created>
  <dcterms:modified xsi:type="dcterms:W3CDTF">2023-05-30T09:02:48Z</dcterms:modified>
</cp:coreProperties>
</file>