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6" r:id="rId6"/>
    <p:sldId id="297" r:id="rId7"/>
    <p:sldId id="291" r:id="rId8"/>
    <p:sldId id="292" r:id="rId9"/>
    <p:sldId id="295" r:id="rId10"/>
    <p:sldId id="296" r:id="rId11"/>
    <p:sldId id="279" r:id="rId12"/>
    <p:sldId id="298" r:id="rId13"/>
    <p:sldId id="300" r:id="rId14"/>
    <p:sldId id="306" r:id="rId15"/>
    <p:sldId id="307" r:id="rId16"/>
    <p:sldId id="309" r:id="rId17"/>
    <p:sldId id="310" r:id="rId18"/>
    <p:sldId id="311" r:id="rId19"/>
    <p:sldId id="313" r:id="rId20"/>
    <p:sldId id="312" r:id="rId21"/>
    <p:sldId id="315" r:id="rId22"/>
    <p:sldId id="316" r:id="rId23"/>
    <p:sldId id="317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0" d="100"/>
          <a:sy n="80" d="100"/>
        </p:scale>
        <p:origin x="136" y="-1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52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Sales Performance by </a:t>
            </a:r>
            <a:r>
              <a:rPr lang="en-MY" sz="1800" b="1" i="0" baseline="0" dirty="0" smtClean="0">
                <a:effectLst/>
              </a:rPr>
              <a:t>Apple iPhone 15 Capacity</a:t>
            </a:r>
            <a:endParaRPr lang="en-MY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Avg Price (MYR)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64 GB</c:v>
                </c:pt>
                <c:pt idx="1">
                  <c:v>128 GB</c:v>
                </c:pt>
                <c:pt idx="2">
                  <c:v>256 GB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1250</c:v>
                </c:pt>
                <c:pt idx="1">
                  <c:v>1139</c:v>
                </c:pt>
                <c:pt idx="2">
                  <c:v>850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86592128"/>
        <c:axId val="-1686585600"/>
      </c:lineChart>
      <c:catAx>
        <c:axId val="-16865921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MY" dirty="0" smtClean="0"/>
                  <a:t>Apple iPhone 15 Capacity</a:t>
                </a:r>
                <a:endParaRPr lang="en-MY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6585600"/>
        <c:crosses val="autoZero"/>
        <c:auto val="1"/>
        <c:lblAlgn val="ctr"/>
        <c:lblOffset val="100"/>
        <c:noMultiLvlLbl val="0"/>
      </c:catAx>
      <c:valAx>
        <c:axId val="-168658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Avg</a:t>
                </a:r>
                <a:r>
                  <a:rPr lang="en-US" dirty="0" smtClean="0"/>
                  <a:t> Price (MYR)</a:t>
                </a:r>
                <a:endParaRPr lang="en-MY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86592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 smtClean="0">
                <a:effectLst/>
              </a:rPr>
              <a:t>Top 10 High-Value Property in </a:t>
            </a:r>
            <a:r>
              <a:rPr lang="en-US" sz="1800" baseline="0" dirty="0" smtClean="0">
                <a:effectLst/>
              </a:rPr>
              <a:t>Kuala Lumpur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Average Rental (MYR)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Agile Bukit Bintang</c:v>
                </c:pt>
                <c:pt idx="1">
                  <c:v>ARIA Luxury Residence</c:v>
                </c:pt>
                <c:pt idx="2">
                  <c:v>Idaman Residence KLCC</c:v>
                </c:pt>
                <c:pt idx="3">
                  <c:v>Ampang Hilir Tara</c:v>
                </c:pt>
                <c:pt idx="4">
                  <c:v>Park Place </c:v>
                </c:pt>
                <c:pt idx="5">
                  <c:v>The Loft</c:v>
                </c:pt>
                <c:pt idx="6">
                  <c:v>Pavilion Hilltop </c:v>
                </c:pt>
                <c:pt idx="7">
                  <c:v>Serene Mont Kiara</c:v>
                </c:pt>
                <c:pt idx="8">
                  <c:v>One KL</c:v>
                </c:pt>
                <c:pt idx="9">
                  <c:v>10 Mont Kiara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7000</c:v>
                </c:pt>
                <c:pt idx="1">
                  <c:v>7500</c:v>
                </c:pt>
                <c:pt idx="2">
                  <c:v>7999</c:v>
                </c:pt>
                <c:pt idx="3">
                  <c:v>11000</c:v>
                </c:pt>
                <c:pt idx="4">
                  <c:v>12250</c:v>
                </c:pt>
                <c:pt idx="5">
                  <c:v>12888</c:v>
                </c:pt>
                <c:pt idx="6">
                  <c:v>13000</c:v>
                </c:pt>
                <c:pt idx="7">
                  <c:v>14000</c:v>
                </c:pt>
                <c:pt idx="8">
                  <c:v>14000</c:v>
                </c:pt>
                <c:pt idx="9">
                  <c:v>14000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607935520"/>
        <c:axId val="-1607938240"/>
      </c:barChart>
      <c:catAx>
        <c:axId val="-1607935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Property</a:t>
                </a:r>
                <a:r>
                  <a:rPr lang="en-US" baseline="0" dirty="0" smtClean="0"/>
                  <a:t> Name</a:t>
                </a:r>
              </a:p>
              <a:p>
                <a:pPr>
                  <a:defRPr/>
                </a:pPr>
                <a:endParaRPr lang="en-MY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7938240"/>
        <c:crosses val="autoZero"/>
        <c:auto val="1"/>
        <c:lblAlgn val="ctr"/>
        <c:lblOffset val="100"/>
        <c:noMultiLvlLbl val="0"/>
      </c:catAx>
      <c:valAx>
        <c:axId val="-1607938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Avg</a:t>
                </a:r>
                <a:r>
                  <a:rPr lang="en-US" baseline="0" dirty="0" smtClean="0"/>
                  <a:t> Rental</a:t>
                </a:r>
                <a:r>
                  <a:rPr lang="en-US" dirty="0" smtClean="0"/>
                  <a:t> </a:t>
                </a:r>
                <a:r>
                  <a:rPr lang="en-US" dirty="0" smtClean="0"/>
                  <a:t>(MYR</a:t>
                </a:r>
                <a:r>
                  <a:rPr lang="en-US" dirty="0" smtClean="0"/>
                  <a:t>) Per</a:t>
                </a:r>
                <a:r>
                  <a:rPr lang="en-US" baseline="0" dirty="0" smtClean="0"/>
                  <a:t> 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07935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EB1A7-8C0A-40CA-AFBF-0325741D2DF6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BA15B471-4A9E-4FE2-9D64-AF86BBB70677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Given tables</a:t>
          </a:r>
          <a:endParaRPr lang="en-MY" sz="2000" b="1" dirty="0">
            <a:latin typeface="+mj-lt"/>
          </a:endParaRPr>
        </a:p>
      </dgm:t>
    </dgm:pt>
    <dgm:pt modelId="{7CD95A31-917B-43A2-A696-869390599ACA}" type="parTrans" cxnId="{A83B7A9A-4D3B-46C8-B571-0A3424E580A3}">
      <dgm:prSet/>
      <dgm:spPr/>
      <dgm:t>
        <a:bodyPr/>
        <a:lstStyle/>
        <a:p>
          <a:endParaRPr lang="en-MY"/>
        </a:p>
      </dgm:t>
    </dgm:pt>
    <dgm:pt modelId="{DFD55FAD-49B8-474E-8C67-1E33A0A631E2}" type="sibTrans" cxnId="{A83B7A9A-4D3B-46C8-B571-0A3424E580A3}">
      <dgm:prSet/>
      <dgm:spPr/>
      <dgm:t>
        <a:bodyPr/>
        <a:lstStyle/>
        <a:p>
          <a:endParaRPr lang="en-MY"/>
        </a:p>
      </dgm:t>
    </dgm:pt>
    <dgm:pt modelId="{76E607F3-05E9-4A0D-BDCA-7643D6E2F1FA}">
      <dgm:prSet phldrT="[Text]" custT="1"/>
      <dgm:spPr/>
      <dgm:t>
        <a:bodyPr/>
        <a:lstStyle/>
        <a:p>
          <a:r>
            <a:rPr lang="en-US" sz="1800" b="1" dirty="0" smtClean="0">
              <a:latin typeface="+mj-lt"/>
            </a:rPr>
            <a:t>Table 1</a:t>
          </a:r>
          <a:r>
            <a:rPr lang="en-US" sz="1700" dirty="0" smtClean="0"/>
            <a:t>: </a:t>
          </a:r>
          <a:r>
            <a:rPr lang="en-US" sz="1800" dirty="0" smtClean="0"/>
            <a:t>Information from Supply Chain</a:t>
          </a:r>
          <a:endParaRPr lang="en-MY" sz="1800" dirty="0"/>
        </a:p>
      </dgm:t>
    </dgm:pt>
    <dgm:pt modelId="{300303DA-2E38-48EA-AC2E-4262DD0DDE7E}" type="parTrans" cxnId="{4524C147-1CFD-43C9-82BE-01469F78E244}">
      <dgm:prSet/>
      <dgm:spPr/>
      <dgm:t>
        <a:bodyPr/>
        <a:lstStyle/>
        <a:p>
          <a:endParaRPr lang="en-MY"/>
        </a:p>
      </dgm:t>
    </dgm:pt>
    <dgm:pt modelId="{3FEFE294-3C86-417C-8397-B530EA5E37A6}" type="sibTrans" cxnId="{4524C147-1CFD-43C9-82BE-01469F78E244}">
      <dgm:prSet/>
      <dgm:spPr/>
      <dgm:t>
        <a:bodyPr/>
        <a:lstStyle/>
        <a:p>
          <a:endParaRPr lang="en-MY"/>
        </a:p>
      </dgm:t>
    </dgm:pt>
    <dgm:pt modelId="{7D831A9D-0BD8-435F-A6F1-A98F46724682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Normalize Tables</a:t>
          </a:r>
          <a:endParaRPr lang="en-MY" sz="2000" b="1" dirty="0">
            <a:latin typeface="+mj-lt"/>
          </a:endParaRPr>
        </a:p>
      </dgm:t>
    </dgm:pt>
    <dgm:pt modelId="{F67F16F5-4789-453F-BDDB-BA92C2BC1DA8}" type="parTrans" cxnId="{A3542079-22A5-418A-A814-56B756435DB8}">
      <dgm:prSet/>
      <dgm:spPr/>
      <dgm:t>
        <a:bodyPr/>
        <a:lstStyle/>
        <a:p>
          <a:endParaRPr lang="en-MY"/>
        </a:p>
      </dgm:t>
    </dgm:pt>
    <dgm:pt modelId="{31AEEF28-08EC-4D82-995A-740771EDF803}" type="sibTrans" cxnId="{A3542079-22A5-418A-A814-56B756435DB8}">
      <dgm:prSet/>
      <dgm:spPr/>
      <dgm:t>
        <a:bodyPr/>
        <a:lstStyle/>
        <a:p>
          <a:endParaRPr lang="en-MY"/>
        </a:p>
      </dgm:t>
    </dgm:pt>
    <dgm:pt modelId="{DD67D18D-A283-41CA-8FE8-84B7188629BF}">
      <dgm:prSet phldrT="[Text]" custT="1"/>
      <dgm:spPr/>
      <dgm:t>
        <a:bodyPr/>
        <a:lstStyle/>
        <a:p>
          <a:r>
            <a:rPr lang="en-US" sz="1800" b="1" dirty="0" smtClean="0">
              <a:latin typeface="+mj-lt"/>
            </a:rPr>
            <a:t>Step 1</a:t>
          </a:r>
          <a:r>
            <a:rPr lang="en-US" sz="1700" dirty="0" smtClean="0"/>
            <a:t>: </a:t>
          </a:r>
          <a:r>
            <a:rPr lang="en-US" sz="1800" dirty="0" smtClean="0"/>
            <a:t>Normalize </a:t>
          </a:r>
          <a:r>
            <a:rPr lang="en-US" sz="1800" i="1" dirty="0" smtClean="0"/>
            <a:t>Supply Chain </a:t>
          </a:r>
          <a:r>
            <a:rPr lang="en-US" sz="1800" dirty="0" smtClean="0"/>
            <a:t>products</a:t>
          </a:r>
          <a:endParaRPr lang="en-MY" sz="1800" dirty="0"/>
        </a:p>
      </dgm:t>
    </dgm:pt>
    <dgm:pt modelId="{3B48F22A-7A75-4D70-8DAB-CC56131D7805}" type="parTrans" cxnId="{4F06CA68-2D93-42C4-BF88-F6247EC864C7}">
      <dgm:prSet/>
      <dgm:spPr/>
      <dgm:t>
        <a:bodyPr/>
        <a:lstStyle/>
        <a:p>
          <a:endParaRPr lang="en-MY"/>
        </a:p>
      </dgm:t>
    </dgm:pt>
    <dgm:pt modelId="{7EC99D1C-E9A8-44E1-AC13-B0E33879FC02}" type="sibTrans" cxnId="{4F06CA68-2D93-42C4-BF88-F6247EC864C7}">
      <dgm:prSet/>
      <dgm:spPr/>
      <dgm:t>
        <a:bodyPr/>
        <a:lstStyle/>
        <a:p>
          <a:endParaRPr lang="en-MY"/>
        </a:p>
      </dgm:t>
    </dgm:pt>
    <dgm:pt modelId="{218AEC31-1DB6-4A30-BC65-781702442956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Join Tables &amp; Aggregation</a:t>
          </a:r>
          <a:endParaRPr lang="en-MY" sz="2000" b="1" dirty="0">
            <a:latin typeface="+mj-lt"/>
          </a:endParaRPr>
        </a:p>
      </dgm:t>
    </dgm:pt>
    <dgm:pt modelId="{0126FB4E-2EAA-4437-AD39-817A3FE21B8B}" type="parTrans" cxnId="{E2E260A8-D699-4D6E-86FF-4A8EE2A6A49F}">
      <dgm:prSet/>
      <dgm:spPr/>
      <dgm:t>
        <a:bodyPr/>
        <a:lstStyle/>
        <a:p>
          <a:endParaRPr lang="en-MY"/>
        </a:p>
      </dgm:t>
    </dgm:pt>
    <dgm:pt modelId="{887B3195-27B5-4334-9C52-D9EC4211B786}" type="sibTrans" cxnId="{E2E260A8-D699-4D6E-86FF-4A8EE2A6A49F}">
      <dgm:prSet/>
      <dgm:spPr/>
      <dgm:t>
        <a:bodyPr/>
        <a:lstStyle/>
        <a:p>
          <a:endParaRPr lang="en-MY"/>
        </a:p>
      </dgm:t>
    </dgm:pt>
    <dgm:pt modelId="{604320FC-CA1E-4C33-80D4-B15EE9D147EF}">
      <dgm:prSet phldrT="[Text]" custT="1"/>
      <dgm:spPr/>
      <dgm:t>
        <a:bodyPr/>
        <a:lstStyle/>
        <a:p>
          <a:r>
            <a:rPr lang="en-US" sz="1900" dirty="0" smtClean="0"/>
            <a:t>Report  ‘</a:t>
          </a:r>
          <a:r>
            <a:rPr lang="en-US" sz="1800" dirty="0" smtClean="0"/>
            <a:t>Sales Performance Summary by Product Capacity’    to manager</a:t>
          </a:r>
          <a:endParaRPr lang="en-MY" sz="1800" dirty="0"/>
        </a:p>
      </dgm:t>
    </dgm:pt>
    <dgm:pt modelId="{FC108549-5CFB-4544-8A16-00E9468DD077}" type="parTrans" cxnId="{A969EFEC-3A27-45B6-88DE-F549668E1D44}">
      <dgm:prSet/>
      <dgm:spPr/>
      <dgm:t>
        <a:bodyPr/>
        <a:lstStyle/>
        <a:p>
          <a:endParaRPr lang="en-MY"/>
        </a:p>
      </dgm:t>
    </dgm:pt>
    <dgm:pt modelId="{B73752DA-F318-4022-9D2D-90622A1F9E49}" type="sibTrans" cxnId="{A969EFEC-3A27-45B6-88DE-F549668E1D44}">
      <dgm:prSet/>
      <dgm:spPr/>
      <dgm:t>
        <a:bodyPr/>
        <a:lstStyle/>
        <a:p>
          <a:endParaRPr lang="en-MY"/>
        </a:p>
      </dgm:t>
    </dgm:pt>
    <dgm:pt modelId="{6BE31ACB-BFB1-425E-A89A-E60AC6AE9DBA}">
      <dgm:prSet phldrT="[Text]" custT="1"/>
      <dgm:spPr/>
      <dgm:t>
        <a:bodyPr/>
        <a:lstStyle/>
        <a:p>
          <a:r>
            <a:rPr lang="en-US" sz="1800" b="1" dirty="0" smtClean="0">
              <a:latin typeface="+mj-lt"/>
            </a:rPr>
            <a:t>Table 2</a:t>
          </a:r>
          <a:r>
            <a:rPr lang="en-US" sz="1700" dirty="0" smtClean="0"/>
            <a:t>: </a:t>
          </a:r>
          <a:r>
            <a:rPr lang="en-US" sz="1800" dirty="0" smtClean="0"/>
            <a:t>Information from Sales</a:t>
          </a:r>
          <a:endParaRPr lang="en-MY" sz="1800" dirty="0"/>
        </a:p>
      </dgm:t>
    </dgm:pt>
    <dgm:pt modelId="{05015774-172F-4B51-813A-504A50A3FA31}" type="parTrans" cxnId="{16D6BC25-9873-4E86-9757-AD2F555FE9CF}">
      <dgm:prSet/>
      <dgm:spPr/>
      <dgm:t>
        <a:bodyPr/>
        <a:lstStyle/>
        <a:p>
          <a:endParaRPr lang="en-MY"/>
        </a:p>
      </dgm:t>
    </dgm:pt>
    <dgm:pt modelId="{018A2B00-1C18-4DDB-B41D-75C0AB704F08}" type="sibTrans" cxnId="{16D6BC25-9873-4E86-9757-AD2F555FE9CF}">
      <dgm:prSet/>
      <dgm:spPr/>
      <dgm:t>
        <a:bodyPr/>
        <a:lstStyle/>
        <a:p>
          <a:endParaRPr lang="en-MY"/>
        </a:p>
      </dgm:t>
    </dgm:pt>
    <dgm:pt modelId="{F0CEFCB1-9450-4633-B6B6-5C8BD503EE12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Sales Performance Report</a:t>
          </a:r>
          <a:endParaRPr lang="en-MY" sz="2000" b="1" dirty="0">
            <a:latin typeface="+mj-lt"/>
          </a:endParaRPr>
        </a:p>
      </dgm:t>
    </dgm:pt>
    <dgm:pt modelId="{2F236984-DDED-423F-B37B-7C2A6F623931}" type="parTrans" cxnId="{7151AE29-CEF0-4B34-8D5E-3914F73A488F}">
      <dgm:prSet/>
      <dgm:spPr/>
      <dgm:t>
        <a:bodyPr/>
        <a:lstStyle/>
        <a:p>
          <a:endParaRPr lang="en-MY"/>
        </a:p>
      </dgm:t>
    </dgm:pt>
    <dgm:pt modelId="{9D471B81-9695-4E0A-868F-CA7AA7689B26}" type="sibTrans" cxnId="{7151AE29-CEF0-4B34-8D5E-3914F73A488F}">
      <dgm:prSet/>
      <dgm:spPr/>
      <dgm:t>
        <a:bodyPr/>
        <a:lstStyle/>
        <a:p>
          <a:endParaRPr lang="en-MY"/>
        </a:p>
      </dgm:t>
    </dgm:pt>
    <dgm:pt modelId="{2A46E46B-3215-4D60-B0BC-2C74FB1B3345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Step 4</a:t>
          </a:r>
          <a:r>
            <a:rPr lang="en-US" sz="1800" dirty="0" smtClean="0"/>
            <a:t>:            Join tables on Capacity </a:t>
          </a:r>
          <a:r>
            <a:rPr lang="en-US" sz="1400" b="0" dirty="0" smtClean="0"/>
            <a:t>(</a:t>
          </a:r>
          <a:r>
            <a:rPr lang="en-US" sz="1200" b="0" i="1" dirty="0" smtClean="0"/>
            <a:t>64 GB/128 GB/256 GB)</a:t>
          </a:r>
          <a:r>
            <a:rPr lang="en-US" sz="1600" b="1" i="0" dirty="0" smtClean="0"/>
            <a:t> </a:t>
          </a:r>
          <a:r>
            <a:rPr lang="en-US" sz="1600" i="0" dirty="0" smtClean="0"/>
            <a:t>&amp; </a:t>
          </a:r>
          <a:r>
            <a:rPr lang="en-US" sz="1800" i="0" dirty="0" smtClean="0"/>
            <a:t>Aggregated to get </a:t>
          </a:r>
          <a:r>
            <a:rPr lang="en-US" sz="1800" i="1" u="none" dirty="0" smtClean="0"/>
            <a:t>Sales Performance </a:t>
          </a:r>
          <a:r>
            <a:rPr lang="en-US" sz="1800" i="0" dirty="0" smtClean="0"/>
            <a:t>table </a:t>
          </a:r>
          <a:endParaRPr lang="en-MY" sz="2000" i="0" dirty="0"/>
        </a:p>
      </dgm:t>
    </dgm:pt>
    <dgm:pt modelId="{3CC527D9-BFD4-44D0-847F-608B22A0451D}" type="parTrans" cxnId="{62C284E1-6A19-4959-8028-AD6123E3F7C8}">
      <dgm:prSet/>
      <dgm:spPr/>
      <dgm:t>
        <a:bodyPr/>
        <a:lstStyle/>
        <a:p>
          <a:endParaRPr lang="en-MY"/>
        </a:p>
      </dgm:t>
    </dgm:pt>
    <dgm:pt modelId="{6A6B5751-48D3-4A41-96A5-FE9ABB0571AC}" type="sibTrans" cxnId="{62C284E1-6A19-4959-8028-AD6123E3F7C8}">
      <dgm:prSet/>
      <dgm:spPr/>
      <dgm:t>
        <a:bodyPr/>
        <a:lstStyle/>
        <a:p>
          <a:endParaRPr lang="en-MY"/>
        </a:p>
      </dgm:t>
    </dgm:pt>
    <dgm:pt modelId="{5D789496-87C1-47C7-84C3-2C8695D29768}">
      <dgm:prSet phldrT="[Text]" custT="1"/>
      <dgm:spPr/>
      <dgm:t>
        <a:bodyPr/>
        <a:lstStyle/>
        <a:p>
          <a:r>
            <a:rPr lang="en-US" sz="1800" b="1" dirty="0" smtClean="0">
              <a:latin typeface="+mj-lt"/>
            </a:rPr>
            <a:t>Step 2</a:t>
          </a:r>
          <a:r>
            <a:rPr lang="en-US" sz="1700" dirty="0" smtClean="0"/>
            <a:t>: </a:t>
          </a:r>
          <a:r>
            <a:rPr lang="en-US" sz="1800" dirty="0" smtClean="0"/>
            <a:t>Normalize </a:t>
          </a:r>
          <a:r>
            <a:rPr lang="en-US" sz="1800" i="1" dirty="0" smtClean="0"/>
            <a:t>Sales</a:t>
          </a:r>
          <a:r>
            <a:rPr lang="en-US" sz="1800" dirty="0" smtClean="0"/>
            <a:t> descriptions</a:t>
          </a:r>
          <a:endParaRPr lang="en-MY" sz="1800" dirty="0"/>
        </a:p>
      </dgm:t>
    </dgm:pt>
    <dgm:pt modelId="{F074A1F3-9D9E-47F1-A1B7-D171B758D389}" type="parTrans" cxnId="{79B39B3C-2DAC-4259-A648-79E306F3E164}">
      <dgm:prSet/>
      <dgm:spPr/>
      <dgm:t>
        <a:bodyPr/>
        <a:lstStyle/>
        <a:p>
          <a:endParaRPr lang="en-MY"/>
        </a:p>
      </dgm:t>
    </dgm:pt>
    <dgm:pt modelId="{23BAEBD9-C115-4313-A708-A6B3A8CCC450}" type="sibTrans" cxnId="{79B39B3C-2DAC-4259-A648-79E306F3E164}">
      <dgm:prSet/>
      <dgm:spPr/>
      <dgm:t>
        <a:bodyPr/>
        <a:lstStyle/>
        <a:p>
          <a:endParaRPr lang="en-MY"/>
        </a:p>
      </dgm:t>
    </dgm:pt>
    <dgm:pt modelId="{8953FC32-F683-4E28-A5BA-E2596C51F7D3}">
      <dgm:prSet phldrT="[Text]" custT="1"/>
      <dgm:spPr/>
      <dgm:t>
        <a:bodyPr/>
        <a:lstStyle/>
        <a:p>
          <a:r>
            <a:rPr lang="en-US" sz="1800" b="1" dirty="0" smtClean="0">
              <a:latin typeface="+mj-lt"/>
            </a:rPr>
            <a:t>Step 3</a:t>
          </a:r>
          <a:r>
            <a:rPr lang="en-US" sz="1700" dirty="0" smtClean="0"/>
            <a:t>:         </a:t>
          </a:r>
          <a:r>
            <a:rPr lang="en-US" sz="1800" dirty="0" smtClean="0"/>
            <a:t>Fill missing values </a:t>
          </a:r>
          <a:endParaRPr lang="en-MY" sz="1800" dirty="0"/>
        </a:p>
      </dgm:t>
    </dgm:pt>
    <dgm:pt modelId="{506E5A64-93B1-4FD2-A87E-9B63ACD9AE5A}" type="parTrans" cxnId="{47345B98-5E88-42A4-979C-5A13DD43CF23}">
      <dgm:prSet/>
      <dgm:spPr/>
      <dgm:t>
        <a:bodyPr/>
        <a:lstStyle/>
        <a:p>
          <a:endParaRPr lang="en-MY"/>
        </a:p>
      </dgm:t>
    </dgm:pt>
    <dgm:pt modelId="{F2272F01-D746-4445-B0EF-08F3C727B2AB}" type="sibTrans" cxnId="{47345B98-5E88-42A4-979C-5A13DD43CF23}">
      <dgm:prSet/>
      <dgm:spPr/>
      <dgm:t>
        <a:bodyPr/>
        <a:lstStyle/>
        <a:p>
          <a:endParaRPr lang="en-MY"/>
        </a:p>
      </dgm:t>
    </dgm:pt>
    <dgm:pt modelId="{1C201CF2-DAA0-43DD-BA18-8947A6B1CE3B}">
      <dgm:prSet phldrT="[Text]"/>
      <dgm:spPr/>
      <dgm:t>
        <a:bodyPr/>
        <a:lstStyle/>
        <a:p>
          <a:endParaRPr lang="en-MY" sz="1700" dirty="0"/>
        </a:p>
      </dgm:t>
    </dgm:pt>
    <dgm:pt modelId="{2BF1D15E-1130-4A9F-806C-46DBE7EF8EFE}" type="sibTrans" cxnId="{AAE873D9-81F1-47B1-A76D-2EBB5EDD300E}">
      <dgm:prSet/>
      <dgm:spPr/>
      <dgm:t>
        <a:bodyPr/>
        <a:lstStyle/>
        <a:p>
          <a:endParaRPr lang="en-MY"/>
        </a:p>
      </dgm:t>
    </dgm:pt>
    <dgm:pt modelId="{AA7BD189-9C07-4100-9E65-016516FFFE35}" type="parTrans" cxnId="{AAE873D9-81F1-47B1-A76D-2EBB5EDD300E}">
      <dgm:prSet/>
      <dgm:spPr/>
      <dgm:t>
        <a:bodyPr/>
        <a:lstStyle/>
        <a:p>
          <a:endParaRPr lang="en-MY"/>
        </a:p>
      </dgm:t>
    </dgm:pt>
    <dgm:pt modelId="{BDCD2D94-8640-4D25-8F28-ABFE39DCB0EB}">
      <dgm:prSet phldrT="[Text]" custT="1"/>
      <dgm:spPr/>
      <dgm:t>
        <a:bodyPr/>
        <a:lstStyle/>
        <a:p>
          <a:r>
            <a:rPr lang="en-US" sz="1600" b="1" i="0" dirty="0" err="1" smtClean="0"/>
            <a:t>Avg.Price</a:t>
          </a:r>
          <a:endParaRPr lang="en-MY" sz="1600" b="1" i="0" dirty="0"/>
        </a:p>
      </dgm:t>
    </dgm:pt>
    <dgm:pt modelId="{B09ACDA8-97CD-44F5-A21F-AEEBBD642279}" type="parTrans" cxnId="{C897FB78-62A6-47ED-AFF5-15CE3CBACBE3}">
      <dgm:prSet/>
      <dgm:spPr/>
      <dgm:t>
        <a:bodyPr/>
        <a:lstStyle/>
        <a:p>
          <a:endParaRPr lang="en-MY"/>
        </a:p>
      </dgm:t>
    </dgm:pt>
    <dgm:pt modelId="{6664B25A-FEAB-4BA8-BA9D-3E0CA953F30E}" type="sibTrans" cxnId="{C897FB78-62A6-47ED-AFF5-15CE3CBACBE3}">
      <dgm:prSet/>
      <dgm:spPr/>
      <dgm:t>
        <a:bodyPr/>
        <a:lstStyle/>
        <a:p>
          <a:endParaRPr lang="en-MY"/>
        </a:p>
      </dgm:t>
    </dgm:pt>
    <dgm:pt modelId="{A4F6B767-99AA-43D8-ACED-4850B9453ECC}">
      <dgm:prSet phldrT="[Text]" custT="1"/>
      <dgm:spPr/>
      <dgm:t>
        <a:bodyPr/>
        <a:lstStyle/>
        <a:p>
          <a:r>
            <a:rPr lang="en-US" sz="1600" b="1" i="0" dirty="0" smtClean="0"/>
            <a:t>Sales Quantity</a:t>
          </a:r>
          <a:endParaRPr lang="en-MY" sz="1600" b="1" i="0" dirty="0"/>
        </a:p>
      </dgm:t>
    </dgm:pt>
    <dgm:pt modelId="{EB075D45-0EF9-4B2E-AA0F-6BAA35B002E6}" type="parTrans" cxnId="{CE54D400-E6F4-42AD-B73E-FB29E8DDA0DD}">
      <dgm:prSet/>
      <dgm:spPr/>
      <dgm:t>
        <a:bodyPr/>
        <a:lstStyle/>
        <a:p>
          <a:endParaRPr lang="en-MY"/>
        </a:p>
      </dgm:t>
    </dgm:pt>
    <dgm:pt modelId="{8CC06737-1B10-4977-BA87-A3943C4C3CFC}" type="sibTrans" cxnId="{CE54D400-E6F4-42AD-B73E-FB29E8DDA0DD}">
      <dgm:prSet/>
      <dgm:spPr/>
      <dgm:t>
        <a:bodyPr/>
        <a:lstStyle/>
        <a:p>
          <a:endParaRPr lang="en-MY"/>
        </a:p>
      </dgm:t>
    </dgm:pt>
    <dgm:pt modelId="{7A7EF5A8-46C2-4436-A12C-C169B49400ED}" type="pres">
      <dgm:prSet presAssocID="{118EB1A7-8C0A-40CA-AFBF-0325741D2DF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0F8449BB-17D0-4744-AF62-A99AA92A251A}" type="pres">
      <dgm:prSet presAssocID="{BA15B471-4A9E-4FE2-9D64-AF86BBB70677}" presName="composite" presStyleCnt="0"/>
      <dgm:spPr/>
    </dgm:pt>
    <dgm:pt modelId="{1CA60E30-6F1F-4890-BBFF-DD3B740CDD03}" type="pres">
      <dgm:prSet presAssocID="{BA15B471-4A9E-4FE2-9D64-AF86BBB7067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0F432EE-487D-4E67-BA3C-6B7E9397F880}" type="pres">
      <dgm:prSet presAssocID="{BA15B471-4A9E-4FE2-9D64-AF86BBB70677}" presName="parSh" presStyleLbl="node1" presStyleIdx="0" presStyleCnt="4" custScaleX="120434" custScaleY="147221"/>
      <dgm:spPr/>
      <dgm:t>
        <a:bodyPr/>
        <a:lstStyle/>
        <a:p>
          <a:endParaRPr lang="en-MY"/>
        </a:p>
      </dgm:t>
    </dgm:pt>
    <dgm:pt modelId="{D21A076C-9A6D-4281-843C-47E9DBA3919F}" type="pres">
      <dgm:prSet presAssocID="{BA15B471-4A9E-4FE2-9D64-AF86BBB70677}" presName="desTx" presStyleLbl="fgAcc1" presStyleIdx="0" presStyleCnt="4" custLinFactNeighborY="1230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190F621-186F-4E5B-A222-662429780DBE}" type="pres">
      <dgm:prSet presAssocID="{DFD55FAD-49B8-474E-8C67-1E33A0A631E2}" presName="sibTrans" presStyleLbl="sibTrans2D1" presStyleIdx="0" presStyleCnt="3"/>
      <dgm:spPr/>
      <dgm:t>
        <a:bodyPr/>
        <a:lstStyle/>
        <a:p>
          <a:endParaRPr lang="en-MY"/>
        </a:p>
      </dgm:t>
    </dgm:pt>
    <dgm:pt modelId="{910C70C2-F44A-434D-A99C-69E7A0D022F2}" type="pres">
      <dgm:prSet presAssocID="{DFD55FAD-49B8-474E-8C67-1E33A0A631E2}" presName="connTx" presStyleLbl="sibTrans2D1" presStyleIdx="0" presStyleCnt="3"/>
      <dgm:spPr/>
      <dgm:t>
        <a:bodyPr/>
        <a:lstStyle/>
        <a:p>
          <a:endParaRPr lang="en-MY"/>
        </a:p>
      </dgm:t>
    </dgm:pt>
    <dgm:pt modelId="{2569D505-655A-490D-9E72-79A555E50F0B}" type="pres">
      <dgm:prSet presAssocID="{7D831A9D-0BD8-435F-A6F1-A98F46724682}" presName="composite" presStyleCnt="0"/>
      <dgm:spPr/>
    </dgm:pt>
    <dgm:pt modelId="{710C9CE2-39C0-4D60-9C30-72ADC2AD87D3}" type="pres">
      <dgm:prSet presAssocID="{7D831A9D-0BD8-435F-A6F1-A98F46724682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A1D76655-EE97-4CEC-ABE2-A04E4E6EC26B}" type="pres">
      <dgm:prSet presAssocID="{7D831A9D-0BD8-435F-A6F1-A98F46724682}" presName="parSh" presStyleLbl="node1" presStyleIdx="1" presStyleCnt="4" custScaleX="113469" custScaleY="156402"/>
      <dgm:spPr/>
      <dgm:t>
        <a:bodyPr/>
        <a:lstStyle/>
        <a:p>
          <a:endParaRPr lang="en-MY"/>
        </a:p>
      </dgm:t>
    </dgm:pt>
    <dgm:pt modelId="{D8D518E2-FCC6-49E1-8C53-1D90A1381BC2}" type="pres">
      <dgm:prSet presAssocID="{7D831A9D-0BD8-435F-A6F1-A98F46724682}" presName="desTx" presStyleLbl="fgAcc1" presStyleIdx="1" presStyleCnt="4" custScaleX="113468" custLinFactNeighborY="172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9010987-E3A2-4830-9AFA-CF4DF8AFC71C}" type="pres">
      <dgm:prSet presAssocID="{31AEEF28-08EC-4D82-995A-740771EDF803}" presName="sibTrans" presStyleLbl="sibTrans2D1" presStyleIdx="1" presStyleCnt="3"/>
      <dgm:spPr/>
      <dgm:t>
        <a:bodyPr/>
        <a:lstStyle/>
        <a:p>
          <a:endParaRPr lang="en-MY"/>
        </a:p>
      </dgm:t>
    </dgm:pt>
    <dgm:pt modelId="{9F3179E8-452C-4461-9F78-01967446B6FA}" type="pres">
      <dgm:prSet presAssocID="{31AEEF28-08EC-4D82-995A-740771EDF803}" presName="connTx" presStyleLbl="sibTrans2D1" presStyleIdx="1" presStyleCnt="3"/>
      <dgm:spPr/>
      <dgm:t>
        <a:bodyPr/>
        <a:lstStyle/>
        <a:p>
          <a:endParaRPr lang="en-MY"/>
        </a:p>
      </dgm:t>
    </dgm:pt>
    <dgm:pt modelId="{41F63FEB-B938-4507-8EBC-298F9AA21C5E}" type="pres">
      <dgm:prSet presAssocID="{218AEC31-1DB6-4A30-BC65-781702442956}" presName="composite" presStyleCnt="0"/>
      <dgm:spPr/>
    </dgm:pt>
    <dgm:pt modelId="{631B5809-6199-46D0-85B7-0B2E75EAA80A}" type="pres">
      <dgm:prSet presAssocID="{218AEC31-1DB6-4A30-BC65-781702442956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120E867-1E58-427B-8D99-25847047F9CF}" type="pres">
      <dgm:prSet presAssocID="{218AEC31-1DB6-4A30-BC65-781702442956}" presName="parSh" presStyleLbl="node1" presStyleIdx="2" presStyleCnt="4" custScaleX="113469" custScaleY="156402"/>
      <dgm:spPr/>
      <dgm:t>
        <a:bodyPr/>
        <a:lstStyle/>
        <a:p>
          <a:endParaRPr lang="en-MY"/>
        </a:p>
      </dgm:t>
    </dgm:pt>
    <dgm:pt modelId="{18C6BF56-B914-41AF-A58D-86B76CAF7DE9}" type="pres">
      <dgm:prSet presAssocID="{218AEC31-1DB6-4A30-BC65-781702442956}" presName="desTx" presStyleLbl="fgAcc1" presStyleIdx="2" presStyleCnt="4" custScaleX="134840" custLinFactNeighborY="172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19AB4CB1-DB6B-4FC2-8100-208C6EFD0D52}" type="pres">
      <dgm:prSet presAssocID="{887B3195-27B5-4334-9C52-D9EC4211B786}" presName="sibTrans" presStyleLbl="sibTrans2D1" presStyleIdx="2" presStyleCnt="3"/>
      <dgm:spPr/>
      <dgm:t>
        <a:bodyPr/>
        <a:lstStyle/>
        <a:p>
          <a:endParaRPr lang="en-MY"/>
        </a:p>
      </dgm:t>
    </dgm:pt>
    <dgm:pt modelId="{85C8287C-6F92-4B45-AA54-FDC085FAEE3C}" type="pres">
      <dgm:prSet presAssocID="{887B3195-27B5-4334-9C52-D9EC4211B786}" presName="connTx" presStyleLbl="sibTrans2D1" presStyleIdx="2" presStyleCnt="3"/>
      <dgm:spPr/>
      <dgm:t>
        <a:bodyPr/>
        <a:lstStyle/>
        <a:p>
          <a:endParaRPr lang="en-MY"/>
        </a:p>
      </dgm:t>
    </dgm:pt>
    <dgm:pt modelId="{4C179A21-2020-4998-BB53-73F5687A571E}" type="pres">
      <dgm:prSet presAssocID="{F0CEFCB1-9450-4633-B6B6-5C8BD503EE12}" presName="composite" presStyleCnt="0"/>
      <dgm:spPr/>
    </dgm:pt>
    <dgm:pt modelId="{078DF63D-9BEB-417D-842E-38048F9DFCBF}" type="pres">
      <dgm:prSet presAssocID="{F0CEFCB1-9450-4633-B6B6-5C8BD503EE12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8FE9A935-2726-4575-AFAD-FB0F324060A8}" type="pres">
      <dgm:prSet presAssocID="{F0CEFCB1-9450-4633-B6B6-5C8BD503EE12}" presName="parSh" presStyleLbl="node1" presStyleIdx="3" presStyleCnt="4" custScaleX="158411" custScaleY="146488" custLinFactNeighborX="-1585" custLinFactNeighborY="1103"/>
      <dgm:spPr/>
      <dgm:t>
        <a:bodyPr/>
        <a:lstStyle/>
        <a:p>
          <a:endParaRPr lang="en-MY"/>
        </a:p>
      </dgm:t>
    </dgm:pt>
    <dgm:pt modelId="{2C08BA1C-FD24-453E-B938-7A453228B747}" type="pres">
      <dgm:prSet presAssocID="{F0CEFCB1-9450-4633-B6B6-5C8BD503EE12}" presName="desTx" presStyleLbl="fgAcc1" presStyleIdx="3" presStyleCnt="4" custScaleX="107780" custLinFactNeighborY="1476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274CB1A3-D792-4761-BF1B-8A4E8C8B52D0}" type="presOf" srcId="{BDCD2D94-8640-4D25-8F28-ABFE39DCB0EB}" destId="{18C6BF56-B914-41AF-A58D-86B76CAF7DE9}" srcOrd="0" destOrd="1" presId="urn:microsoft.com/office/officeart/2005/8/layout/process3"/>
    <dgm:cxn modelId="{57446A60-1F9F-4370-AB59-32375ED24387}" type="presOf" srcId="{BA15B471-4A9E-4FE2-9D64-AF86BBB70677}" destId="{10F432EE-487D-4E67-BA3C-6B7E9397F880}" srcOrd="1" destOrd="0" presId="urn:microsoft.com/office/officeart/2005/8/layout/process3"/>
    <dgm:cxn modelId="{2767D14F-3B48-4D26-831F-15F536C0CBCF}" type="presOf" srcId="{218AEC31-1DB6-4A30-BC65-781702442956}" destId="{631B5809-6199-46D0-85B7-0B2E75EAA80A}" srcOrd="0" destOrd="0" presId="urn:microsoft.com/office/officeart/2005/8/layout/process3"/>
    <dgm:cxn modelId="{72F5B9B4-528D-4B60-B135-056892D50A93}" type="presOf" srcId="{DFD55FAD-49B8-474E-8C67-1E33A0A631E2}" destId="{6190F621-186F-4E5B-A222-662429780DBE}" srcOrd="0" destOrd="0" presId="urn:microsoft.com/office/officeart/2005/8/layout/process3"/>
    <dgm:cxn modelId="{A83B7A9A-4D3B-46C8-B571-0A3424E580A3}" srcId="{118EB1A7-8C0A-40CA-AFBF-0325741D2DF6}" destId="{BA15B471-4A9E-4FE2-9D64-AF86BBB70677}" srcOrd="0" destOrd="0" parTransId="{7CD95A31-917B-43A2-A696-869390599ACA}" sibTransId="{DFD55FAD-49B8-474E-8C67-1E33A0A631E2}"/>
    <dgm:cxn modelId="{99E4E969-4220-448E-85F3-E2088B443C49}" type="presOf" srcId="{DD67D18D-A283-41CA-8FE8-84B7188629BF}" destId="{D8D518E2-FCC6-49E1-8C53-1D90A1381BC2}" srcOrd="0" destOrd="0" presId="urn:microsoft.com/office/officeart/2005/8/layout/process3"/>
    <dgm:cxn modelId="{A3542079-22A5-418A-A814-56B756435DB8}" srcId="{118EB1A7-8C0A-40CA-AFBF-0325741D2DF6}" destId="{7D831A9D-0BD8-435F-A6F1-A98F46724682}" srcOrd="1" destOrd="0" parTransId="{F67F16F5-4789-453F-BDDB-BA92C2BC1DA8}" sibTransId="{31AEEF28-08EC-4D82-995A-740771EDF803}"/>
    <dgm:cxn modelId="{A00C3900-656D-407C-9C84-A5EA11B8FBC9}" type="presOf" srcId="{BA15B471-4A9E-4FE2-9D64-AF86BBB70677}" destId="{1CA60E30-6F1F-4890-BBFF-DD3B740CDD03}" srcOrd="0" destOrd="0" presId="urn:microsoft.com/office/officeart/2005/8/layout/process3"/>
    <dgm:cxn modelId="{A82B8613-CFB0-496C-BDFB-B0E8AAC0FDB3}" type="presOf" srcId="{7D831A9D-0BD8-435F-A6F1-A98F46724682}" destId="{710C9CE2-39C0-4D60-9C30-72ADC2AD87D3}" srcOrd="0" destOrd="0" presId="urn:microsoft.com/office/officeart/2005/8/layout/process3"/>
    <dgm:cxn modelId="{07048383-6572-4B9D-98B8-9E1B01C0EEB7}" type="presOf" srcId="{2A46E46B-3215-4D60-B0BC-2C74FB1B3345}" destId="{18C6BF56-B914-41AF-A58D-86B76CAF7DE9}" srcOrd="0" destOrd="0" presId="urn:microsoft.com/office/officeart/2005/8/layout/process3"/>
    <dgm:cxn modelId="{F7DB1C79-478E-48C2-94ED-B2D0169DE7D4}" type="presOf" srcId="{6BE31ACB-BFB1-425E-A89A-E60AC6AE9DBA}" destId="{D21A076C-9A6D-4281-843C-47E9DBA3919F}" srcOrd="0" destOrd="2" presId="urn:microsoft.com/office/officeart/2005/8/layout/process3"/>
    <dgm:cxn modelId="{302E11C2-F33D-44E2-AB64-05E4922431B3}" type="presOf" srcId="{76E607F3-05E9-4A0D-BDCA-7643D6E2F1FA}" destId="{D21A076C-9A6D-4281-843C-47E9DBA3919F}" srcOrd="0" destOrd="0" presId="urn:microsoft.com/office/officeart/2005/8/layout/process3"/>
    <dgm:cxn modelId="{4F06CA68-2D93-42C4-BF88-F6247EC864C7}" srcId="{7D831A9D-0BD8-435F-A6F1-A98F46724682}" destId="{DD67D18D-A283-41CA-8FE8-84B7188629BF}" srcOrd="0" destOrd="0" parTransId="{3B48F22A-7A75-4D70-8DAB-CC56131D7805}" sibTransId="{7EC99D1C-E9A8-44E1-AC13-B0E33879FC02}"/>
    <dgm:cxn modelId="{A969EFEC-3A27-45B6-88DE-F549668E1D44}" srcId="{F0CEFCB1-9450-4633-B6B6-5C8BD503EE12}" destId="{604320FC-CA1E-4C33-80D4-B15EE9D147EF}" srcOrd="0" destOrd="0" parTransId="{FC108549-5CFB-4544-8A16-00E9468DD077}" sibTransId="{B73752DA-F318-4022-9D2D-90622A1F9E49}"/>
    <dgm:cxn modelId="{CE54D400-E6F4-42AD-B73E-FB29E8DDA0DD}" srcId="{2A46E46B-3215-4D60-B0BC-2C74FB1B3345}" destId="{A4F6B767-99AA-43D8-ACED-4850B9453ECC}" srcOrd="1" destOrd="0" parTransId="{EB075D45-0EF9-4B2E-AA0F-6BAA35B002E6}" sibTransId="{8CC06737-1B10-4977-BA87-A3943C4C3CFC}"/>
    <dgm:cxn modelId="{F9A24A26-D4D0-4227-8238-E18A40CBB5B5}" type="presOf" srcId="{7D831A9D-0BD8-435F-A6F1-A98F46724682}" destId="{A1D76655-EE97-4CEC-ABE2-A04E4E6EC26B}" srcOrd="1" destOrd="0" presId="urn:microsoft.com/office/officeart/2005/8/layout/process3"/>
    <dgm:cxn modelId="{AAE873D9-81F1-47B1-A76D-2EBB5EDD300E}" srcId="{BA15B471-4A9E-4FE2-9D64-AF86BBB70677}" destId="{1C201CF2-DAA0-43DD-BA18-8947A6B1CE3B}" srcOrd="1" destOrd="0" parTransId="{AA7BD189-9C07-4100-9E65-016516FFFE35}" sibTransId="{2BF1D15E-1130-4A9F-806C-46DBE7EF8EFE}"/>
    <dgm:cxn modelId="{C897FB78-62A6-47ED-AFF5-15CE3CBACBE3}" srcId="{2A46E46B-3215-4D60-B0BC-2C74FB1B3345}" destId="{BDCD2D94-8640-4D25-8F28-ABFE39DCB0EB}" srcOrd="0" destOrd="0" parTransId="{B09ACDA8-97CD-44F5-A21F-AEEBBD642279}" sibTransId="{6664B25A-FEAB-4BA8-BA9D-3E0CA953F30E}"/>
    <dgm:cxn modelId="{7151AE29-CEF0-4B34-8D5E-3914F73A488F}" srcId="{118EB1A7-8C0A-40CA-AFBF-0325741D2DF6}" destId="{F0CEFCB1-9450-4633-B6B6-5C8BD503EE12}" srcOrd="3" destOrd="0" parTransId="{2F236984-DDED-423F-B37B-7C2A6F623931}" sibTransId="{9D471B81-9695-4E0A-868F-CA7AA7689B26}"/>
    <dgm:cxn modelId="{75A10F48-C45C-4682-B14E-4B22A4E4DCC0}" type="presOf" srcId="{604320FC-CA1E-4C33-80D4-B15EE9D147EF}" destId="{2C08BA1C-FD24-453E-B938-7A453228B747}" srcOrd="0" destOrd="0" presId="urn:microsoft.com/office/officeart/2005/8/layout/process3"/>
    <dgm:cxn modelId="{91816925-5342-4C37-83DC-439951DF37C4}" type="presOf" srcId="{31AEEF28-08EC-4D82-995A-740771EDF803}" destId="{9F3179E8-452C-4461-9F78-01967446B6FA}" srcOrd="1" destOrd="0" presId="urn:microsoft.com/office/officeart/2005/8/layout/process3"/>
    <dgm:cxn modelId="{79B39B3C-2DAC-4259-A648-79E306F3E164}" srcId="{7D831A9D-0BD8-435F-A6F1-A98F46724682}" destId="{5D789496-87C1-47C7-84C3-2C8695D29768}" srcOrd="1" destOrd="0" parTransId="{F074A1F3-9D9E-47F1-A1B7-D171B758D389}" sibTransId="{23BAEBD9-C115-4313-A708-A6B3A8CCC450}"/>
    <dgm:cxn modelId="{1B63AF46-A63D-4554-B2FC-CCDF62D4E798}" type="presOf" srcId="{5D789496-87C1-47C7-84C3-2C8695D29768}" destId="{D8D518E2-FCC6-49E1-8C53-1D90A1381BC2}" srcOrd="0" destOrd="1" presId="urn:microsoft.com/office/officeart/2005/8/layout/process3"/>
    <dgm:cxn modelId="{72A71933-1780-4F91-A46A-545AFD89F322}" type="presOf" srcId="{218AEC31-1DB6-4A30-BC65-781702442956}" destId="{6120E867-1E58-427B-8D99-25847047F9CF}" srcOrd="1" destOrd="0" presId="urn:microsoft.com/office/officeart/2005/8/layout/process3"/>
    <dgm:cxn modelId="{4524C147-1CFD-43C9-82BE-01469F78E244}" srcId="{BA15B471-4A9E-4FE2-9D64-AF86BBB70677}" destId="{76E607F3-05E9-4A0D-BDCA-7643D6E2F1FA}" srcOrd="0" destOrd="0" parTransId="{300303DA-2E38-48EA-AC2E-4262DD0DDE7E}" sibTransId="{3FEFE294-3C86-417C-8397-B530EA5E37A6}"/>
    <dgm:cxn modelId="{EE855581-1540-4F0C-9B37-650C3EB024FF}" type="presOf" srcId="{118EB1A7-8C0A-40CA-AFBF-0325741D2DF6}" destId="{7A7EF5A8-46C2-4436-A12C-C169B49400ED}" srcOrd="0" destOrd="0" presId="urn:microsoft.com/office/officeart/2005/8/layout/process3"/>
    <dgm:cxn modelId="{16D6BC25-9873-4E86-9757-AD2F555FE9CF}" srcId="{BA15B471-4A9E-4FE2-9D64-AF86BBB70677}" destId="{6BE31ACB-BFB1-425E-A89A-E60AC6AE9DBA}" srcOrd="2" destOrd="0" parTransId="{05015774-172F-4B51-813A-504A50A3FA31}" sibTransId="{018A2B00-1C18-4DDB-B41D-75C0AB704F08}"/>
    <dgm:cxn modelId="{C0005112-9E03-4FB6-9A57-60A43832E253}" type="presOf" srcId="{887B3195-27B5-4334-9C52-D9EC4211B786}" destId="{19AB4CB1-DB6B-4FC2-8100-208C6EFD0D52}" srcOrd="0" destOrd="0" presId="urn:microsoft.com/office/officeart/2005/8/layout/process3"/>
    <dgm:cxn modelId="{7FB8AF18-9B66-494E-9640-BE8CC736EC96}" type="presOf" srcId="{F0CEFCB1-9450-4633-B6B6-5C8BD503EE12}" destId="{078DF63D-9BEB-417D-842E-38048F9DFCBF}" srcOrd="0" destOrd="0" presId="urn:microsoft.com/office/officeart/2005/8/layout/process3"/>
    <dgm:cxn modelId="{FBBBEE22-4090-494C-885A-72386A35ACCF}" type="presOf" srcId="{DFD55FAD-49B8-474E-8C67-1E33A0A631E2}" destId="{910C70C2-F44A-434D-A99C-69E7A0D022F2}" srcOrd="1" destOrd="0" presId="urn:microsoft.com/office/officeart/2005/8/layout/process3"/>
    <dgm:cxn modelId="{62C284E1-6A19-4959-8028-AD6123E3F7C8}" srcId="{218AEC31-1DB6-4A30-BC65-781702442956}" destId="{2A46E46B-3215-4D60-B0BC-2C74FB1B3345}" srcOrd="0" destOrd="0" parTransId="{3CC527D9-BFD4-44D0-847F-608B22A0451D}" sibTransId="{6A6B5751-48D3-4A41-96A5-FE9ABB0571AC}"/>
    <dgm:cxn modelId="{C3C00B1D-3B70-4097-BE26-A6140E5FA711}" type="presOf" srcId="{887B3195-27B5-4334-9C52-D9EC4211B786}" destId="{85C8287C-6F92-4B45-AA54-FDC085FAEE3C}" srcOrd="1" destOrd="0" presId="urn:microsoft.com/office/officeart/2005/8/layout/process3"/>
    <dgm:cxn modelId="{47345B98-5E88-42A4-979C-5A13DD43CF23}" srcId="{7D831A9D-0BD8-435F-A6F1-A98F46724682}" destId="{8953FC32-F683-4E28-A5BA-E2596C51F7D3}" srcOrd="2" destOrd="0" parTransId="{506E5A64-93B1-4FD2-A87E-9B63ACD9AE5A}" sibTransId="{F2272F01-D746-4445-B0EF-08F3C727B2AB}"/>
    <dgm:cxn modelId="{55D5817B-8931-423F-A5E7-1B450BC9AE4F}" type="presOf" srcId="{31AEEF28-08EC-4D82-995A-740771EDF803}" destId="{29010987-E3A2-4830-9AFA-CF4DF8AFC71C}" srcOrd="0" destOrd="0" presId="urn:microsoft.com/office/officeart/2005/8/layout/process3"/>
    <dgm:cxn modelId="{E2E260A8-D699-4D6E-86FF-4A8EE2A6A49F}" srcId="{118EB1A7-8C0A-40CA-AFBF-0325741D2DF6}" destId="{218AEC31-1DB6-4A30-BC65-781702442956}" srcOrd="2" destOrd="0" parTransId="{0126FB4E-2EAA-4437-AD39-817A3FE21B8B}" sibTransId="{887B3195-27B5-4334-9C52-D9EC4211B786}"/>
    <dgm:cxn modelId="{10300423-B9D1-4EA0-99F8-87AC99A3E444}" type="presOf" srcId="{1C201CF2-DAA0-43DD-BA18-8947A6B1CE3B}" destId="{D21A076C-9A6D-4281-843C-47E9DBA3919F}" srcOrd="0" destOrd="1" presId="urn:microsoft.com/office/officeart/2005/8/layout/process3"/>
    <dgm:cxn modelId="{AC95ACAE-26BF-4AD6-9650-372E48691E4B}" type="presOf" srcId="{8953FC32-F683-4E28-A5BA-E2596C51F7D3}" destId="{D8D518E2-FCC6-49E1-8C53-1D90A1381BC2}" srcOrd="0" destOrd="2" presId="urn:microsoft.com/office/officeart/2005/8/layout/process3"/>
    <dgm:cxn modelId="{BD846FCD-1267-4062-A80F-8CF5B4A7A479}" type="presOf" srcId="{A4F6B767-99AA-43D8-ACED-4850B9453ECC}" destId="{18C6BF56-B914-41AF-A58D-86B76CAF7DE9}" srcOrd="0" destOrd="2" presId="urn:microsoft.com/office/officeart/2005/8/layout/process3"/>
    <dgm:cxn modelId="{35A268F4-72A8-42DF-A0CE-DA83711578AF}" type="presOf" srcId="{F0CEFCB1-9450-4633-B6B6-5C8BD503EE12}" destId="{8FE9A935-2726-4575-AFAD-FB0F324060A8}" srcOrd="1" destOrd="0" presId="urn:microsoft.com/office/officeart/2005/8/layout/process3"/>
    <dgm:cxn modelId="{FCE623B7-D8FE-4ECD-BF7B-581A4025B629}" type="presParOf" srcId="{7A7EF5A8-46C2-4436-A12C-C169B49400ED}" destId="{0F8449BB-17D0-4744-AF62-A99AA92A251A}" srcOrd="0" destOrd="0" presId="urn:microsoft.com/office/officeart/2005/8/layout/process3"/>
    <dgm:cxn modelId="{1D78F425-FB0E-4438-A959-CA90D38D8BB5}" type="presParOf" srcId="{0F8449BB-17D0-4744-AF62-A99AA92A251A}" destId="{1CA60E30-6F1F-4890-BBFF-DD3B740CDD03}" srcOrd="0" destOrd="0" presId="urn:microsoft.com/office/officeart/2005/8/layout/process3"/>
    <dgm:cxn modelId="{7FC2A6C4-D593-4222-8EB2-7360F5A1C004}" type="presParOf" srcId="{0F8449BB-17D0-4744-AF62-A99AA92A251A}" destId="{10F432EE-487D-4E67-BA3C-6B7E9397F880}" srcOrd="1" destOrd="0" presId="urn:microsoft.com/office/officeart/2005/8/layout/process3"/>
    <dgm:cxn modelId="{90D7814F-5C36-47B8-B37C-984634A94A51}" type="presParOf" srcId="{0F8449BB-17D0-4744-AF62-A99AA92A251A}" destId="{D21A076C-9A6D-4281-843C-47E9DBA3919F}" srcOrd="2" destOrd="0" presId="urn:microsoft.com/office/officeart/2005/8/layout/process3"/>
    <dgm:cxn modelId="{12666DB9-95E5-4D69-9432-D421519273EF}" type="presParOf" srcId="{7A7EF5A8-46C2-4436-A12C-C169B49400ED}" destId="{6190F621-186F-4E5B-A222-662429780DBE}" srcOrd="1" destOrd="0" presId="urn:microsoft.com/office/officeart/2005/8/layout/process3"/>
    <dgm:cxn modelId="{02E3CBAB-917C-4F9C-B50E-E2B085F71FBA}" type="presParOf" srcId="{6190F621-186F-4E5B-A222-662429780DBE}" destId="{910C70C2-F44A-434D-A99C-69E7A0D022F2}" srcOrd="0" destOrd="0" presId="urn:microsoft.com/office/officeart/2005/8/layout/process3"/>
    <dgm:cxn modelId="{3DDEA112-C89E-4F57-8F97-741D365181E0}" type="presParOf" srcId="{7A7EF5A8-46C2-4436-A12C-C169B49400ED}" destId="{2569D505-655A-490D-9E72-79A555E50F0B}" srcOrd="2" destOrd="0" presId="urn:microsoft.com/office/officeart/2005/8/layout/process3"/>
    <dgm:cxn modelId="{B828BE9E-E6A9-43B8-9E78-FFFB627279BB}" type="presParOf" srcId="{2569D505-655A-490D-9E72-79A555E50F0B}" destId="{710C9CE2-39C0-4D60-9C30-72ADC2AD87D3}" srcOrd="0" destOrd="0" presId="urn:microsoft.com/office/officeart/2005/8/layout/process3"/>
    <dgm:cxn modelId="{BCA241AA-D7A7-46FF-9623-3E14EC309812}" type="presParOf" srcId="{2569D505-655A-490D-9E72-79A555E50F0B}" destId="{A1D76655-EE97-4CEC-ABE2-A04E4E6EC26B}" srcOrd="1" destOrd="0" presId="urn:microsoft.com/office/officeart/2005/8/layout/process3"/>
    <dgm:cxn modelId="{E1C3A317-BD7E-49BF-A5B5-3F4B03CB4D58}" type="presParOf" srcId="{2569D505-655A-490D-9E72-79A555E50F0B}" destId="{D8D518E2-FCC6-49E1-8C53-1D90A1381BC2}" srcOrd="2" destOrd="0" presId="urn:microsoft.com/office/officeart/2005/8/layout/process3"/>
    <dgm:cxn modelId="{4DD1F08A-6618-4C88-A4B3-87FC1F612013}" type="presParOf" srcId="{7A7EF5A8-46C2-4436-A12C-C169B49400ED}" destId="{29010987-E3A2-4830-9AFA-CF4DF8AFC71C}" srcOrd="3" destOrd="0" presId="urn:microsoft.com/office/officeart/2005/8/layout/process3"/>
    <dgm:cxn modelId="{DAE73205-A0B3-481F-AE15-33DC28B3AE98}" type="presParOf" srcId="{29010987-E3A2-4830-9AFA-CF4DF8AFC71C}" destId="{9F3179E8-452C-4461-9F78-01967446B6FA}" srcOrd="0" destOrd="0" presId="urn:microsoft.com/office/officeart/2005/8/layout/process3"/>
    <dgm:cxn modelId="{AED7EDFC-1C51-4456-A115-DEE058BDEC6E}" type="presParOf" srcId="{7A7EF5A8-46C2-4436-A12C-C169B49400ED}" destId="{41F63FEB-B938-4507-8EBC-298F9AA21C5E}" srcOrd="4" destOrd="0" presId="urn:microsoft.com/office/officeart/2005/8/layout/process3"/>
    <dgm:cxn modelId="{7562DA0B-9F3A-461B-990A-87F488752C8E}" type="presParOf" srcId="{41F63FEB-B938-4507-8EBC-298F9AA21C5E}" destId="{631B5809-6199-46D0-85B7-0B2E75EAA80A}" srcOrd="0" destOrd="0" presId="urn:microsoft.com/office/officeart/2005/8/layout/process3"/>
    <dgm:cxn modelId="{F3DA09C2-AD00-42FD-8CBA-577FAC12AC73}" type="presParOf" srcId="{41F63FEB-B938-4507-8EBC-298F9AA21C5E}" destId="{6120E867-1E58-427B-8D99-25847047F9CF}" srcOrd="1" destOrd="0" presId="urn:microsoft.com/office/officeart/2005/8/layout/process3"/>
    <dgm:cxn modelId="{5267F4C2-3E4B-46ED-B5A7-317703043CD8}" type="presParOf" srcId="{41F63FEB-B938-4507-8EBC-298F9AA21C5E}" destId="{18C6BF56-B914-41AF-A58D-86B76CAF7DE9}" srcOrd="2" destOrd="0" presId="urn:microsoft.com/office/officeart/2005/8/layout/process3"/>
    <dgm:cxn modelId="{369FF4B8-825A-4914-90F8-AFCA895E3D98}" type="presParOf" srcId="{7A7EF5A8-46C2-4436-A12C-C169B49400ED}" destId="{19AB4CB1-DB6B-4FC2-8100-208C6EFD0D52}" srcOrd="5" destOrd="0" presId="urn:microsoft.com/office/officeart/2005/8/layout/process3"/>
    <dgm:cxn modelId="{1FEDB696-7174-42DC-A156-15CCA88551B5}" type="presParOf" srcId="{19AB4CB1-DB6B-4FC2-8100-208C6EFD0D52}" destId="{85C8287C-6F92-4B45-AA54-FDC085FAEE3C}" srcOrd="0" destOrd="0" presId="urn:microsoft.com/office/officeart/2005/8/layout/process3"/>
    <dgm:cxn modelId="{699BBDFB-7D50-4D2B-9609-6809E281059E}" type="presParOf" srcId="{7A7EF5A8-46C2-4436-A12C-C169B49400ED}" destId="{4C179A21-2020-4998-BB53-73F5687A571E}" srcOrd="6" destOrd="0" presId="urn:microsoft.com/office/officeart/2005/8/layout/process3"/>
    <dgm:cxn modelId="{A4970076-0C43-473F-AE33-8C1167034E02}" type="presParOf" srcId="{4C179A21-2020-4998-BB53-73F5687A571E}" destId="{078DF63D-9BEB-417D-842E-38048F9DFCBF}" srcOrd="0" destOrd="0" presId="urn:microsoft.com/office/officeart/2005/8/layout/process3"/>
    <dgm:cxn modelId="{65E4393F-F292-4C8C-BC56-78770564AF04}" type="presParOf" srcId="{4C179A21-2020-4998-BB53-73F5687A571E}" destId="{8FE9A935-2726-4575-AFAD-FB0F324060A8}" srcOrd="1" destOrd="0" presId="urn:microsoft.com/office/officeart/2005/8/layout/process3"/>
    <dgm:cxn modelId="{3CFEDCDC-A563-43FD-B359-4922063FB2EA}" type="presParOf" srcId="{4C179A21-2020-4998-BB53-73F5687A571E}" destId="{2C08BA1C-FD24-453E-B938-7A453228B74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E50770-A5F0-46C1-AC66-120665E14BF5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C225C2E6-6DA4-4D10-901F-563A187153A7}">
      <dgm:prSet phldrT="[Text]"/>
      <dgm:spPr>
        <a:noFill/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+mj-lt"/>
            </a:rPr>
            <a:t>Sales Performance Project</a:t>
          </a:r>
          <a:endParaRPr lang="en-MY" b="1" dirty="0">
            <a:solidFill>
              <a:schemeClr val="tx1"/>
            </a:solidFill>
            <a:latin typeface="+mj-lt"/>
          </a:endParaRPr>
        </a:p>
      </dgm:t>
    </dgm:pt>
    <dgm:pt modelId="{2D953519-B48C-496C-8257-81AABEF9BD13}" type="parTrans" cxnId="{4315AE8D-4631-4E9B-AF59-E78291CD9510}">
      <dgm:prSet/>
      <dgm:spPr/>
      <dgm:t>
        <a:bodyPr/>
        <a:lstStyle/>
        <a:p>
          <a:endParaRPr lang="en-MY" b="1"/>
        </a:p>
      </dgm:t>
    </dgm:pt>
    <dgm:pt modelId="{7E7733D8-DF20-4C25-8119-38566458FB92}" type="sibTrans" cxnId="{4315AE8D-4631-4E9B-AF59-E78291CD9510}">
      <dgm:prSet/>
      <dgm:spPr/>
      <dgm:t>
        <a:bodyPr/>
        <a:lstStyle/>
        <a:p>
          <a:endParaRPr lang="en-MY" b="1"/>
        </a:p>
      </dgm:t>
    </dgm:pt>
    <dgm:pt modelId="{DB5E84D1-E89F-4A5C-AE8B-49F76F87F9AF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Table 1</a:t>
          </a:r>
          <a:r>
            <a:rPr lang="en-US" b="1" dirty="0" smtClean="0"/>
            <a:t>: </a:t>
          </a:r>
        </a:p>
        <a:p>
          <a:r>
            <a:rPr lang="en-US" b="1" dirty="0" smtClean="0">
              <a:latin typeface="+mj-lt"/>
            </a:rPr>
            <a:t>Information from Supply Chain</a:t>
          </a:r>
          <a:endParaRPr lang="en-MY" b="1" dirty="0">
            <a:latin typeface="+mj-lt"/>
          </a:endParaRPr>
        </a:p>
      </dgm:t>
    </dgm:pt>
    <dgm:pt modelId="{078C6F9B-49BA-4437-8A36-61FBD7BB7BD1}" type="parTrans" cxnId="{545023C3-B881-41BD-BB02-C5684A7B45CF}">
      <dgm:prSet/>
      <dgm:spPr/>
      <dgm:t>
        <a:bodyPr/>
        <a:lstStyle/>
        <a:p>
          <a:endParaRPr lang="en-MY" b="1"/>
        </a:p>
      </dgm:t>
    </dgm:pt>
    <dgm:pt modelId="{7C760B20-51D4-4041-9E34-F616048C525B}" type="sibTrans" cxnId="{545023C3-B881-41BD-BB02-C5684A7B45CF}">
      <dgm:prSet/>
      <dgm:spPr/>
      <dgm:t>
        <a:bodyPr/>
        <a:lstStyle/>
        <a:p>
          <a:endParaRPr lang="en-MY" b="1"/>
        </a:p>
      </dgm:t>
    </dgm:pt>
    <dgm:pt modelId="{F01DF6CF-36C3-4F22-B0A9-CE783C7192CB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Output table:</a:t>
          </a:r>
        </a:p>
        <a:p>
          <a:r>
            <a:rPr lang="en-US" b="1" dirty="0" err="1" smtClean="0">
              <a:latin typeface="+mj-lt"/>
            </a:rPr>
            <a:t>supply_chain</a:t>
          </a:r>
          <a:endParaRPr lang="en-US" b="1" dirty="0" smtClean="0">
            <a:latin typeface="+mj-lt"/>
          </a:endParaRPr>
        </a:p>
      </dgm:t>
    </dgm:pt>
    <dgm:pt modelId="{943479A7-055C-497F-B1AD-98243F5AD825}" type="parTrans" cxnId="{01BA44F7-B058-41B7-B2E4-EFD778B11E3F}">
      <dgm:prSet/>
      <dgm:spPr/>
      <dgm:t>
        <a:bodyPr/>
        <a:lstStyle/>
        <a:p>
          <a:endParaRPr lang="en-MY" b="1"/>
        </a:p>
      </dgm:t>
    </dgm:pt>
    <dgm:pt modelId="{C936BF07-3239-4449-B2B5-EF1C5946ACF5}" type="sibTrans" cxnId="{01BA44F7-B058-41B7-B2E4-EFD778B11E3F}">
      <dgm:prSet/>
      <dgm:spPr/>
      <dgm:t>
        <a:bodyPr/>
        <a:lstStyle/>
        <a:p>
          <a:endParaRPr lang="en-MY" b="1"/>
        </a:p>
      </dgm:t>
    </dgm:pt>
    <dgm:pt modelId="{B5A036DF-3BFA-4A82-9235-7EF1EC42F4B0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Table 2</a:t>
          </a:r>
          <a:r>
            <a:rPr lang="en-US" b="1" dirty="0" smtClean="0"/>
            <a:t>: </a:t>
          </a:r>
        </a:p>
        <a:p>
          <a:r>
            <a:rPr lang="en-US" b="1" dirty="0" smtClean="0">
              <a:latin typeface="+mj-lt"/>
            </a:rPr>
            <a:t>Information</a:t>
          </a:r>
          <a:r>
            <a:rPr lang="en-US" b="1" dirty="0" smtClean="0"/>
            <a:t> </a:t>
          </a:r>
          <a:r>
            <a:rPr lang="en-US" b="1" dirty="0" smtClean="0">
              <a:latin typeface="+mj-lt"/>
            </a:rPr>
            <a:t>from</a:t>
          </a:r>
          <a:r>
            <a:rPr lang="en-US" b="1" dirty="0" smtClean="0"/>
            <a:t> </a:t>
          </a:r>
          <a:r>
            <a:rPr lang="en-US" b="1" dirty="0" smtClean="0">
              <a:latin typeface="+mj-lt"/>
            </a:rPr>
            <a:t>Sales</a:t>
          </a:r>
          <a:endParaRPr lang="en-MY" b="1" dirty="0">
            <a:latin typeface="+mj-lt"/>
          </a:endParaRPr>
        </a:p>
      </dgm:t>
    </dgm:pt>
    <dgm:pt modelId="{27293952-F452-4835-8DBE-861295912B38}" type="parTrans" cxnId="{9A109B15-1641-45F6-BB29-27424E719FFF}">
      <dgm:prSet/>
      <dgm:spPr/>
      <dgm:t>
        <a:bodyPr/>
        <a:lstStyle/>
        <a:p>
          <a:endParaRPr lang="en-MY" b="1"/>
        </a:p>
      </dgm:t>
    </dgm:pt>
    <dgm:pt modelId="{5B6D0DE6-2660-4BC1-97BE-4CA3E2A76FEB}" type="sibTrans" cxnId="{9A109B15-1641-45F6-BB29-27424E719FFF}">
      <dgm:prSet/>
      <dgm:spPr/>
      <dgm:t>
        <a:bodyPr/>
        <a:lstStyle/>
        <a:p>
          <a:endParaRPr lang="en-MY" b="1"/>
        </a:p>
      </dgm:t>
    </dgm:pt>
    <dgm:pt modelId="{7B25ED8E-934A-4F3A-A30D-4DDE1320338A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Output</a:t>
          </a:r>
          <a:r>
            <a:rPr lang="en-US" b="1" baseline="0" dirty="0" smtClean="0">
              <a:latin typeface="+mj-lt"/>
            </a:rPr>
            <a:t> table:</a:t>
          </a:r>
        </a:p>
        <a:p>
          <a:r>
            <a:rPr lang="en-US" b="1" baseline="0" dirty="0" smtClean="0">
              <a:latin typeface="+mj-lt"/>
            </a:rPr>
            <a:t>sales</a:t>
          </a:r>
          <a:endParaRPr lang="en-MY" b="1" dirty="0">
            <a:latin typeface="+mj-lt"/>
          </a:endParaRPr>
        </a:p>
      </dgm:t>
    </dgm:pt>
    <dgm:pt modelId="{7EDD43F7-3EF4-449E-9EBD-C730EA687CEA}" type="parTrans" cxnId="{F1C65506-5F44-4422-BEF4-A925171BE766}">
      <dgm:prSet/>
      <dgm:spPr/>
      <dgm:t>
        <a:bodyPr/>
        <a:lstStyle/>
        <a:p>
          <a:endParaRPr lang="en-MY" b="1"/>
        </a:p>
      </dgm:t>
    </dgm:pt>
    <dgm:pt modelId="{E251F0DB-FDE1-46C3-9D10-A4863F30377A}" type="sibTrans" cxnId="{F1C65506-5F44-4422-BEF4-A925171BE766}">
      <dgm:prSet/>
      <dgm:spPr/>
      <dgm:t>
        <a:bodyPr/>
        <a:lstStyle/>
        <a:p>
          <a:endParaRPr lang="en-MY" b="1"/>
        </a:p>
      </dgm:t>
    </dgm:pt>
    <dgm:pt modelId="{DE3A3890-F664-4217-B9D5-5098A2612A32}">
      <dgm:prSet phldrT="[Text]"/>
      <dgm:spPr/>
      <dgm:t>
        <a:bodyPr/>
        <a:lstStyle/>
        <a:p>
          <a:r>
            <a:rPr lang="en-US" b="1" dirty="0" smtClean="0">
              <a:latin typeface="+mj-lt"/>
            </a:rPr>
            <a:t>Output</a:t>
          </a:r>
          <a:r>
            <a:rPr lang="en-US" b="1" baseline="0" dirty="0" smtClean="0">
              <a:latin typeface="+mj-lt"/>
            </a:rPr>
            <a:t> table: </a:t>
          </a:r>
          <a:r>
            <a:rPr lang="en-US" b="1" baseline="0" dirty="0" err="1" smtClean="0">
              <a:latin typeface="+mj-lt"/>
            </a:rPr>
            <a:t>sales_filled_capacity</a:t>
          </a:r>
          <a:endParaRPr lang="en-MY" b="1" dirty="0">
            <a:latin typeface="+mj-lt"/>
          </a:endParaRPr>
        </a:p>
      </dgm:t>
    </dgm:pt>
    <dgm:pt modelId="{C0DA6BFA-0D46-4435-8F7A-C822639E666D}" type="parTrans" cxnId="{9D3E6157-9622-4057-874D-B41963179250}">
      <dgm:prSet/>
      <dgm:spPr/>
      <dgm:t>
        <a:bodyPr/>
        <a:lstStyle/>
        <a:p>
          <a:endParaRPr lang="en-MY" b="1"/>
        </a:p>
      </dgm:t>
    </dgm:pt>
    <dgm:pt modelId="{401D33B2-38BE-4F3D-AD71-D2E5763F78F0}" type="sibTrans" cxnId="{9D3E6157-9622-4057-874D-B41963179250}">
      <dgm:prSet/>
      <dgm:spPr/>
      <dgm:t>
        <a:bodyPr/>
        <a:lstStyle/>
        <a:p>
          <a:endParaRPr lang="en-MY" b="1"/>
        </a:p>
      </dgm:t>
    </dgm:pt>
    <dgm:pt modelId="{2E76FD70-ACBE-4D40-90BD-A974BE92C2E6}">
      <dgm:prSet/>
      <dgm:spPr/>
      <dgm:t>
        <a:bodyPr/>
        <a:lstStyle/>
        <a:p>
          <a:r>
            <a:rPr lang="en-US" b="1" dirty="0" smtClean="0">
              <a:latin typeface="+mj-lt"/>
            </a:rPr>
            <a:t>Output</a:t>
          </a:r>
          <a:r>
            <a:rPr lang="en-US" b="1" baseline="0" dirty="0" smtClean="0">
              <a:latin typeface="+mj-lt"/>
            </a:rPr>
            <a:t> table:</a:t>
          </a:r>
        </a:p>
        <a:p>
          <a:r>
            <a:rPr lang="en-US" b="1" baseline="0" dirty="0" err="1" smtClean="0">
              <a:latin typeface="+mj-lt"/>
            </a:rPr>
            <a:t>final_sales</a:t>
          </a:r>
          <a:r>
            <a:rPr lang="en-US" b="1" baseline="0" dirty="0" smtClean="0">
              <a:latin typeface="+mj-lt"/>
            </a:rPr>
            <a:t> </a:t>
          </a:r>
          <a:endParaRPr lang="en-MY" b="1" dirty="0">
            <a:latin typeface="+mj-lt"/>
          </a:endParaRPr>
        </a:p>
      </dgm:t>
    </dgm:pt>
    <dgm:pt modelId="{498231BD-23E7-4CCA-BB87-3ED76FA64C12}" type="parTrans" cxnId="{55B0A403-45AD-4108-AC45-FB54919D8C58}">
      <dgm:prSet/>
      <dgm:spPr/>
      <dgm:t>
        <a:bodyPr/>
        <a:lstStyle/>
        <a:p>
          <a:endParaRPr lang="en-MY" b="1"/>
        </a:p>
      </dgm:t>
    </dgm:pt>
    <dgm:pt modelId="{D63D482F-586C-4896-ADE5-103B6E972AC9}" type="sibTrans" cxnId="{55B0A403-45AD-4108-AC45-FB54919D8C58}">
      <dgm:prSet/>
      <dgm:spPr/>
      <dgm:t>
        <a:bodyPr/>
        <a:lstStyle/>
        <a:p>
          <a:endParaRPr lang="en-MY" b="1"/>
        </a:p>
      </dgm:t>
    </dgm:pt>
    <dgm:pt modelId="{86B3062C-3FE3-4C2F-AD4A-465D300809D7}">
      <dgm:prSet phldrT="[Text]"/>
      <dgm:spPr/>
      <dgm:t>
        <a:bodyPr/>
        <a:lstStyle/>
        <a:p>
          <a:endParaRPr lang="en-MY" b="1" dirty="0"/>
        </a:p>
      </dgm:t>
    </dgm:pt>
    <dgm:pt modelId="{724EB6AB-1101-448A-8864-887B5ECEBCA0}" type="parTrans" cxnId="{FA9BF7EB-8726-4D37-9D34-57255E78BF18}">
      <dgm:prSet/>
      <dgm:spPr/>
      <dgm:t>
        <a:bodyPr/>
        <a:lstStyle/>
        <a:p>
          <a:endParaRPr lang="en-MY" b="1"/>
        </a:p>
      </dgm:t>
    </dgm:pt>
    <dgm:pt modelId="{5E992A77-AF5C-48F8-A6FA-F2BA9240EC46}" type="sibTrans" cxnId="{FA9BF7EB-8726-4D37-9D34-57255E78BF18}">
      <dgm:prSet/>
      <dgm:spPr/>
      <dgm:t>
        <a:bodyPr/>
        <a:lstStyle/>
        <a:p>
          <a:endParaRPr lang="en-MY" b="1"/>
        </a:p>
      </dgm:t>
    </dgm:pt>
    <dgm:pt modelId="{924D377F-83ED-43E8-8291-B893B7061B4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b="1" dirty="0" smtClean="0">
              <a:latin typeface="+mj-lt"/>
            </a:rPr>
            <a:t>Output</a:t>
          </a:r>
          <a:r>
            <a:rPr lang="en-US" b="1" baseline="0" dirty="0" smtClean="0">
              <a:latin typeface="+mj-lt"/>
            </a:rPr>
            <a:t> table:</a:t>
          </a:r>
        </a:p>
        <a:p>
          <a:r>
            <a:rPr lang="en-US" b="1" baseline="0" dirty="0" err="1" smtClean="0">
              <a:latin typeface="+mj-lt"/>
            </a:rPr>
            <a:t>sales_performance</a:t>
          </a:r>
          <a:r>
            <a:rPr lang="en-US" b="1" baseline="0" dirty="0" smtClean="0"/>
            <a:t> </a:t>
          </a:r>
          <a:endParaRPr lang="en-MY" b="1" dirty="0"/>
        </a:p>
      </dgm:t>
    </dgm:pt>
    <dgm:pt modelId="{C3865356-AB48-4435-9027-6E91AE639E68}" type="parTrans" cxnId="{15A1E8C8-AEB6-4301-9455-BA714C43C17D}">
      <dgm:prSet/>
      <dgm:spPr/>
      <dgm:t>
        <a:bodyPr/>
        <a:lstStyle/>
        <a:p>
          <a:endParaRPr lang="en-MY" b="1"/>
        </a:p>
      </dgm:t>
    </dgm:pt>
    <dgm:pt modelId="{027F8E80-3F64-4BBC-ADC1-16C090B2F11E}" type="sibTrans" cxnId="{15A1E8C8-AEB6-4301-9455-BA714C43C17D}">
      <dgm:prSet/>
      <dgm:spPr/>
      <dgm:t>
        <a:bodyPr/>
        <a:lstStyle/>
        <a:p>
          <a:endParaRPr lang="en-MY" b="1"/>
        </a:p>
      </dgm:t>
    </dgm:pt>
    <dgm:pt modelId="{E5DEA144-B165-44F8-B8A9-DE1DC25A39FF}">
      <dgm:prSet phldrT="[Text]"/>
      <dgm:spPr/>
      <dgm:t>
        <a:bodyPr/>
        <a:lstStyle/>
        <a:p>
          <a:endParaRPr lang="en-US" b="1" dirty="0" smtClean="0"/>
        </a:p>
      </dgm:t>
    </dgm:pt>
    <dgm:pt modelId="{E9922C5E-7EBF-401A-A6B1-A484AFEF27EE}" type="sibTrans" cxnId="{195EFF75-F41F-45D5-BEEB-B22DBF4A41D6}">
      <dgm:prSet/>
      <dgm:spPr/>
      <dgm:t>
        <a:bodyPr/>
        <a:lstStyle/>
        <a:p>
          <a:endParaRPr lang="en-MY" b="1"/>
        </a:p>
      </dgm:t>
    </dgm:pt>
    <dgm:pt modelId="{DE70E6D4-27D2-42C3-829E-FB793B4B5744}" type="parTrans" cxnId="{195EFF75-F41F-45D5-BEEB-B22DBF4A41D6}">
      <dgm:prSet/>
      <dgm:spPr/>
      <dgm:t>
        <a:bodyPr/>
        <a:lstStyle/>
        <a:p>
          <a:endParaRPr lang="en-MY" b="1"/>
        </a:p>
      </dgm:t>
    </dgm:pt>
    <dgm:pt modelId="{8089E793-D3AD-4BBC-AD40-E3A3D49D81BD}" type="pres">
      <dgm:prSet presAssocID="{7FE50770-A5F0-46C1-AC66-120665E14B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MY"/>
        </a:p>
      </dgm:t>
    </dgm:pt>
    <dgm:pt modelId="{3F01A797-0918-469E-A96D-9F38F52DAA3D}" type="pres">
      <dgm:prSet presAssocID="{C225C2E6-6DA4-4D10-901F-563A187153A7}" presName="hierRoot1" presStyleCnt="0">
        <dgm:presLayoutVars>
          <dgm:hierBranch val="init"/>
        </dgm:presLayoutVars>
      </dgm:prSet>
      <dgm:spPr/>
    </dgm:pt>
    <dgm:pt modelId="{7F79C165-DFF4-40C0-9774-D3228CFE9603}" type="pres">
      <dgm:prSet presAssocID="{C225C2E6-6DA4-4D10-901F-563A187153A7}" presName="rootComposite1" presStyleCnt="0"/>
      <dgm:spPr/>
    </dgm:pt>
    <dgm:pt modelId="{86FE07DC-E361-4BDD-AAFC-1389C322F8BF}" type="pres">
      <dgm:prSet presAssocID="{C225C2E6-6DA4-4D10-901F-563A187153A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5D752CB1-3830-499C-BF4A-9270B94238A3}" type="pres">
      <dgm:prSet presAssocID="{C225C2E6-6DA4-4D10-901F-563A187153A7}" presName="rootConnector1" presStyleLbl="node1" presStyleIdx="0" presStyleCnt="0"/>
      <dgm:spPr/>
      <dgm:t>
        <a:bodyPr/>
        <a:lstStyle/>
        <a:p>
          <a:endParaRPr lang="en-MY"/>
        </a:p>
      </dgm:t>
    </dgm:pt>
    <dgm:pt modelId="{ACFCFD60-CF25-41DA-B59F-6E2A83B8A1BA}" type="pres">
      <dgm:prSet presAssocID="{C225C2E6-6DA4-4D10-901F-563A187153A7}" presName="hierChild2" presStyleCnt="0"/>
      <dgm:spPr/>
    </dgm:pt>
    <dgm:pt modelId="{43DAD3EC-AF2A-4CD7-9CBF-2F379C8217B6}" type="pres">
      <dgm:prSet presAssocID="{078C6F9B-49BA-4437-8A36-61FBD7BB7BD1}" presName="Name64" presStyleLbl="parChTrans1D2" presStyleIdx="0" presStyleCnt="2"/>
      <dgm:spPr/>
      <dgm:t>
        <a:bodyPr/>
        <a:lstStyle/>
        <a:p>
          <a:endParaRPr lang="en-MY"/>
        </a:p>
      </dgm:t>
    </dgm:pt>
    <dgm:pt modelId="{9E4CA060-B047-45C0-BEBC-00CFDEA565E0}" type="pres">
      <dgm:prSet presAssocID="{DB5E84D1-E89F-4A5C-AE8B-49F76F87F9AF}" presName="hierRoot2" presStyleCnt="0">
        <dgm:presLayoutVars>
          <dgm:hierBranch val="init"/>
        </dgm:presLayoutVars>
      </dgm:prSet>
      <dgm:spPr/>
    </dgm:pt>
    <dgm:pt modelId="{24327FCA-8514-4602-9116-FE9E9D7A1CE0}" type="pres">
      <dgm:prSet presAssocID="{DB5E84D1-E89F-4A5C-AE8B-49F76F87F9AF}" presName="rootComposite" presStyleCnt="0"/>
      <dgm:spPr/>
    </dgm:pt>
    <dgm:pt modelId="{215C5F3B-76BB-4121-A1FD-C73A7BEF563C}" type="pres">
      <dgm:prSet presAssocID="{DB5E84D1-E89F-4A5C-AE8B-49F76F87F9AF}" presName="rootText" presStyleLbl="node2" presStyleIdx="0" presStyleCnt="2" custScaleX="85768" custScaleY="190168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A1FA7131-8103-4BC1-854D-2EF28CF065CF}" type="pres">
      <dgm:prSet presAssocID="{DB5E84D1-E89F-4A5C-AE8B-49F76F87F9AF}" presName="rootConnector" presStyleLbl="node2" presStyleIdx="0" presStyleCnt="2"/>
      <dgm:spPr/>
      <dgm:t>
        <a:bodyPr/>
        <a:lstStyle/>
        <a:p>
          <a:endParaRPr lang="en-MY"/>
        </a:p>
      </dgm:t>
    </dgm:pt>
    <dgm:pt modelId="{0D760774-883B-4A19-BCAE-C4087DBB4BFE}" type="pres">
      <dgm:prSet presAssocID="{DB5E84D1-E89F-4A5C-AE8B-49F76F87F9AF}" presName="hierChild4" presStyleCnt="0"/>
      <dgm:spPr/>
    </dgm:pt>
    <dgm:pt modelId="{F0CEC8D8-1C46-4AEF-BD7E-954B3A6DA6FE}" type="pres">
      <dgm:prSet presAssocID="{943479A7-055C-497F-B1AD-98243F5AD825}" presName="Name64" presStyleLbl="parChTrans1D3" presStyleIdx="0" presStyleCnt="3"/>
      <dgm:spPr/>
      <dgm:t>
        <a:bodyPr/>
        <a:lstStyle/>
        <a:p>
          <a:endParaRPr lang="en-MY"/>
        </a:p>
      </dgm:t>
    </dgm:pt>
    <dgm:pt modelId="{928B36FD-BCD5-4D1E-BBD6-5CE4174C71DB}" type="pres">
      <dgm:prSet presAssocID="{F01DF6CF-36C3-4F22-B0A9-CE783C7192CB}" presName="hierRoot2" presStyleCnt="0">
        <dgm:presLayoutVars>
          <dgm:hierBranch val="init"/>
        </dgm:presLayoutVars>
      </dgm:prSet>
      <dgm:spPr/>
    </dgm:pt>
    <dgm:pt modelId="{669CF84C-E632-4EBD-82A4-F27004DFB277}" type="pres">
      <dgm:prSet presAssocID="{F01DF6CF-36C3-4F22-B0A9-CE783C7192CB}" presName="rootComposite" presStyleCnt="0"/>
      <dgm:spPr/>
    </dgm:pt>
    <dgm:pt modelId="{FD6978AA-7624-4CA3-A314-52610223F7B2}" type="pres">
      <dgm:prSet presAssocID="{F01DF6CF-36C3-4F22-B0A9-CE783C7192C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FB85E140-E065-4FC9-87D3-662E5CF960AD}" type="pres">
      <dgm:prSet presAssocID="{F01DF6CF-36C3-4F22-B0A9-CE783C7192CB}" presName="rootConnector" presStyleLbl="node3" presStyleIdx="0" presStyleCnt="3"/>
      <dgm:spPr/>
      <dgm:t>
        <a:bodyPr/>
        <a:lstStyle/>
        <a:p>
          <a:endParaRPr lang="en-MY"/>
        </a:p>
      </dgm:t>
    </dgm:pt>
    <dgm:pt modelId="{F9C3B2F0-E27B-44C6-B693-A6FA5104378D}" type="pres">
      <dgm:prSet presAssocID="{F01DF6CF-36C3-4F22-B0A9-CE783C7192CB}" presName="hierChild4" presStyleCnt="0"/>
      <dgm:spPr/>
    </dgm:pt>
    <dgm:pt modelId="{EFA7E379-3903-40E0-8D49-CEDEC43FCD27}" type="pres">
      <dgm:prSet presAssocID="{DE70E6D4-27D2-42C3-829E-FB793B4B5744}" presName="Name64" presStyleLbl="parChTrans1D4" presStyleIdx="0" presStyleCnt="4"/>
      <dgm:spPr/>
      <dgm:t>
        <a:bodyPr/>
        <a:lstStyle/>
        <a:p>
          <a:endParaRPr lang="en-MY"/>
        </a:p>
      </dgm:t>
    </dgm:pt>
    <dgm:pt modelId="{CFE42047-A701-4D22-9DE9-92B2975DC4F8}" type="pres">
      <dgm:prSet presAssocID="{E5DEA144-B165-44F8-B8A9-DE1DC25A39FF}" presName="hierRoot2" presStyleCnt="0">
        <dgm:presLayoutVars>
          <dgm:hierBranch val="init"/>
        </dgm:presLayoutVars>
      </dgm:prSet>
      <dgm:spPr/>
    </dgm:pt>
    <dgm:pt modelId="{7E74E7D7-D180-44F9-A5FC-ED9C6B2B1973}" type="pres">
      <dgm:prSet presAssocID="{E5DEA144-B165-44F8-B8A9-DE1DC25A39FF}" presName="rootComposite" presStyleCnt="0"/>
      <dgm:spPr/>
    </dgm:pt>
    <dgm:pt modelId="{89DBB864-94BD-41D2-8B2F-71B9D6738A8A}" type="pres">
      <dgm:prSet presAssocID="{E5DEA144-B165-44F8-B8A9-DE1DC25A39FF}" presName="rootText" presStyleLbl="node4" presStyleIdx="0" presStyleCnt="4" custScaleY="116383" custLinFactX="23800" custLinFactNeighborX="100000" custLinFactNeighborY="66611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D911B2BE-77B9-496C-BBC5-B4BE03754FEA}" type="pres">
      <dgm:prSet presAssocID="{E5DEA144-B165-44F8-B8A9-DE1DC25A39FF}" presName="rootConnector" presStyleLbl="node4" presStyleIdx="0" presStyleCnt="4"/>
      <dgm:spPr/>
      <dgm:t>
        <a:bodyPr/>
        <a:lstStyle/>
        <a:p>
          <a:endParaRPr lang="en-MY"/>
        </a:p>
      </dgm:t>
    </dgm:pt>
    <dgm:pt modelId="{EFAA2DA5-8C50-4775-9B09-50FFC547D770}" type="pres">
      <dgm:prSet presAssocID="{E5DEA144-B165-44F8-B8A9-DE1DC25A39FF}" presName="hierChild4" presStyleCnt="0"/>
      <dgm:spPr/>
    </dgm:pt>
    <dgm:pt modelId="{37A69754-176F-430E-A3DB-DCC90813AEE8}" type="pres">
      <dgm:prSet presAssocID="{E5DEA144-B165-44F8-B8A9-DE1DC25A39FF}" presName="hierChild5" presStyleCnt="0"/>
      <dgm:spPr/>
    </dgm:pt>
    <dgm:pt modelId="{BB572B09-A250-4050-86EC-26650542C58D}" type="pres">
      <dgm:prSet presAssocID="{F01DF6CF-36C3-4F22-B0A9-CE783C7192CB}" presName="hierChild5" presStyleCnt="0"/>
      <dgm:spPr/>
    </dgm:pt>
    <dgm:pt modelId="{9FBF82E6-D01C-4082-83FE-E5974B06ED43}" type="pres">
      <dgm:prSet presAssocID="{DB5E84D1-E89F-4A5C-AE8B-49F76F87F9AF}" presName="hierChild5" presStyleCnt="0"/>
      <dgm:spPr/>
    </dgm:pt>
    <dgm:pt modelId="{3378CE9F-C189-4F15-92C3-E6F13398EF87}" type="pres">
      <dgm:prSet presAssocID="{27293952-F452-4835-8DBE-861295912B38}" presName="Name64" presStyleLbl="parChTrans1D2" presStyleIdx="1" presStyleCnt="2"/>
      <dgm:spPr/>
      <dgm:t>
        <a:bodyPr/>
        <a:lstStyle/>
        <a:p>
          <a:endParaRPr lang="en-MY"/>
        </a:p>
      </dgm:t>
    </dgm:pt>
    <dgm:pt modelId="{6323ADDB-0A96-48C0-AAAA-226759EE1833}" type="pres">
      <dgm:prSet presAssocID="{B5A036DF-3BFA-4A82-9235-7EF1EC42F4B0}" presName="hierRoot2" presStyleCnt="0">
        <dgm:presLayoutVars>
          <dgm:hierBranch val="init"/>
        </dgm:presLayoutVars>
      </dgm:prSet>
      <dgm:spPr/>
    </dgm:pt>
    <dgm:pt modelId="{CCAD5BC5-77DF-4895-A0A9-A95F9F6A9437}" type="pres">
      <dgm:prSet presAssocID="{B5A036DF-3BFA-4A82-9235-7EF1EC42F4B0}" presName="rootComposite" presStyleCnt="0"/>
      <dgm:spPr/>
    </dgm:pt>
    <dgm:pt modelId="{112EAFC7-54CA-44BE-BB62-C8B8880E9714}" type="pres">
      <dgm:prSet presAssocID="{B5A036DF-3BFA-4A82-9235-7EF1EC42F4B0}" presName="rootText" presStyleLbl="node2" presStyleIdx="1" presStyleCnt="2" custScaleX="89257" custScaleY="177718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14507D27-2E7D-4116-B5E7-EA6533A6BA52}" type="pres">
      <dgm:prSet presAssocID="{B5A036DF-3BFA-4A82-9235-7EF1EC42F4B0}" presName="rootConnector" presStyleLbl="node2" presStyleIdx="1" presStyleCnt="2"/>
      <dgm:spPr/>
      <dgm:t>
        <a:bodyPr/>
        <a:lstStyle/>
        <a:p>
          <a:endParaRPr lang="en-MY"/>
        </a:p>
      </dgm:t>
    </dgm:pt>
    <dgm:pt modelId="{5895D136-40BE-44D4-BBD2-65938CCBEB22}" type="pres">
      <dgm:prSet presAssocID="{B5A036DF-3BFA-4A82-9235-7EF1EC42F4B0}" presName="hierChild4" presStyleCnt="0"/>
      <dgm:spPr/>
    </dgm:pt>
    <dgm:pt modelId="{3CF1E6B4-CB89-48C6-A983-2BBE9468515D}" type="pres">
      <dgm:prSet presAssocID="{7EDD43F7-3EF4-449E-9EBD-C730EA687CEA}" presName="Name64" presStyleLbl="parChTrans1D3" presStyleIdx="1" presStyleCnt="3"/>
      <dgm:spPr/>
      <dgm:t>
        <a:bodyPr/>
        <a:lstStyle/>
        <a:p>
          <a:endParaRPr lang="en-MY"/>
        </a:p>
      </dgm:t>
    </dgm:pt>
    <dgm:pt modelId="{FFDC5E57-5E86-4D37-96C1-E6F1EB82DCA1}" type="pres">
      <dgm:prSet presAssocID="{7B25ED8E-934A-4F3A-A30D-4DDE1320338A}" presName="hierRoot2" presStyleCnt="0">
        <dgm:presLayoutVars>
          <dgm:hierBranch val="init"/>
        </dgm:presLayoutVars>
      </dgm:prSet>
      <dgm:spPr/>
    </dgm:pt>
    <dgm:pt modelId="{13E66F49-0387-4D8B-9F60-79CF3C6B1E5A}" type="pres">
      <dgm:prSet presAssocID="{7B25ED8E-934A-4F3A-A30D-4DDE1320338A}" presName="rootComposite" presStyleCnt="0"/>
      <dgm:spPr/>
    </dgm:pt>
    <dgm:pt modelId="{57A38328-DF75-4E36-B45E-FA1BC4183467}" type="pres">
      <dgm:prSet presAssocID="{7B25ED8E-934A-4F3A-A30D-4DDE1320338A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9EA21351-8194-4285-A575-BB4D6E370450}" type="pres">
      <dgm:prSet presAssocID="{7B25ED8E-934A-4F3A-A30D-4DDE1320338A}" presName="rootConnector" presStyleLbl="node3" presStyleIdx="1" presStyleCnt="3"/>
      <dgm:spPr/>
      <dgm:t>
        <a:bodyPr/>
        <a:lstStyle/>
        <a:p>
          <a:endParaRPr lang="en-MY"/>
        </a:p>
      </dgm:t>
    </dgm:pt>
    <dgm:pt modelId="{6BCA7A27-E6EC-41DC-B04C-8C4B9FDD3B64}" type="pres">
      <dgm:prSet presAssocID="{7B25ED8E-934A-4F3A-A30D-4DDE1320338A}" presName="hierChild4" presStyleCnt="0"/>
      <dgm:spPr/>
    </dgm:pt>
    <dgm:pt modelId="{9EA7CD2C-E56B-46CD-A532-48A15F2EE5A8}" type="pres">
      <dgm:prSet presAssocID="{724EB6AB-1101-448A-8864-887B5ECEBCA0}" presName="Name64" presStyleLbl="parChTrans1D4" presStyleIdx="1" presStyleCnt="4"/>
      <dgm:spPr/>
      <dgm:t>
        <a:bodyPr/>
        <a:lstStyle/>
        <a:p>
          <a:endParaRPr lang="en-MY"/>
        </a:p>
      </dgm:t>
    </dgm:pt>
    <dgm:pt modelId="{1C6C2242-5561-4FED-A599-F405ED4EB2F8}" type="pres">
      <dgm:prSet presAssocID="{86B3062C-3FE3-4C2F-AD4A-465D300809D7}" presName="hierRoot2" presStyleCnt="0">
        <dgm:presLayoutVars>
          <dgm:hierBranch val="init"/>
        </dgm:presLayoutVars>
      </dgm:prSet>
      <dgm:spPr/>
    </dgm:pt>
    <dgm:pt modelId="{B5D1229D-58AB-4673-AAA5-098831C9949F}" type="pres">
      <dgm:prSet presAssocID="{86B3062C-3FE3-4C2F-AD4A-465D300809D7}" presName="rootComposite" presStyleCnt="0"/>
      <dgm:spPr/>
    </dgm:pt>
    <dgm:pt modelId="{94EB8B57-43A9-4DC5-971A-0F22AC6AADA2}" type="pres">
      <dgm:prSet presAssocID="{86B3062C-3FE3-4C2F-AD4A-465D300809D7}" presName="rootText" presStyleLbl="node4" presStyleIdx="1" presStyleCnt="4" custLinFactNeighborX="2066" custLinFactNeighborY="62877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6314D3DD-52CD-4C82-B282-6DB06ABA511E}" type="pres">
      <dgm:prSet presAssocID="{86B3062C-3FE3-4C2F-AD4A-465D300809D7}" presName="rootConnector" presStyleLbl="node4" presStyleIdx="1" presStyleCnt="4"/>
      <dgm:spPr/>
      <dgm:t>
        <a:bodyPr/>
        <a:lstStyle/>
        <a:p>
          <a:endParaRPr lang="en-MY"/>
        </a:p>
      </dgm:t>
    </dgm:pt>
    <dgm:pt modelId="{D8DD7B86-A72D-414D-B4EC-F68CF110F3E0}" type="pres">
      <dgm:prSet presAssocID="{86B3062C-3FE3-4C2F-AD4A-465D300809D7}" presName="hierChild4" presStyleCnt="0"/>
      <dgm:spPr/>
    </dgm:pt>
    <dgm:pt modelId="{3D8751DE-183E-49E3-AA7C-6D728F734ECD}" type="pres">
      <dgm:prSet presAssocID="{86B3062C-3FE3-4C2F-AD4A-465D300809D7}" presName="hierChild5" presStyleCnt="0"/>
      <dgm:spPr/>
    </dgm:pt>
    <dgm:pt modelId="{C9BEED06-87B6-48FE-8A44-4B630B902FA3}" type="pres">
      <dgm:prSet presAssocID="{7B25ED8E-934A-4F3A-A30D-4DDE1320338A}" presName="hierChild5" presStyleCnt="0"/>
      <dgm:spPr/>
    </dgm:pt>
    <dgm:pt modelId="{B651E187-2CE0-44B4-A4C3-C99DCF02EEC9}" type="pres">
      <dgm:prSet presAssocID="{C0DA6BFA-0D46-4435-8F7A-C822639E666D}" presName="Name64" presStyleLbl="parChTrans1D3" presStyleIdx="2" presStyleCnt="3"/>
      <dgm:spPr/>
      <dgm:t>
        <a:bodyPr/>
        <a:lstStyle/>
        <a:p>
          <a:endParaRPr lang="en-MY"/>
        </a:p>
      </dgm:t>
    </dgm:pt>
    <dgm:pt modelId="{1FE035D4-BCD6-47EB-93E8-7DB31AF87F5D}" type="pres">
      <dgm:prSet presAssocID="{DE3A3890-F664-4217-B9D5-5098A2612A32}" presName="hierRoot2" presStyleCnt="0">
        <dgm:presLayoutVars>
          <dgm:hierBranch val="init"/>
        </dgm:presLayoutVars>
      </dgm:prSet>
      <dgm:spPr/>
    </dgm:pt>
    <dgm:pt modelId="{1C043DF9-EADF-4A4B-B9FC-EA3F6A34F7CE}" type="pres">
      <dgm:prSet presAssocID="{DE3A3890-F664-4217-B9D5-5098A2612A32}" presName="rootComposite" presStyleCnt="0"/>
      <dgm:spPr/>
    </dgm:pt>
    <dgm:pt modelId="{42F9369B-22EE-43D6-A1D4-867E32782FE4}" type="pres">
      <dgm:prSet presAssocID="{DE3A3890-F664-4217-B9D5-5098A2612A32}" presName="rootText" presStyleLbl="node3" presStyleIdx="2" presStyleCnt="3" custLinFactNeighborY="4334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FEC87397-1715-4271-8383-B1492E1B6454}" type="pres">
      <dgm:prSet presAssocID="{DE3A3890-F664-4217-B9D5-5098A2612A32}" presName="rootConnector" presStyleLbl="node3" presStyleIdx="2" presStyleCnt="3"/>
      <dgm:spPr/>
      <dgm:t>
        <a:bodyPr/>
        <a:lstStyle/>
        <a:p>
          <a:endParaRPr lang="en-MY"/>
        </a:p>
      </dgm:t>
    </dgm:pt>
    <dgm:pt modelId="{50965A19-998A-453E-8E4A-158DD3333877}" type="pres">
      <dgm:prSet presAssocID="{DE3A3890-F664-4217-B9D5-5098A2612A32}" presName="hierChild4" presStyleCnt="0"/>
      <dgm:spPr/>
    </dgm:pt>
    <dgm:pt modelId="{0898F0B5-2535-4F71-8380-491AA27C9BDD}" type="pres">
      <dgm:prSet presAssocID="{498231BD-23E7-4CCA-BB87-3ED76FA64C12}" presName="Name64" presStyleLbl="parChTrans1D4" presStyleIdx="2" presStyleCnt="4"/>
      <dgm:spPr/>
      <dgm:t>
        <a:bodyPr/>
        <a:lstStyle/>
        <a:p>
          <a:endParaRPr lang="en-MY"/>
        </a:p>
      </dgm:t>
    </dgm:pt>
    <dgm:pt modelId="{591ACE8A-C446-489F-9D37-B4C5C190594F}" type="pres">
      <dgm:prSet presAssocID="{2E76FD70-ACBE-4D40-90BD-A974BE92C2E6}" presName="hierRoot2" presStyleCnt="0">
        <dgm:presLayoutVars>
          <dgm:hierBranch val="init"/>
        </dgm:presLayoutVars>
      </dgm:prSet>
      <dgm:spPr/>
    </dgm:pt>
    <dgm:pt modelId="{CCC60CAD-BD9D-4D2E-8DFE-ADA331CB8A8D}" type="pres">
      <dgm:prSet presAssocID="{2E76FD70-ACBE-4D40-90BD-A974BE92C2E6}" presName="rootComposite" presStyleCnt="0"/>
      <dgm:spPr/>
    </dgm:pt>
    <dgm:pt modelId="{263D5571-C568-40CB-B8FF-8F0328E69949}" type="pres">
      <dgm:prSet presAssocID="{2E76FD70-ACBE-4D40-90BD-A974BE92C2E6}" presName="rootText" presStyleLbl="node4" presStyleIdx="2" presStyleCnt="4" custLinFactNeighborX="1623" custLinFactNeighborY="-81260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C53FE98D-68C0-4107-A452-D2812238CD9C}" type="pres">
      <dgm:prSet presAssocID="{2E76FD70-ACBE-4D40-90BD-A974BE92C2E6}" presName="rootConnector" presStyleLbl="node4" presStyleIdx="2" presStyleCnt="4"/>
      <dgm:spPr/>
      <dgm:t>
        <a:bodyPr/>
        <a:lstStyle/>
        <a:p>
          <a:endParaRPr lang="en-MY"/>
        </a:p>
      </dgm:t>
    </dgm:pt>
    <dgm:pt modelId="{6262D5E1-4636-4E77-BB1F-D6DB4185D4BA}" type="pres">
      <dgm:prSet presAssocID="{2E76FD70-ACBE-4D40-90BD-A974BE92C2E6}" presName="hierChild4" presStyleCnt="0"/>
      <dgm:spPr/>
    </dgm:pt>
    <dgm:pt modelId="{5C8783E9-0D6E-4016-88F5-56624860C546}" type="pres">
      <dgm:prSet presAssocID="{C3865356-AB48-4435-9027-6E91AE639E68}" presName="Name64" presStyleLbl="parChTrans1D4" presStyleIdx="3" presStyleCnt="4"/>
      <dgm:spPr/>
      <dgm:t>
        <a:bodyPr/>
        <a:lstStyle/>
        <a:p>
          <a:endParaRPr lang="en-MY"/>
        </a:p>
      </dgm:t>
    </dgm:pt>
    <dgm:pt modelId="{6519E8DB-843D-437C-8765-945904FDBE12}" type="pres">
      <dgm:prSet presAssocID="{924D377F-83ED-43E8-8291-B893B7061B46}" presName="hierRoot2" presStyleCnt="0">
        <dgm:presLayoutVars>
          <dgm:hierBranch val="init"/>
        </dgm:presLayoutVars>
      </dgm:prSet>
      <dgm:spPr/>
    </dgm:pt>
    <dgm:pt modelId="{5E3FAE43-4737-46E4-ACA8-655885EDDFC7}" type="pres">
      <dgm:prSet presAssocID="{924D377F-83ED-43E8-8291-B893B7061B46}" presName="rootComposite" presStyleCnt="0"/>
      <dgm:spPr/>
    </dgm:pt>
    <dgm:pt modelId="{F5963CFC-4A62-47D8-8FFA-8BE1A91F7A50}" type="pres">
      <dgm:prSet presAssocID="{924D377F-83ED-43E8-8291-B893B7061B46}" presName="rootText" presStyleLbl="node4" presStyleIdx="3" presStyleCnt="4" custLinFactY="-100000" custLinFactNeighborX="311" custLinFactNeighborY="-128321">
        <dgm:presLayoutVars>
          <dgm:chPref val="3"/>
        </dgm:presLayoutVars>
      </dgm:prSet>
      <dgm:spPr/>
      <dgm:t>
        <a:bodyPr/>
        <a:lstStyle/>
        <a:p>
          <a:endParaRPr lang="en-MY"/>
        </a:p>
      </dgm:t>
    </dgm:pt>
    <dgm:pt modelId="{D5951D40-A83D-44D9-BF83-ECA35CF9FA05}" type="pres">
      <dgm:prSet presAssocID="{924D377F-83ED-43E8-8291-B893B7061B46}" presName="rootConnector" presStyleLbl="node4" presStyleIdx="3" presStyleCnt="4"/>
      <dgm:spPr/>
      <dgm:t>
        <a:bodyPr/>
        <a:lstStyle/>
        <a:p>
          <a:endParaRPr lang="en-MY"/>
        </a:p>
      </dgm:t>
    </dgm:pt>
    <dgm:pt modelId="{7FABB26D-2292-4F27-8B69-FC3255DE9A3F}" type="pres">
      <dgm:prSet presAssocID="{924D377F-83ED-43E8-8291-B893B7061B46}" presName="hierChild4" presStyleCnt="0"/>
      <dgm:spPr/>
    </dgm:pt>
    <dgm:pt modelId="{E73367E0-5F62-4A97-8AEF-BA09DB098372}" type="pres">
      <dgm:prSet presAssocID="{924D377F-83ED-43E8-8291-B893B7061B46}" presName="hierChild5" presStyleCnt="0"/>
      <dgm:spPr/>
    </dgm:pt>
    <dgm:pt modelId="{A2D8E839-E7FE-4E77-993C-A77C03AC1370}" type="pres">
      <dgm:prSet presAssocID="{2E76FD70-ACBE-4D40-90BD-A974BE92C2E6}" presName="hierChild5" presStyleCnt="0"/>
      <dgm:spPr/>
    </dgm:pt>
    <dgm:pt modelId="{D6E14576-E5D6-4D99-B52C-77C1F953CE5E}" type="pres">
      <dgm:prSet presAssocID="{DE3A3890-F664-4217-B9D5-5098A2612A32}" presName="hierChild5" presStyleCnt="0"/>
      <dgm:spPr/>
    </dgm:pt>
    <dgm:pt modelId="{BCEDC9F9-365D-4BC2-8519-73D8E94603A4}" type="pres">
      <dgm:prSet presAssocID="{B5A036DF-3BFA-4A82-9235-7EF1EC42F4B0}" presName="hierChild5" presStyleCnt="0"/>
      <dgm:spPr/>
    </dgm:pt>
    <dgm:pt modelId="{C59A16B9-7226-4536-8C11-88BFA416689D}" type="pres">
      <dgm:prSet presAssocID="{C225C2E6-6DA4-4D10-901F-563A187153A7}" presName="hierChild3" presStyleCnt="0"/>
      <dgm:spPr/>
    </dgm:pt>
  </dgm:ptLst>
  <dgm:cxnLst>
    <dgm:cxn modelId="{DCADB30D-CAA1-43C4-B250-082EE165054B}" type="presOf" srcId="{2E76FD70-ACBE-4D40-90BD-A974BE92C2E6}" destId="{C53FE98D-68C0-4107-A452-D2812238CD9C}" srcOrd="1" destOrd="0" presId="urn:microsoft.com/office/officeart/2009/3/layout/HorizontalOrganizationChart"/>
    <dgm:cxn modelId="{BCB6F409-A55B-4F8B-8CC2-5A347219AB1F}" type="presOf" srcId="{078C6F9B-49BA-4437-8A36-61FBD7BB7BD1}" destId="{43DAD3EC-AF2A-4CD7-9CBF-2F379C8217B6}" srcOrd="0" destOrd="0" presId="urn:microsoft.com/office/officeart/2009/3/layout/HorizontalOrganizationChart"/>
    <dgm:cxn modelId="{9F901B6D-1FF3-4035-873B-B06B67423718}" type="presOf" srcId="{B5A036DF-3BFA-4A82-9235-7EF1EC42F4B0}" destId="{14507D27-2E7D-4116-B5E7-EA6533A6BA52}" srcOrd="1" destOrd="0" presId="urn:microsoft.com/office/officeart/2009/3/layout/HorizontalOrganizationChart"/>
    <dgm:cxn modelId="{F4D11E04-7954-46DA-86D2-94F7E6AEEEC7}" type="presOf" srcId="{DB5E84D1-E89F-4A5C-AE8B-49F76F87F9AF}" destId="{215C5F3B-76BB-4121-A1FD-C73A7BEF563C}" srcOrd="0" destOrd="0" presId="urn:microsoft.com/office/officeart/2009/3/layout/HorizontalOrganizationChart"/>
    <dgm:cxn modelId="{A298A20C-6537-49D4-BFC6-7FE84ABB46E4}" type="presOf" srcId="{C225C2E6-6DA4-4D10-901F-563A187153A7}" destId="{86FE07DC-E361-4BDD-AAFC-1389C322F8BF}" srcOrd="0" destOrd="0" presId="urn:microsoft.com/office/officeart/2009/3/layout/HorizontalOrganizationChart"/>
    <dgm:cxn modelId="{0C7397F2-9A6B-4C0C-A1F2-74DD41958A18}" type="presOf" srcId="{724EB6AB-1101-448A-8864-887B5ECEBCA0}" destId="{9EA7CD2C-E56B-46CD-A532-48A15F2EE5A8}" srcOrd="0" destOrd="0" presId="urn:microsoft.com/office/officeart/2009/3/layout/HorizontalOrganizationChart"/>
    <dgm:cxn modelId="{F1738337-5537-4BCD-93B8-AF25D81B6E92}" type="presOf" srcId="{498231BD-23E7-4CCA-BB87-3ED76FA64C12}" destId="{0898F0B5-2535-4F71-8380-491AA27C9BDD}" srcOrd="0" destOrd="0" presId="urn:microsoft.com/office/officeart/2009/3/layout/HorizontalOrganizationChart"/>
    <dgm:cxn modelId="{9A109B15-1641-45F6-BB29-27424E719FFF}" srcId="{C225C2E6-6DA4-4D10-901F-563A187153A7}" destId="{B5A036DF-3BFA-4A82-9235-7EF1EC42F4B0}" srcOrd="1" destOrd="0" parTransId="{27293952-F452-4835-8DBE-861295912B38}" sibTransId="{5B6D0DE6-2660-4BC1-97BE-4CA3E2A76FEB}"/>
    <dgm:cxn modelId="{FA9BF7EB-8726-4D37-9D34-57255E78BF18}" srcId="{7B25ED8E-934A-4F3A-A30D-4DDE1320338A}" destId="{86B3062C-3FE3-4C2F-AD4A-465D300809D7}" srcOrd="0" destOrd="0" parTransId="{724EB6AB-1101-448A-8864-887B5ECEBCA0}" sibTransId="{5E992A77-AF5C-48F8-A6FA-F2BA9240EC46}"/>
    <dgm:cxn modelId="{5367FC63-1C67-42D7-AF1B-08FC0E2FC647}" type="presOf" srcId="{F01DF6CF-36C3-4F22-B0A9-CE783C7192CB}" destId="{FB85E140-E065-4FC9-87D3-662E5CF960AD}" srcOrd="1" destOrd="0" presId="urn:microsoft.com/office/officeart/2009/3/layout/HorizontalOrganizationChart"/>
    <dgm:cxn modelId="{15A1E8C8-AEB6-4301-9455-BA714C43C17D}" srcId="{2E76FD70-ACBE-4D40-90BD-A974BE92C2E6}" destId="{924D377F-83ED-43E8-8291-B893B7061B46}" srcOrd="0" destOrd="0" parTransId="{C3865356-AB48-4435-9027-6E91AE639E68}" sibTransId="{027F8E80-3F64-4BBC-ADC1-16C090B2F11E}"/>
    <dgm:cxn modelId="{2053BCDD-7EC2-4DD6-8F9C-307C431D543C}" type="presOf" srcId="{DE70E6D4-27D2-42C3-829E-FB793B4B5744}" destId="{EFA7E379-3903-40E0-8D49-CEDEC43FCD27}" srcOrd="0" destOrd="0" presId="urn:microsoft.com/office/officeart/2009/3/layout/HorizontalOrganizationChart"/>
    <dgm:cxn modelId="{1BF60492-F3D1-463B-97B4-4790FEA0498F}" type="presOf" srcId="{7B25ED8E-934A-4F3A-A30D-4DDE1320338A}" destId="{9EA21351-8194-4285-A575-BB4D6E370450}" srcOrd="1" destOrd="0" presId="urn:microsoft.com/office/officeart/2009/3/layout/HorizontalOrganizationChart"/>
    <dgm:cxn modelId="{545023C3-B881-41BD-BB02-C5684A7B45CF}" srcId="{C225C2E6-6DA4-4D10-901F-563A187153A7}" destId="{DB5E84D1-E89F-4A5C-AE8B-49F76F87F9AF}" srcOrd="0" destOrd="0" parTransId="{078C6F9B-49BA-4437-8A36-61FBD7BB7BD1}" sibTransId="{7C760B20-51D4-4041-9E34-F616048C525B}"/>
    <dgm:cxn modelId="{F5D15CC1-FB82-4C18-9BF1-C6998C60C693}" type="presOf" srcId="{DE3A3890-F664-4217-B9D5-5098A2612A32}" destId="{42F9369B-22EE-43D6-A1D4-867E32782FE4}" srcOrd="0" destOrd="0" presId="urn:microsoft.com/office/officeart/2009/3/layout/HorizontalOrganizationChart"/>
    <dgm:cxn modelId="{55B0A403-45AD-4108-AC45-FB54919D8C58}" srcId="{DE3A3890-F664-4217-B9D5-5098A2612A32}" destId="{2E76FD70-ACBE-4D40-90BD-A974BE92C2E6}" srcOrd="0" destOrd="0" parTransId="{498231BD-23E7-4CCA-BB87-3ED76FA64C12}" sibTransId="{D63D482F-586C-4896-ADE5-103B6E972AC9}"/>
    <dgm:cxn modelId="{127A2B68-C568-4537-96D3-1B7A571E5A33}" type="presOf" srcId="{C3865356-AB48-4435-9027-6E91AE639E68}" destId="{5C8783E9-0D6E-4016-88F5-56624860C546}" srcOrd="0" destOrd="0" presId="urn:microsoft.com/office/officeart/2009/3/layout/HorizontalOrganizationChart"/>
    <dgm:cxn modelId="{DE5E55F3-1970-42D5-98E6-312D4D4182D7}" type="presOf" srcId="{B5A036DF-3BFA-4A82-9235-7EF1EC42F4B0}" destId="{112EAFC7-54CA-44BE-BB62-C8B8880E9714}" srcOrd="0" destOrd="0" presId="urn:microsoft.com/office/officeart/2009/3/layout/HorizontalOrganizationChart"/>
    <dgm:cxn modelId="{01BA44F7-B058-41B7-B2E4-EFD778B11E3F}" srcId="{DB5E84D1-E89F-4A5C-AE8B-49F76F87F9AF}" destId="{F01DF6CF-36C3-4F22-B0A9-CE783C7192CB}" srcOrd="0" destOrd="0" parTransId="{943479A7-055C-497F-B1AD-98243F5AD825}" sibTransId="{C936BF07-3239-4449-B2B5-EF1C5946ACF5}"/>
    <dgm:cxn modelId="{22557F7F-D4BC-4C9F-A9D4-180C0BAF8B6A}" type="presOf" srcId="{27293952-F452-4835-8DBE-861295912B38}" destId="{3378CE9F-C189-4F15-92C3-E6F13398EF87}" srcOrd="0" destOrd="0" presId="urn:microsoft.com/office/officeart/2009/3/layout/HorizontalOrganizationChart"/>
    <dgm:cxn modelId="{9D3E6157-9622-4057-874D-B41963179250}" srcId="{B5A036DF-3BFA-4A82-9235-7EF1EC42F4B0}" destId="{DE3A3890-F664-4217-B9D5-5098A2612A32}" srcOrd="1" destOrd="0" parTransId="{C0DA6BFA-0D46-4435-8F7A-C822639E666D}" sibTransId="{401D33B2-38BE-4F3D-AD71-D2E5763F78F0}"/>
    <dgm:cxn modelId="{A94C6598-26CB-4F16-A2D0-4FA9FE14C036}" type="presOf" srcId="{DE3A3890-F664-4217-B9D5-5098A2612A32}" destId="{FEC87397-1715-4271-8383-B1492E1B6454}" srcOrd="1" destOrd="0" presId="urn:microsoft.com/office/officeart/2009/3/layout/HorizontalOrganizationChart"/>
    <dgm:cxn modelId="{ED7B0B48-72A4-4599-A9A1-95C025E1391D}" type="presOf" srcId="{C0DA6BFA-0D46-4435-8F7A-C822639E666D}" destId="{B651E187-2CE0-44B4-A4C3-C99DCF02EEC9}" srcOrd="0" destOrd="0" presId="urn:microsoft.com/office/officeart/2009/3/layout/HorizontalOrganizationChart"/>
    <dgm:cxn modelId="{FA4E642B-8CF6-4391-ACD7-BB51BC2756B2}" type="presOf" srcId="{2E76FD70-ACBE-4D40-90BD-A974BE92C2E6}" destId="{263D5571-C568-40CB-B8FF-8F0328E69949}" srcOrd="0" destOrd="0" presId="urn:microsoft.com/office/officeart/2009/3/layout/HorizontalOrganizationChart"/>
    <dgm:cxn modelId="{C6FE7368-CE71-4DE7-A925-6E454D3F5D2B}" type="presOf" srcId="{C225C2E6-6DA4-4D10-901F-563A187153A7}" destId="{5D752CB1-3830-499C-BF4A-9270B94238A3}" srcOrd="1" destOrd="0" presId="urn:microsoft.com/office/officeart/2009/3/layout/HorizontalOrganizationChart"/>
    <dgm:cxn modelId="{C59022D8-23F7-46C1-A687-AFE23D14D909}" type="presOf" srcId="{86B3062C-3FE3-4C2F-AD4A-465D300809D7}" destId="{6314D3DD-52CD-4C82-B282-6DB06ABA511E}" srcOrd="1" destOrd="0" presId="urn:microsoft.com/office/officeart/2009/3/layout/HorizontalOrganizationChart"/>
    <dgm:cxn modelId="{3D31F2EF-DDFD-4F5A-A210-F44F066133C1}" type="presOf" srcId="{943479A7-055C-497F-B1AD-98243F5AD825}" destId="{F0CEC8D8-1C46-4AEF-BD7E-954B3A6DA6FE}" srcOrd="0" destOrd="0" presId="urn:microsoft.com/office/officeart/2009/3/layout/HorizontalOrganizationChart"/>
    <dgm:cxn modelId="{195EFF75-F41F-45D5-BEEB-B22DBF4A41D6}" srcId="{F01DF6CF-36C3-4F22-B0A9-CE783C7192CB}" destId="{E5DEA144-B165-44F8-B8A9-DE1DC25A39FF}" srcOrd="0" destOrd="0" parTransId="{DE70E6D4-27D2-42C3-829E-FB793B4B5744}" sibTransId="{E9922C5E-7EBF-401A-A6B1-A484AFEF27EE}"/>
    <dgm:cxn modelId="{68ABB5F7-33C7-4473-9F83-F4E592CBE62F}" type="presOf" srcId="{F01DF6CF-36C3-4F22-B0A9-CE783C7192CB}" destId="{FD6978AA-7624-4CA3-A314-52610223F7B2}" srcOrd="0" destOrd="0" presId="urn:microsoft.com/office/officeart/2009/3/layout/HorizontalOrganizationChart"/>
    <dgm:cxn modelId="{DB73BBE7-75D4-410D-9B16-E3844FC2C36F}" type="presOf" srcId="{7EDD43F7-3EF4-449E-9EBD-C730EA687CEA}" destId="{3CF1E6B4-CB89-48C6-A983-2BBE9468515D}" srcOrd="0" destOrd="0" presId="urn:microsoft.com/office/officeart/2009/3/layout/HorizontalOrganizationChart"/>
    <dgm:cxn modelId="{D7E3592E-75F8-4B5B-8C0A-3CD505701DAD}" type="presOf" srcId="{924D377F-83ED-43E8-8291-B893B7061B46}" destId="{F5963CFC-4A62-47D8-8FFA-8BE1A91F7A50}" srcOrd="0" destOrd="0" presId="urn:microsoft.com/office/officeart/2009/3/layout/HorizontalOrganizationChart"/>
    <dgm:cxn modelId="{4315AE8D-4631-4E9B-AF59-E78291CD9510}" srcId="{7FE50770-A5F0-46C1-AC66-120665E14BF5}" destId="{C225C2E6-6DA4-4D10-901F-563A187153A7}" srcOrd="0" destOrd="0" parTransId="{2D953519-B48C-496C-8257-81AABEF9BD13}" sibTransId="{7E7733D8-DF20-4C25-8119-38566458FB92}"/>
    <dgm:cxn modelId="{F1C65506-5F44-4422-BEF4-A925171BE766}" srcId="{B5A036DF-3BFA-4A82-9235-7EF1EC42F4B0}" destId="{7B25ED8E-934A-4F3A-A30D-4DDE1320338A}" srcOrd="0" destOrd="0" parTransId="{7EDD43F7-3EF4-449E-9EBD-C730EA687CEA}" sibTransId="{E251F0DB-FDE1-46C3-9D10-A4863F30377A}"/>
    <dgm:cxn modelId="{394AAB46-A472-4D25-9DD6-F1CC5C3762F2}" type="presOf" srcId="{E5DEA144-B165-44F8-B8A9-DE1DC25A39FF}" destId="{89DBB864-94BD-41D2-8B2F-71B9D6738A8A}" srcOrd="0" destOrd="0" presId="urn:microsoft.com/office/officeart/2009/3/layout/HorizontalOrganizationChart"/>
    <dgm:cxn modelId="{EB346663-1120-43D8-93E7-D53C47075768}" type="presOf" srcId="{7FE50770-A5F0-46C1-AC66-120665E14BF5}" destId="{8089E793-D3AD-4BBC-AD40-E3A3D49D81BD}" srcOrd="0" destOrd="0" presId="urn:microsoft.com/office/officeart/2009/3/layout/HorizontalOrganizationChart"/>
    <dgm:cxn modelId="{A3DB6F05-A947-4D33-BF50-AE03196B6E01}" type="presOf" srcId="{DB5E84D1-E89F-4A5C-AE8B-49F76F87F9AF}" destId="{A1FA7131-8103-4BC1-854D-2EF28CF065CF}" srcOrd="1" destOrd="0" presId="urn:microsoft.com/office/officeart/2009/3/layout/HorizontalOrganizationChart"/>
    <dgm:cxn modelId="{FCE939C4-7FF9-4380-B4F5-121BFEDC2078}" type="presOf" srcId="{924D377F-83ED-43E8-8291-B893B7061B46}" destId="{D5951D40-A83D-44D9-BF83-ECA35CF9FA05}" srcOrd="1" destOrd="0" presId="urn:microsoft.com/office/officeart/2009/3/layout/HorizontalOrganizationChart"/>
    <dgm:cxn modelId="{95268C5B-575F-42DC-9116-B0D6C5191074}" type="presOf" srcId="{7B25ED8E-934A-4F3A-A30D-4DDE1320338A}" destId="{57A38328-DF75-4E36-B45E-FA1BC4183467}" srcOrd="0" destOrd="0" presId="urn:microsoft.com/office/officeart/2009/3/layout/HorizontalOrganizationChart"/>
    <dgm:cxn modelId="{E257BAA7-4149-43E7-A7FA-622C0D1F9F56}" type="presOf" srcId="{E5DEA144-B165-44F8-B8A9-DE1DC25A39FF}" destId="{D911B2BE-77B9-496C-BBC5-B4BE03754FEA}" srcOrd="1" destOrd="0" presId="urn:microsoft.com/office/officeart/2009/3/layout/HorizontalOrganizationChart"/>
    <dgm:cxn modelId="{4446F81E-2E2D-432E-9538-097ACADC1354}" type="presOf" srcId="{86B3062C-3FE3-4C2F-AD4A-465D300809D7}" destId="{94EB8B57-43A9-4DC5-971A-0F22AC6AADA2}" srcOrd="0" destOrd="0" presId="urn:microsoft.com/office/officeart/2009/3/layout/HorizontalOrganizationChart"/>
    <dgm:cxn modelId="{79BC0DE0-E01E-444E-A694-82446C5E9A6C}" type="presParOf" srcId="{8089E793-D3AD-4BBC-AD40-E3A3D49D81BD}" destId="{3F01A797-0918-469E-A96D-9F38F52DAA3D}" srcOrd="0" destOrd="0" presId="urn:microsoft.com/office/officeart/2009/3/layout/HorizontalOrganizationChart"/>
    <dgm:cxn modelId="{5296A067-4B57-4FF3-8F85-36D0421B69A1}" type="presParOf" srcId="{3F01A797-0918-469E-A96D-9F38F52DAA3D}" destId="{7F79C165-DFF4-40C0-9774-D3228CFE9603}" srcOrd="0" destOrd="0" presId="urn:microsoft.com/office/officeart/2009/3/layout/HorizontalOrganizationChart"/>
    <dgm:cxn modelId="{93DBD747-2F18-4B87-9964-949725540B78}" type="presParOf" srcId="{7F79C165-DFF4-40C0-9774-D3228CFE9603}" destId="{86FE07DC-E361-4BDD-AAFC-1389C322F8BF}" srcOrd="0" destOrd="0" presId="urn:microsoft.com/office/officeart/2009/3/layout/HorizontalOrganizationChart"/>
    <dgm:cxn modelId="{F21A85EF-752F-4BB6-95A9-B33302788C4E}" type="presParOf" srcId="{7F79C165-DFF4-40C0-9774-D3228CFE9603}" destId="{5D752CB1-3830-499C-BF4A-9270B94238A3}" srcOrd="1" destOrd="0" presId="urn:microsoft.com/office/officeart/2009/3/layout/HorizontalOrganizationChart"/>
    <dgm:cxn modelId="{E525BDF2-6473-43E8-8201-9549A7931D6C}" type="presParOf" srcId="{3F01A797-0918-469E-A96D-9F38F52DAA3D}" destId="{ACFCFD60-CF25-41DA-B59F-6E2A83B8A1BA}" srcOrd="1" destOrd="0" presId="urn:microsoft.com/office/officeart/2009/3/layout/HorizontalOrganizationChart"/>
    <dgm:cxn modelId="{0F1E88D3-6AC2-4008-A755-87FE11BFAEEC}" type="presParOf" srcId="{ACFCFD60-CF25-41DA-B59F-6E2A83B8A1BA}" destId="{43DAD3EC-AF2A-4CD7-9CBF-2F379C8217B6}" srcOrd="0" destOrd="0" presId="urn:microsoft.com/office/officeart/2009/3/layout/HorizontalOrganizationChart"/>
    <dgm:cxn modelId="{410A50E5-7F12-4995-ADC2-AA43E61CFA1E}" type="presParOf" srcId="{ACFCFD60-CF25-41DA-B59F-6E2A83B8A1BA}" destId="{9E4CA060-B047-45C0-BEBC-00CFDEA565E0}" srcOrd="1" destOrd="0" presId="urn:microsoft.com/office/officeart/2009/3/layout/HorizontalOrganizationChart"/>
    <dgm:cxn modelId="{FD02DA58-51FB-4310-93F5-12E1693AE292}" type="presParOf" srcId="{9E4CA060-B047-45C0-BEBC-00CFDEA565E0}" destId="{24327FCA-8514-4602-9116-FE9E9D7A1CE0}" srcOrd="0" destOrd="0" presId="urn:microsoft.com/office/officeart/2009/3/layout/HorizontalOrganizationChart"/>
    <dgm:cxn modelId="{DEEDDDDB-0478-4BFB-AB64-C8FAB4320C90}" type="presParOf" srcId="{24327FCA-8514-4602-9116-FE9E9D7A1CE0}" destId="{215C5F3B-76BB-4121-A1FD-C73A7BEF563C}" srcOrd="0" destOrd="0" presId="urn:microsoft.com/office/officeart/2009/3/layout/HorizontalOrganizationChart"/>
    <dgm:cxn modelId="{584672AA-CC07-416B-95AA-C2A8BBB360B0}" type="presParOf" srcId="{24327FCA-8514-4602-9116-FE9E9D7A1CE0}" destId="{A1FA7131-8103-4BC1-854D-2EF28CF065CF}" srcOrd="1" destOrd="0" presId="urn:microsoft.com/office/officeart/2009/3/layout/HorizontalOrganizationChart"/>
    <dgm:cxn modelId="{0459485E-A231-4BEA-8674-B502415FA9C3}" type="presParOf" srcId="{9E4CA060-B047-45C0-BEBC-00CFDEA565E0}" destId="{0D760774-883B-4A19-BCAE-C4087DBB4BFE}" srcOrd="1" destOrd="0" presId="urn:microsoft.com/office/officeart/2009/3/layout/HorizontalOrganizationChart"/>
    <dgm:cxn modelId="{6257B2F5-895D-42C8-9595-26B34A6A1082}" type="presParOf" srcId="{0D760774-883B-4A19-BCAE-C4087DBB4BFE}" destId="{F0CEC8D8-1C46-4AEF-BD7E-954B3A6DA6FE}" srcOrd="0" destOrd="0" presId="urn:microsoft.com/office/officeart/2009/3/layout/HorizontalOrganizationChart"/>
    <dgm:cxn modelId="{B68924F0-7191-4B9F-92BB-B1CBC004F1C1}" type="presParOf" srcId="{0D760774-883B-4A19-BCAE-C4087DBB4BFE}" destId="{928B36FD-BCD5-4D1E-BBD6-5CE4174C71DB}" srcOrd="1" destOrd="0" presId="urn:microsoft.com/office/officeart/2009/3/layout/HorizontalOrganizationChart"/>
    <dgm:cxn modelId="{740334C8-0E2C-482E-AB91-B97F535D7368}" type="presParOf" srcId="{928B36FD-BCD5-4D1E-BBD6-5CE4174C71DB}" destId="{669CF84C-E632-4EBD-82A4-F27004DFB277}" srcOrd="0" destOrd="0" presId="urn:microsoft.com/office/officeart/2009/3/layout/HorizontalOrganizationChart"/>
    <dgm:cxn modelId="{34B291E1-F02C-4CFE-94BB-5866E8A8F59F}" type="presParOf" srcId="{669CF84C-E632-4EBD-82A4-F27004DFB277}" destId="{FD6978AA-7624-4CA3-A314-52610223F7B2}" srcOrd="0" destOrd="0" presId="urn:microsoft.com/office/officeart/2009/3/layout/HorizontalOrganizationChart"/>
    <dgm:cxn modelId="{8645D93D-71FD-4575-8C36-F424CA7FAD53}" type="presParOf" srcId="{669CF84C-E632-4EBD-82A4-F27004DFB277}" destId="{FB85E140-E065-4FC9-87D3-662E5CF960AD}" srcOrd="1" destOrd="0" presId="urn:microsoft.com/office/officeart/2009/3/layout/HorizontalOrganizationChart"/>
    <dgm:cxn modelId="{A5310B2D-F8DA-41C6-B5E0-63FE1DD41CC2}" type="presParOf" srcId="{928B36FD-BCD5-4D1E-BBD6-5CE4174C71DB}" destId="{F9C3B2F0-E27B-44C6-B693-A6FA5104378D}" srcOrd="1" destOrd="0" presId="urn:microsoft.com/office/officeart/2009/3/layout/HorizontalOrganizationChart"/>
    <dgm:cxn modelId="{FB556209-2541-4C83-93B5-6ED8A60CB589}" type="presParOf" srcId="{F9C3B2F0-E27B-44C6-B693-A6FA5104378D}" destId="{EFA7E379-3903-40E0-8D49-CEDEC43FCD27}" srcOrd="0" destOrd="0" presId="urn:microsoft.com/office/officeart/2009/3/layout/HorizontalOrganizationChart"/>
    <dgm:cxn modelId="{4548DFA1-9FD7-45EA-AE11-5206C4287301}" type="presParOf" srcId="{F9C3B2F0-E27B-44C6-B693-A6FA5104378D}" destId="{CFE42047-A701-4D22-9DE9-92B2975DC4F8}" srcOrd="1" destOrd="0" presId="urn:microsoft.com/office/officeart/2009/3/layout/HorizontalOrganizationChart"/>
    <dgm:cxn modelId="{74058FC1-53B1-49FE-B6AA-21E34C51375E}" type="presParOf" srcId="{CFE42047-A701-4D22-9DE9-92B2975DC4F8}" destId="{7E74E7D7-D180-44F9-A5FC-ED9C6B2B1973}" srcOrd="0" destOrd="0" presId="urn:microsoft.com/office/officeart/2009/3/layout/HorizontalOrganizationChart"/>
    <dgm:cxn modelId="{E8CBDB45-1E13-4E8E-B44A-A7C325DF79C6}" type="presParOf" srcId="{7E74E7D7-D180-44F9-A5FC-ED9C6B2B1973}" destId="{89DBB864-94BD-41D2-8B2F-71B9D6738A8A}" srcOrd="0" destOrd="0" presId="urn:microsoft.com/office/officeart/2009/3/layout/HorizontalOrganizationChart"/>
    <dgm:cxn modelId="{21462DCA-6A32-490E-8723-0BB347CB6B1B}" type="presParOf" srcId="{7E74E7D7-D180-44F9-A5FC-ED9C6B2B1973}" destId="{D911B2BE-77B9-496C-BBC5-B4BE03754FEA}" srcOrd="1" destOrd="0" presId="urn:microsoft.com/office/officeart/2009/3/layout/HorizontalOrganizationChart"/>
    <dgm:cxn modelId="{527BB31D-C034-45C4-9DA0-80430EFA2FB3}" type="presParOf" srcId="{CFE42047-A701-4D22-9DE9-92B2975DC4F8}" destId="{EFAA2DA5-8C50-4775-9B09-50FFC547D770}" srcOrd="1" destOrd="0" presId="urn:microsoft.com/office/officeart/2009/3/layout/HorizontalOrganizationChart"/>
    <dgm:cxn modelId="{E0337CEF-8A5F-4710-AD9B-C0E59ED91B1B}" type="presParOf" srcId="{CFE42047-A701-4D22-9DE9-92B2975DC4F8}" destId="{37A69754-176F-430E-A3DB-DCC90813AEE8}" srcOrd="2" destOrd="0" presId="urn:microsoft.com/office/officeart/2009/3/layout/HorizontalOrganizationChart"/>
    <dgm:cxn modelId="{F66B7FC3-06A8-479B-99F4-001B2E556CFD}" type="presParOf" srcId="{928B36FD-BCD5-4D1E-BBD6-5CE4174C71DB}" destId="{BB572B09-A250-4050-86EC-26650542C58D}" srcOrd="2" destOrd="0" presId="urn:microsoft.com/office/officeart/2009/3/layout/HorizontalOrganizationChart"/>
    <dgm:cxn modelId="{0F8AB172-C1E6-49F4-A681-50DB6B8CE770}" type="presParOf" srcId="{9E4CA060-B047-45C0-BEBC-00CFDEA565E0}" destId="{9FBF82E6-D01C-4082-83FE-E5974B06ED43}" srcOrd="2" destOrd="0" presId="urn:microsoft.com/office/officeart/2009/3/layout/HorizontalOrganizationChart"/>
    <dgm:cxn modelId="{CF7711B1-0B55-4D16-A9E5-76D870AD93E3}" type="presParOf" srcId="{ACFCFD60-CF25-41DA-B59F-6E2A83B8A1BA}" destId="{3378CE9F-C189-4F15-92C3-E6F13398EF87}" srcOrd="2" destOrd="0" presId="urn:microsoft.com/office/officeart/2009/3/layout/HorizontalOrganizationChart"/>
    <dgm:cxn modelId="{357E2D8F-A083-4488-B2B4-8E88445D5A9C}" type="presParOf" srcId="{ACFCFD60-CF25-41DA-B59F-6E2A83B8A1BA}" destId="{6323ADDB-0A96-48C0-AAAA-226759EE1833}" srcOrd="3" destOrd="0" presId="urn:microsoft.com/office/officeart/2009/3/layout/HorizontalOrganizationChart"/>
    <dgm:cxn modelId="{DC8384EB-039B-43BB-A9B4-D3A22AC5E6F5}" type="presParOf" srcId="{6323ADDB-0A96-48C0-AAAA-226759EE1833}" destId="{CCAD5BC5-77DF-4895-A0A9-A95F9F6A9437}" srcOrd="0" destOrd="0" presId="urn:microsoft.com/office/officeart/2009/3/layout/HorizontalOrganizationChart"/>
    <dgm:cxn modelId="{45FD4A80-2D06-490B-85DD-9D54DB5154F2}" type="presParOf" srcId="{CCAD5BC5-77DF-4895-A0A9-A95F9F6A9437}" destId="{112EAFC7-54CA-44BE-BB62-C8B8880E9714}" srcOrd="0" destOrd="0" presId="urn:microsoft.com/office/officeart/2009/3/layout/HorizontalOrganizationChart"/>
    <dgm:cxn modelId="{AB73DAAB-7181-4A15-AA7C-84D5FAAFF8DE}" type="presParOf" srcId="{CCAD5BC5-77DF-4895-A0A9-A95F9F6A9437}" destId="{14507D27-2E7D-4116-B5E7-EA6533A6BA52}" srcOrd="1" destOrd="0" presId="urn:microsoft.com/office/officeart/2009/3/layout/HorizontalOrganizationChart"/>
    <dgm:cxn modelId="{730025C6-70AE-4036-A673-B6008562E57D}" type="presParOf" srcId="{6323ADDB-0A96-48C0-AAAA-226759EE1833}" destId="{5895D136-40BE-44D4-BBD2-65938CCBEB22}" srcOrd="1" destOrd="0" presId="urn:microsoft.com/office/officeart/2009/3/layout/HorizontalOrganizationChart"/>
    <dgm:cxn modelId="{3EB4C3C9-2453-4E33-AADB-A913E8FF7DB1}" type="presParOf" srcId="{5895D136-40BE-44D4-BBD2-65938CCBEB22}" destId="{3CF1E6B4-CB89-48C6-A983-2BBE9468515D}" srcOrd="0" destOrd="0" presId="urn:microsoft.com/office/officeart/2009/3/layout/HorizontalOrganizationChart"/>
    <dgm:cxn modelId="{B2F0FFBB-B18D-4AB6-BAA0-DA6536A26F5D}" type="presParOf" srcId="{5895D136-40BE-44D4-BBD2-65938CCBEB22}" destId="{FFDC5E57-5E86-4D37-96C1-E6F1EB82DCA1}" srcOrd="1" destOrd="0" presId="urn:microsoft.com/office/officeart/2009/3/layout/HorizontalOrganizationChart"/>
    <dgm:cxn modelId="{23A5F066-6B9A-43BE-AA96-683D6284167C}" type="presParOf" srcId="{FFDC5E57-5E86-4D37-96C1-E6F1EB82DCA1}" destId="{13E66F49-0387-4D8B-9F60-79CF3C6B1E5A}" srcOrd="0" destOrd="0" presId="urn:microsoft.com/office/officeart/2009/3/layout/HorizontalOrganizationChart"/>
    <dgm:cxn modelId="{DFBD3D34-D2D6-44BA-BA2A-CA9CBDAB9286}" type="presParOf" srcId="{13E66F49-0387-4D8B-9F60-79CF3C6B1E5A}" destId="{57A38328-DF75-4E36-B45E-FA1BC4183467}" srcOrd="0" destOrd="0" presId="urn:microsoft.com/office/officeart/2009/3/layout/HorizontalOrganizationChart"/>
    <dgm:cxn modelId="{7AB902EB-9864-4DE9-933D-7585844689DC}" type="presParOf" srcId="{13E66F49-0387-4D8B-9F60-79CF3C6B1E5A}" destId="{9EA21351-8194-4285-A575-BB4D6E370450}" srcOrd="1" destOrd="0" presId="urn:microsoft.com/office/officeart/2009/3/layout/HorizontalOrganizationChart"/>
    <dgm:cxn modelId="{B976F53D-FFBA-4BDC-B778-56D428220A17}" type="presParOf" srcId="{FFDC5E57-5E86-4D37-96C1-E6F1EB82DCA1}" destId="{6BCA7A27-E6EC-41DC-B04C-8C4B9FDD3B64}" srcOrd="1" destOrd="0" presId="urn:microsoft.com/office/officeart/2009/3/layout/HorizontalOrganizationChart"/>
    <dgm:cxn modelId="{D82E7D26-F120-4B68-9E44-807CBE9DF40D}" type="presParOf" srcId="{6BCA7A27-E6EC-41DC-B04C-8C4B9FDD3B64}" destId="{9EA7CD2C-E56B-46CD-A532-48A15F2EE5A8}" srcOrd="0" destOrd="0" presId="urn:microsoft.com/office/officeart/2009/3/layout/HorizontalOrganizationChart"/>
    <dgm:cxn modelId="{E0D79A0E-7689-4528-A253-50D83CD9399A}" type="presParOf" srcId="{6BCA7A27-E6EC-41DC-B04C-8C4B9FDD3B64}" destId="{1C6C2242-5561-4FED-A599-F405ED4EB2F8}" srcOrd="1" destOrd="0" presId="urn:microsoft.com/office/officeart/2009/3/layout/HorizontalOrganizationChart"/>
    <dgm:cxn modelId="{22F6590A-5226-4EE4-B130-FB0C86CE2A53}" type="presParOf" srcId="{1C6C2242-5561-4FED-A599-F405ED4EB2F8}" destId="{B5D1229D-58AB-4673-AAA5-098831C9949F}" srcOrd="0" destOrd="0" presId="urn:microsoft.com/office/officeart/2009/3/layout/HorizontalOrganizationChart"/>
    <dgm:cxn modelId="{0DB27D73-AA93-40BB-86EB-07B06284E04E}" type="presParOf" srcId="{B5D1229D-58AB-4673-AAA5-098831C9949F}" destId="{94EB8B57-43A9-4DC5-971A-0F22AC6AADA2}" srcOrd="0" destOrd="0" presId="urn:microsoft.com/office/officeart/2009/3/layout/HorizontalOrganizationChart"/>
    <dgm:cxn modelId="{F453144E-936D-4281-A661-96D5FD5D7566}" type="presParOf" srcId="{B5D1229D-58AB-4673-AAA5-098831C9949F}" destId="{6314D3DD-52CD-4C82-B282-6DB06ABA511E}" srcOrd="1" destOrd="0" presId="urn:microsoft.com/office/officeart/2009/3/layout/HorizontalOrganizationChart"/>
    <dgm:cxn modelId="{03D559DB-DC16-46D7-BC85-F128B4A04E0E}" type="presParOf" srcId="{1C6C2242-5561-4FED-A599-F405ED4EB2F8}" destId="{D8DD7B86-A72D-414D-B4EC-F68CF110F3E0}" srcOrd="1" destOrd="0" presId="urn:microsoft.com/office/officeart/2009/3/layout/HorizontalOrganizationChart"/>
    <dgm:cxn modelId="{8D004286-BC24-4E5D-BFD3-A0E6E758499C}" type="presParOf" srcId="{1C6C2242-5561-4FED-A599-F405ED4EB2F8}" destId="{3D8751DE-183E-49E3-AA7C-6D728F734ECD}" srcOrd="2" destOrd="0" presId="urn:microsoft.com/office/officeart/2009/3/layout/HorizontalOrganizationChart"/>
    <dgm:cxn modelId="{5CD8AD89-7D15-4082-A473-ADB463EF8D74}" type="presParOf" srcId="{FFDC5E57-5E86-4D37-96C1-E6F1EB82DCA1}" destId="{C9BEED06-87B6-48FE-8A44-4B630B902FA3}" srcOrd="2" destOrd="0" presId="urn:microsoft.com/office/officeart/2009/3/layout/HorizontalOrganizationChart"/>
    <dgm:cxn modelId="{2BC6185D-021F-4D40-81B7-490763A76000}" type="presParOf" srcId="{5895D136-40BE-44D4-BBD2-65938CCBEB22}" destId="{B651E187-2CE0-44B4-A4C3-C99DCF02EEC9}" srcOrd="2" destOrd="0" presId="urn:microsoft.com/office/officeart/2009/3/layout/HorizontalOrganizationChart"/>
    <dgm:cxn modelId="{D902F59D-2339-42A2-9ADB-039FD204AD01}" type="presParOf" srcId="{5895D136-40BE-44D4-BBD2-65938CCBEB22}" destId="{1FE035D4-BCD6-47EB-93E8-7DB31AF87F5D}" srcOrd="3" destOrd="0" presId="urn:microsoft.com/office/officeart/2009/3/layout/HorizontalOrganizationChart"/>
    <dgm:cxn modelId="{BBC9481C-067F-4713-936A-88506CFAFEB6}" type="presParOf" srcId="{1FE035D4-BCD6-47EB-93E8-7DB31AF87F5D}" destId="{1C043DF9-EADF-4A4B-B9FC-EA3F6A34F7CE}" srcOrd="0" destOrd="0" presId="urn:microsoft.com/office/officeart/2009/3/layout/HorizontalOrganizationChart"/>
    <dgm:cxn modelId="{4821E23F-1453-465E-A83B-0685955A6BD0}" type="presParOf" srcId="{1C043DF9-EADF-4A4B-B9FC-EA3F6A34F7CE}" destId="{42F9369B-22EE-43D6-A1D4-867E32782FE4}" srcOrd="0" destOrd="0" presId="urn:microsoft.com/office/officeart/2009/3/layout/HorizontalOrganizationChart"/>
    <dgm:cxn modelId="{33A5B3BF-882E-4F69-963C-F4BB2C797CE2}" type="presParOf" srcId="{1C043DF9-EADF-4A4B-B9FC-EA3F6A34F7CE}" destId="{FEC87397-1715-4271-8383-B1492E1B6454}" srcOrd="1" destOrd="0" presId="urn:microsoft.com/office/officeart/2009/3/layout/HorizontalOrganizationChart"/>
    <dgm:cxn modelId="{8C599C3B-D696-4DBB-A8BC-4AEC979E1CDD}" type="presParOf" srcId="{1FE035D4-BCD6-47EB-93E8-7DB31AF87F5D}" destId="{50965A19-998A-453E-8E4A-158DD3333877}" srcOrd="1" destOrd="0" presId="urn:microsoft.com/office/officeart/2009/3/layout/HorizontalOrganizationChart"/>
    <dgm:cxn modelId="{A86C943C-DD78-4643-8819-F5C376D8494F}" type="presParOf" srcId="{50965A19-998A-453E-8E4A-158DD3333877}" destId="{0898F0B5-2535-4F71-8380-491AA27C9BDD}" srcOrd="0" destOrd="0" presId="urn:microsoft.com/office/officeart/2009/3/layout/HorizontalOrganizationChart"/>
    <dgm:cxn modelId="{18E6C707-42A6-4F55-8137-223E254F8D5D}" type="presParOf" srcId="{50965A19-998A-453E-8E4A-158DD3333877}" destId="{591ACE8A-C446-489F-9D37-B4C5C190594F}" srcOrd="1" destOrd="0" presId="urn:microsoft.com/office/officeart/2009/3/layout/HorizontalOrganizationChart"/>
    <dgm:cxn modelId="{8046E73A-418A-4591-BA36-2E490B082912}" type="presParOf" srcId="{591ACE8A-C446-489F-9D37-B4C5C190594F}" destId="{CCC60CAD-BD9D-4D2E-8DFE-ADA331CB8A8D}" srcOrd="0" destOrd="0" presId="urn:microsoft.com/office/officeart/2009/3/layout/HorizontalOrganizationChart"/>
    <dgm:cxn modelId="{984EC224-CE69-4F14-ACBB-BCF7DAC0A049}" type="presParOf" srcId="{CCC60CAD-BD9D-4D2E-8DFE-ADA331CB8A8D}" destId="{263D5571-C568-40CB-B8FF-8F0328E69949}" srcOrd="0" destOrd="0" presId="urn:microsoft.com/office/officeart/2009/3/layout/HorizontalOrganizationChart"/>
    <dgm:cxn modelId="{73C950B5-91DC-4603-AA68-2C6425F68ADA}" type="presParOf" srcId="{CCC60CAD-BD9D-4D2E-8DFE-ADA331CB8A8D}" destId="{C53FE98D-68C0-4107-A452-D2812238CD9C}" srcOrd="1" destOrd="0" presId="urn:microsoft.com/office/officeart/2009/3/layout/HorizontalOrganizationChart"/>
    <dgm:cxn modelId="{8135AB67-E541-4152-A391-FB98932EB60E}" type="presParOf" srcId="{591ACE8A-C446-489F-9D37-B4C5C190594F}" destId="{6262D5E1-4636-4E77-BB1F-D6DB4185D4BA}" srcOrd="1" destOrd="0" presId="urn:microsoft.com/office/officeart/2009/3/layout/HorizontalOrganizationChart"/>
    <dgm:cxn modelId="{1D2B48BD-D33B-4BB6-80CE-F01FC3ADCD3D}" type="presParOf" srcId="{6262D5E1-4636-4E77-BB1F-D6DB4185D4BA}" destId="{5C8783E9-0D6E-4016-88F5-56624860C546}" srcOrd="0" destOrd="0" presId="urn:microsoft.com/office/officeart/2009/3/layout/HorizontalOrganizationChart"/>
    <dgm:cxn modelId="{39CEFBCC-C256-4643-B4CA-C532CFE86D29}" type="presParOf" srcId="{6262D5E1-4636-4E77-BB1F-D6DB4185D4BA}" destId="{6519E8DB-843D-437C-8765-945904FDBE12}" srcOrd="1" destOrd="0" presId="urn:microsoft.com/office/officeart/2009/3/layout/HorizontalOrganizationChart"/>
    <dgm:cxn modelId="{65E96DAC-E48F-477A-8BA3-A0F9F1860EBB}" type="presParOf" srcId="{6519E8DB-843D-437C-8765-945904FDBE12}" destId="{5E3FAE43-4737-46E4-ACA8-655885EDDFC7}" srcOrd="0" destOrd="0" presId="urn:microsoft.com/office/officeart/2009/3/layout/HorizontalOrganizationChart"/>
    <dgm:cxn modelId="{688789E2-7D86-4A94-B0FF-47C20279F6A3}" type="presParOf" srcId="{5E3FAE43-4737-46E4-ACA8-655885EDDFC7}" destId="{F5963CFC-4A62-47D8-8FFA-8BE1A91F7A50}" srcOrd="0" destOrd="0" presId="urn:microsoft.com/office/officeart/2009/3/layout/HorizontalOrganizationChart"/>
    <dgm:cxn modelId="{00329896-DEA7-4B9D-93FD-4EF6F66934A3}" type="presParOf" srcId="{5E3FAE43-4737-46E4-ACA8-655885EDDFC7}" destId="{D5951D40-A83D-44D9-BF83-ECA35CF9FA05}" srcOrd="1" destOrd="0" presId="urn:microsoft.com/office/officeart/2009/3/layout/HorizontalOrganizationChart"/>
    <dgm:cxn modelId="{7BBEE88D-13F0-49C7-A8BC-E56D459418CD}" type="presParOf" srcId="{6519E8DB-843D-437C-8765-945904FDBE12}" destId="{7FABB26D-2292-4F27-8B69-FC3255DE9A3F}" srcOrd="1" destOrd="0" presId="urn:microsoft.com/office/officeart/2009/3/layout/HorizontalOrganizationChart"/>
    <dgm:cxn modelId="{94FC972C-D068-4717-A006-6DE9BEF51DFE}" type="presParOf" srcId="{6519E8DB-843D-437C-8765-945904FDBE12}" destId="{E73367E0-5F62-4A97-8AEF-BA09DB098372}" srcOrd="2" destOrd="0" presId="urn:microsoft.com/office/officeart/2009/3/layout/HorizontalOrganizationChart"/>
    <dgm:cxn modelId="{E28B6A65-1C89-4C23-A2D0-7406BDC5C266}" type="presParOf" srcId="{591ACE8A-C446-489F-9D37-B4C5C190594F}" destId="{A2D8E839-E7FE-4E77-993C-A77C03AC1370}" srcOrd="2" destOrd="0" presId="urn:microsoft.com/office/officeart/2009/3/layout/HorizontalOrganizationChart"/>
    <dgm:cxn modelId="{9CF52A86-193D-4A1B-8A25-91A27E8E5982}" type="presParOf" srcId="{1FE035D4-BCD6-47EB-93E8-7DB31AF87F5D}" destId="{D6E14576-E5D6-4D99-B52C-77C1F953CE5E}" srcOrd="2" destOrd="0" presId="urn:microsoft.com/office/officeart/2009/3/layout/HorizontalOrganizationChart"/>
    <dgm:cxn modelId="{F0F01C86-562F-429C-A96E-7CEE9BE6D648}" type="presParOf" srcId="{6323ADDB-0A96-48C0-AAAA-226759EE1833}" destId="{BCEDC9F9-365D-4BC2-8519-73D8E94603A4}" srcOrd="2" destOrd="0" presId="urn:microsoft.com/office/officeart/2009/3/layout/HorizontalOrganizationChart"/>
    <dgm:cxn modelId="{AB048B74-F2F2-4DA3-80AB-16111E14BB0A}" type="presParOf" srcId="{3F01A797-0918-469E-A96D-9F38F52DAA3D}" destId="{C59A16B9-7226-4536-8C11-88BFA416689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9A3C18-1522-4E64-A8D0-0C0C7B69C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37E5D-27B8-4E61-B6DE-7B1745A5F784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Step 1: </a:t>
          </a:r>
        </a:p>
        <a:p>
          <a:r>
            <a:rPr lang="en-US" sz="1600" i="0" dirty="0" smtClean="0"/>
            <a:t>Normalize </a:t>
          </a:r>
          <a:r>
            <a:rPr lang="en-US" sz="1600" i="1" dirty="0" smtClean="0"/>
            <a:t>Supply Chain</a:t>
          </a:r>
          <a:r>
            <a:rPr lang="en-US" sz="1600" i="0" dirty="0" smtClean="0"/>
            <a:t> </a:t>
          </a:r>
          <a:r>
            <a:rPr lang="en-US" sz="1600" dirty="0" smtClean="0"/>
            <a:t>products</a:t>
          </a:r>
          <a:endParaRPr lang="en-US" sz="1600" b="1" dirty="0" smtClean="0">
            <a:latin typeface="+mj-lt"/>
          </a:endParaRPr>
        </a:p>
      </dgm:t>
    </dgm:pt>
    <dgm:pt modelId="{4E3A8362-D220-4C6B-8667-FD795F4F232B}" type="parTrans" cxnId="{1E359C65-6568-42C4-8B61-57B5D4F9609B}">
      <dgm:prSet/>
      <dgm:spPr/>
      <dgm:t>
        <a:bodyPr/>
        <a:lstStyle/>
        <a:p>
          <a:endParaRPr lang="en-MY"/>
        </a:p>
      </dgm:t>
    </dgm:pt>
    <dgm:pt modelId="{5DF20516-A9E0-4169-9B60-47D89AFA412B}" type="sibTrans" cxnId="{1E359C65-6568-42C4-8B61-57B5D4F9609B}">
      <dgm:prSet/>
      <dgm:spPr/>
      <dgm:t>
        <a:bodyPr/>
        <a:lstStyle/>
        <a:p>
          <a:endParaRPr lang="en-MY"/>
        </a:p>
      </dgm:t>
    </dgm:pt>
    <dgm:pt modelId="{97E8BDA3-5532-4053-AF37-B7AF412136C8}">
      <dgm:prSet phldrT="[Text]"/>
      <dgm:spPr/>
      <dgm:t>
        <a:bodyPr/>
        <a:lstStyle/>
        <a:p>
          <a:r>
            <a:rPr lang="en-US" dirty="0" smtClean="0"/>
            <a:t>Extract </a:t>
          </a:r>
          <a:r>
            <a:rPr lang="en-US" b="1" dirty="0" smtClean="0"/>
            <a:t>Brand/Model/Capacity </a:t>
          </a:r>
          <a:r>
            <a:rPr lang="en-US" dirty="0" smtClean="0"/>
            <a:t>from Table 1</a:t>
          </a:r>
          <a:endParaRPr lang="en-MY" dirty="0"/>
        </a:p>
      </dgm:t>
    </dgm:pt>
    <dgm:pt modelId="{5E9DC6A8-8435-41BB-99ED-4EFB3DED36C4}" type="parTrans" cxnId="{30A46369-D0A8-4880-87AA-2627B3660FEE}">
      <dgm:prSet/>
      <dgm:spPr/>
      <dgm:t>
        <a:bodyPr/>
        <a:lstStyle/>
        <a:p>
          <a:endParaRPr lang="en-MY"/>
        </a:p>
      </dgm:t>
    </dgm:pt>
    <dgm:pt modelId="{FFC7EC70-B41C-477B-9BD4-245D7B104755}" type="sibTrans" cxnId="{30A46369-D0A8-4880-87AA-2627B3660FEE}">
      <dgm:prSet/>
      <dgm:spPr/>
      <dgm:t>
        <a:bodyPr/>
        <a:lstStyle/>
        <a:p>
          <a:endParaRPr lang="en-MY"/>
        </a:p>
      </dgm:t>
    </dgm:pt>
    <dgm:pt modelId="{E2612C18-AA76-476F-85F9-64BC8B8B292C}" type="pres">
      <dgm:prSet presAssocID="{8E9A3C18-1522-4E64-A8D0-0C0C7B69CB79}" presName="Name0" presStyleCnt="0">
        <dgm:presLayoutVars>
          <dgm:dir/>
          <dgm:resizeHandles val="exact"/>
        </dgm:presLayoutVars>
      </dgm:prSet>
      <dgm:spPr/>
    </dgm:pt>
    <dgm:pt modelId="{B35CB4BA-C23E-4DF9-A42F-EBB0F868DFAB}" type="pres">
      <dgm:prSet presAssocID="{A9E37E5D-27B8-4E61-B6DE-7B1745A5F784}" presName="node" presStyleLbl="node1" presStyleIdx="0" presStyleCnt="2" custLinFactNeighborX="-1841" custLinFactNeighborY="569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69C91DC-977C-462F-806A-B1067482B3B5}" type="pres">
      <dgm:prSet presAssocID="{5DF20516-A9E0-4169-9B60-47D89AFA412B}" presName="sibTrans" presStyleLbl="sibTrans2D1" presStyleIdx="0" presStyleCnt="1"/>
      <dgm:spPr/>
      <dgm:t>
        <a:bodyPr/>
        <a:lstStyle/>
        <a:p>
          <a:endParaRPr lang="en-MY"/>
        </a:p>
      </dgm:t>
    </dgm:pt>
    <dgm:pt modelId="{7C20DE47-5494-4919-B77B-885B9165BD84}" type="pres">
      <dgm:prSet presAssocID="{5DF20516-A9E0-4169-9B60-47D89AFA412B}" presName="connectorText" presStyleLbl="sibTrans2D1" presStyleIdx="0" presStyleCnt="1"/>
      <dgm:spPr/>
      <dgm:t>
        <a:bodyPr/>
        <a:lstStyle/>
        <a:p>
          <a:endParaRPr lang="en-MY"/>
        </a:p>
      </dgm:t>
    </dgm:pt>
    <dgm:pt modelId="{DBAE95DD-5815-452C-AEAA-2F784042F144}" type="pres">
      <dgm:prSet presAssocID="{97E8BDA3-5532-4053-AF37-B7AF412136C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30A46369-D0A8-4880-87AA-2627B3660FEE}" srcId="{8E9A3C18-1522-4E64-A8D0-0C0C7B69CB79}" destId="{97E8BDA3-5532-4053-AF37-B7AF412136C8}" srcOrd="1" destOrd="0" parTransId="{5E9DC6A8-8435-41BB-99ED-4EFB3DED36C4}" sibTransId="{FFC7EC70-B41C-477B-9BD4-245D7B104755}"/>
    <dgm:cxn modelId="{CE66513B-DC6B-49D3-BD8C-A9AB55C534BF}" type="presOf" srcId="{A9E37E5D-27B8-4E61-B6DE-7B1745A5F784}" destId="{B35CB4BA-C23E-4DF9-A42F-EBB0F868DFAB}" srcOrd="0" destOrd="0" presId="urn:microsoft.com/office/officeart/2005/8/layout/process1"/>
    <dgm:cxn modelId="{E212C193-B684-42C4-87BC-5FC9B46E0333}" type="presOf" srcId="{5DF20516-A9E0-4169-9B60-47D89AFA412B}" destId="{7C20DE47-5494-4919-B77B-885B9165BD84}" srcOrd="1" destOrd="0" presId="urn:microsoft.com/office/officeart/2005/8/layout/process1"/>
    <dgm:cxn modelId="{529DB752-09A9-442B-865D-8E01E650CC48}" type="presOf" srcId="{97E8BDA3-5532-4053-AF37-B7AF412136C8}" destId="{DBAE95DD-5815-452C-AEAA-2F784042F144}" srcOrd="0" destOrd="0" presId="urn:microsoft.com/office/officeart/2005/8/layout/process1"/>
    <dgm:cxn modelId="{34695A80-84A3-48A3-87B8-1BFE6E5C1B6A}" type="presOf" srcId="{5DF20516-A9E0-4169-9B60-47D89AFA412B}" destId="{B69C91DC-977C-462F-806A-B1067482B3B5}" srcOrd="0" destOrd="0" presId="urn:microsoft.com/office/officeart/2005/8/layout/process1"/>
    <dgm:cxn modelId="{B7968BAA-297E-46D4-883C-9C939115587F}" type="presOf" srcId="{8E9A3C18-1522-4E64-A8D0-0C0C7B69CB79}" destId="{E2612C18-AA76-476F-85F9-64BC8B8B292C}" srcOrd="0" destOrd="0" presId="urn:microsoft.com/office/officeart/2005/8/layout/process1"/>
    <dgm:cxn modelId="{1E359C65-6568-42C4-8B61-57B5D4F9609B}" srcId="{8E9A3C18-1522-4E64-A8D0-0C0C7B69CB79}" destId="{A9E37E5D-27B8-4E61-B6DE-7B1745A5F784}" srcOrd="0" destOrd="0" parTransId="{4E3A8362-D220-4C6B-8667-FD795F4F232B}" sibTransId="{5DF20516-A9E0-4169-9B60-47D89AFA412B}"/>
    <dgm:cxn modelId="{17369B97-CD46-422E-AEF0-99C1A23C1923}" type="presParOf" srcId="{E2612C18-AA76-476F-85F9-64BC8B8B292C}" destId="{B35CB4BA-C23E-4DF9-A42F-EBB0F868DFAB}" srcOrd="0" destOrd="0" presId="urn:microsoft.com/office/officeart/2005/8/layout/process1"/>
    <dgm:cxn modelId="{214CF6B6-9BDB-49D7-B11F-A5AD7CC8A3B0}" type="presParOf" srcId="{E2612C18-AA76-476F-85F9-64BC8B8B292C}" destId="{B69C91DC-977C-462F-806A-B1067482B3B5}" srcOrd="1" destOrd="0" presId="urn:microsoft.com/office/officeart/2005/8/layout/process1"/>
    <dgm:cxn modelId="{68290521-7CBB-4F64-9579-6A76EE6AD0C6}" type="presParOf" srcId="{B69C91DC-977C-462F-806A-B1067482B3B5}" destId="{7C20DE47-5494-4919-B77B-885B9165BD84}" srcOrd="0" destOrd="0" presId="urn:microsoft.com/office/officeart/2005/8/layout/process1"/>
    <dgm:cxn modelId="{B6F25A09-A547-4B88-805D-9E88427E524D}" type="presParOf" srcId="{E2612C18-AA76-476F-85F9-64BC8B8B292C}" destId="{DBAE95DD-5815-452C-AEAA-2F784042F1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A3C18-1522-4E64-A8D0-0C0C7B69C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37E5D-27B8-4E61-B6DE-7B1745A5F784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Step 2: </a:t>
          </a:r>
        </a:p>
        <a:p>
          <a:r>
            <a:rPr lang="en-US" sz="1600" dirty="0" smtClean="0"/>
            <a:t>Normalize </a:t>
          </a:r>
          <a:r>
            <a:rPr lang="en-US" sz="1600" i="1" dirty="0" smtClean="0"/>
            <a:t>Sales</a:t>
          </a:r>
          <a:r>
            <a:rPr lang="en-US" sz="1600" dirty="0" smtClean="0"/>
            <a:t> descriptions</a:t>
          </a:r>
          <a:endParaRPr lang="en-US" sz="1600" b="1" dirty="0" smtClean="0">
            <a:latin typeface="+mj-lt"/>
          </a:endParaRPr>
        </a:p>
      </dgm:t>
    </dgm:pt>
    <dgm:pt modelId="{4E3A8362-D220-4C6B-8667-FD795F4F232B}" type="parTrans" cxnId="{1E359C65-6568-42C4-8B61-57B5D4F9609B}">
      <dgm:prSet/>
      <dgm:spPr/>
      <dgm:t>
        <a:bodyPr/>
        <a:lstStyle/>
        <a:p>
          <a:endParaRPr lang="en-MY"/>
        </a:p>
      </dgm:t>
    </dgm:pt>
    <dgm:pt modelId="{5DF20516-A9E0-4169-9B60-47D89AFA412B}" type="sibTrans" cxnId="{1E359C65-6568-42C4-8B61-57B5D4F9609B}">
      <dgm:prSet/>
      <dgm:spPr/>
      <dgm:t>
        <a:bodyPr/>
        <a:lstStyle/>
        <a:p>
          <a:endParaRPr lang="en-MY"/>
        </a:p>
      </dgm:t>
    </dgm:pt>
    <dgm:pt modelId="{97E8BDA3-5532-4053-AF37-B7AF412136C8}">
      <dgm:prSet phldrT="[Text]"/>
      <dgm:spPr/>
      <dgm:t>
        <a:bodyPr/>
        <a:lstStyle/>
        <a:p>
          <a:r>
            <a:rPr lang="en-US" dirty="0" smtClean="0"/>
            <a:t>Extract </a:t>
          </a:r>
          <a:r>
            <a:rPr lang="en-US" b="1" dirty="0" smtClean="0"/>
            <a:t>Price/Model/Capacity </a:t>
          </a:r>
          <a:r>
            <a:rPr lang="en-US" dirty="0" smtClean="0"/>
            <a:t>from Table 2</a:t>
          </a:r>
          <a:endParaRPr lang="en-MY" dirty="0"/>
        </a:p>
      </dgm:t>
    </dgm:pt>
    <dgm:pt modelId="{5E9DC6A8-8435-41BB-99ED-4EFB3DED36C4}" type="parTrans" cxnId="{30A46369-D0A8-4880-87AA-2627B3660FEE}">
      <dgm:prSet/>
      <dgm:spPr/>
      <dgm:t>
        <a:bodyPr/>
        <a:lstStyle/>
        <a:p>
          <a:endParaRPr lang="en-MY"/>
        </a:p>
      </dgm:t>
    </dgm:pt>
    <dgm:pt modelId="{FFC7EC70-B41C-477B-9BD4-245D7B104755}" type="sibTrans" cxnId="{30A46369-D0A8-4880-87AA-2627B3660FEE}">
      <dgm:prSet/>
      <dgm:spPr/>
      <dgm:t>
        <a:bodyPr/>
        <a:lstStyle/>
        <a:p>
          <a:endParaRPr lang="en-MY"/>
        </a:p>
      </dgm:t>
    </dgm:pt>
    <dgm:pt modelId="{E2612C18-AA76-476F-85F9-64BC8B8B292C}" type="pres">
      <dgm:prSet presAssocID="{8E9A3C18-1522-4E64-A8D0-0C0C7B69CB79}" presName="Name0" presStyleCnt="0">
        <dgm:presLayoutVars>
          <dgm:dir/>
          <dgm:resizeHandles val="exact"/>
        </dgm:presLayoutVars>
      </dgm:prSet>
      <dgm:spPr/>
    </dgm:pt>
    <dgm:pt modelId="{B35CB4BA-C23E-4DF9-A42F-EBB0F868DFAB}" type="pres">
      <dgm:prSet presAssocID="{A9E37E5D-27B8-4E61-B6DE-7B1745A5F784}" presName="node" presStyleLbl="node1" presStyleIdx="0" presStyleCnt="2" custLinFactNeighborX="-1841" custLinFactNeighborY="569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69C91DC-977C-462F-806A-B1067482B3B5}" type="pres">
      <dgm:prSet presAssocID="{5DF20516-A9E0-4169-9B60-47D89AFA412B}" presName="sibTrans" presStyleLbl="sibTrans2D1" presStyleIdx="0" presStyleCnt="1"/>
      <dgm:spPr/>
      <dgm:t>
        <a:bodyPr/>
        <a:lstStyle/>
        <a:p>
          <a:endParaRPr lang="en-MY"/>
        </a:p>
      </dgm:t>
    </dgm:pt>
    <dgm:pt modelId="{7C20DE47-5494-4919-B77B-885B9165BD84}" type="pres">
      <dgm:prSet presAssocID="{5DF20516-A9E0-4169-9B60-47D89AFA412B}" presName="connectorText" presStyleLbl="sibTrans2D1" presStyleIdx="0" presStyleCnt="1"/>
      <dgm:spPr/>
      <dgm:t>
        <a:bodyPr/>
        <a:lstStyle/>
        <a:p>
          <a:endParaRPr lang="en-MY"/>
        </a:p>
      </dgm:t>
    </dgm:pt>
    <dgm:pt modelId="{DBAE95DD-5815-452C-AEAA-2F784042F144}" type="pres">
      <dgm:prSet presAssocID="{97E8BDA3-5532-4053-AF37-B7AF412136C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73D12B8F-0280-4EA9-93C9-0087B58CD33E}" type="presOf" srcId="{5DF20516-A9E0-4169-9B60-47D89AFA412B}" destId="{7C20DE47-5494-4919-B77B-885B9165BD84}" srcOrd="1" destOrd="0" presId="urn:microsoft.com/office/officeart/2005/8/layout/process1"/>
    <dgm:cxn modelId="{30A46369-D0A8-4880-87AA-2627B3660FEE}" srcId="{8E9A3C18-1522-4E64-A8D0-0C0C7B69CB79}" destId="{97E8BDA3-5532-4053-AF37-B7AF412136C8}" srcOrd="1" destOrd="0" parTransId="{5E9DC6A8-8435-41BB-99ED-4EFB3DED36C4}" sibTransId="{FFC7EC70-B41C-477B-9BD4-245D7B104755}"/>
    <dgm:cxn modelId="{3CF3C0BF-08D0-4FA5-9072-06674403EB86}" type="presOf" srcId="{8E9A3C18-1522-4E64-A8D0-0C0C7B69CB79}" destId="{E2612C18-AA76-476F-85F9-64BC8B8B292C}" srcOrd="0" destOrd="0" presId="urn:microsoft.com/office/officeart/2005/8/layout/process1"/>
    <dgm:cxn modelId="{36466CF4-A310-44D8-BF41-1FDA6666CD48}" type="presOf" srcId="{A9E37E5D-27B8-4E61-B6DE-7B1745A5F784}" destId="{B35CB4BA-C23E-4DF9-A42F-EBB0F868DFAB}" srcOrd="0" destOrd="0" presId="urn:microsoft.com/office/officeart/2005/8/layout/process1"/>
    <dgm:cxn modelId="{A48596A1-1467-466D-8D34-1A7A2F5809C6}" type="presOf" srcId="{97E8BDA3-5532-4053-AF37-B7AF412136C8}" destId="{DBAE95DD-5815-452C-AEAA-2F784042F144}" srcOrd="0" destOrd="0" presId="urn:microsoft.com/office/officeart/2005/8/layout/process1"/>
    <dgm:cxn modelId="{8630D9B1-7201-4EF7-8D24-B803F5BB2F0C}" type="presOf" srcId="{5DF20516-A9E0-4169-9B60-47D89AFA412B}" destId="{B69C91DC-977C-462F-806A-B1067482B3B5}" srcOrd="0" destOrd="0" presId="urn:microsoft.com/office/officeart/2005/8/layout/process1"/>
    <dgm:cxn modelId="{1E359C65-6568-42C4-8B61-57B5D4F9609B}" srcId="{8E9A3C18-1522-4E64-A8D0-0C0C7B69CB79}" destId="{A9E37E5D-27B8-4E61-B6DE-7B1745A5F784}" srcOrd="0" destOrd="0" parTransId="{4E3A8362-D220-4C6B-8667-FD795F4F232B}" sibTransId="{5DF20516-A9E0-4169-9B60-47D89AFA412B}"/>
    <dgm:cxn modelId="{CA67CC6D-C75A-42DC-BC1E-4F5E0C0D393C}" type="presParOf" srcId="{E2612C18-AA76-476F-85F9-64BC8B8B292C}" destId="{B35CB4BA-C23E-4DF9-A42F-EBB0F868DFAB}" srcOrd="0" destOrd="0" presId="urn:microsoft.com/office/officeart/2005/8/layout/process1"/>
    <dgm:cxn modelId="{44213A06-88B7-4909-9619-4641391259A6}" type="presParOf" srcId="{E2612C18-AA76-476F-85F9-64BC8B8B292C}" destId="{B69C91DC-977C-462F-806A-B1067482B3B5}" srcOrd="1" destOrd="0" presId="urn:microsoft.com/office/officeart/2005/8/layout/process1"/>
    <dgm:cxn modelId="{B8E62B3A-7EDC-42EE-92DF-077EA7D246DD}" type="presParOf" srcId="{B69C91DC-977C-462F-806A-B1067482B3B5}" destId="{7C20DE47-5494-4919-B77B-885B9165BD84}" srcOrd="0" destOrd="0" presId="urn:microsoft.com/office/officeart/2005/8/layout/process1"/>
    <dgm:cxn modelId="{B371D8BB-6E08-40E6-ADB1-4BEF2ADEBCDE}" type="presParOf" srcId="{E2612C18-AA76-476F-85F9-64BC8B8B292C}" destId="{DBAE95DD-5815-452C-AEAA-2F784042F1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9A3C18-1522-4E64-A8D0-0C0C7B69C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37E5D-27B8-4E61-B6DE-7B1745A5F784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Step 3: </a:t>
          </a:r>
        </a:p>
        <a:p>
          <a:r>
            <a:rPr lang="en-US" sz="1600" dirty="0" smtClean="0"/>
            <a:t>Fill missing values </a:t>
          </a:r>
          <a:endParaRPr lang="en-US" sz="1600" b="1" dirty="0" smtClean="0">
            <a:latin typeface="+mj-lt"/>
          </a:endParaRPr>
        </a:p>
      </dgm:t>
    </dgm:pt>
    <dgm:pt modelId="{4E3A8362-D220-4C6B-8667-FD795F4F232B}" type="parTrans" cxnId="{1E359C65-6568-42C4-8B61-57B5D4F9609B}">
      <dgm:prSet/>
      <dgm:spPr/>
      <dgm:t>
        <a:bodyPr/>
        <a:lstStyle/>
        <a:p>
          <a:endParaRPr lang="en-MY"/>
        </a:p>
      </dgm:t>
    </dgm:pt>
    <dgm:pt modelId="{5DF20516-A9E0-4169-9B60-47D89AFA412B}" type="sibTrans" cxnId="{1E359C65-6568-42C4-8B61-57B5D4F9609B}">
      <dgm:prSet/>
      <dgm:spPr/>
      <dgm:t>
        <a:bodyPr/>
        <a:lstStyle/>
        <a:p>
          <a:endParaRPr lang="en-MY"/>
        </a:p>
      </dgm:t>
    </dgm:pt>
    <dgm:pt modelId="{97E8BDA3-5532-4053-AF37-B7AF412136C8}">
      <dgm:prSet phldrT="[Text]"/>
      <dgm:spPr/>
      <dgm:t>
        <a:bodyPr/>
        <a:lstStyle/>
        <a:p>
          <a:r>
            <a:rPr lang="en-US" dirty="0" smtClean="0">
              <a:latin typeface="+mn-lt"/>
            </a:rPr>
            <a:t>Imputed With         </a:t>
          </a:r>
          <a:r>
            <a:rPr lang="en-US" b="1" dirty="0" smtClean="0">
              <a:latin typeface="+mn-lt"/>
            </a:rPr>
            <a:t>Nearest price’s Capacity </a:t>
          </a:r>
          <a:r>
            <a:rPr lang="en-US" dirty="0" smtClean="0">
              <a:latin typeface="+mn-lt"/>
            </a:rPr>
            <a:t>from Table 2</a:t>
          </a:r>
          <a:endParaRPr lang="en-MY" dirty="0"/>
        </a:p>
      </dgm:t>
    </dgm:pt>
    <dgm:pt modelId="{5E9DC6A8-8435-41BB-99ED-4EFB3DED36C4}" type="parTrans" cxnId="{30A46369-D0A8-4880-87AA-2627B3660FEE}">
      <dgm:prSet/>
      <dgm:spPr/>
      <dgm:t>
        <a:bodyPr/>
        <a:lstStyle/>
        <a:p>
          <a:endParaRPr lang="en-MY"/>
        </a:p>
      </dgm:t>
    </dgm:pt>
    <dgm:pt modelId="{FFC7EC70-B41C-477B-9BD4-245D7B104755}" type="sibTrans" cxnId="{30A46369-D0A8-4880-87AA-2627B3660FEE}">
      <dgm:prSet/>
      <dgm:spPr/>
      <dgm:t>
        <a:bodyPr/>
        <a:lstStyle/>
        <a:p>
          <a:endParaRPr lang="en-MY"/>
        </a:p>
      </dgm:t>
    </dgm:pt>
    <dgm:pt modelId="{E2612C18-AA76-476F-85F9-64BC8B8B292C}" type="pres">
      <dgm:prSet presAssocID="{8E9A3C18-1522-4E64-A8D0-0C0C7B69CB79}" presName="Name0" presStyleCnt="0">
        <dgm:presLayoutVars>
          <dgm:dir/>
          <dgm:resizeHandles val="exact"/>
        </dgm:presLayoutVars>
      </dgm:prSet>
      <dgm:spPr/>
    </dgm:pt>
    <dgm:pt modelId="{B35CB4BA-C23E-4DF9-A42F-EBB0F868DFAB}" type="pres">
      <dgm:prSet presAssocID="{A9E37E5D-27B8-4E61-B6DE-7B1745A5F784}" presName="node" presStyleLbl="node1" presStyleIdx="0" presStyleCnt="2" custLinFactNeighborX="-1841" custLinFactNeighborY="569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69C91DC-977C-462F-806A-B1067482B3B5}" type="pres">
      <dgm:prSet presAssocID="{5DF20516-A9E0-4169-9B60-47D89AFA412B}" presName="sibTrans" presStyleLbl="sibTrans2D1" presStyleIdx="0" presStyleCnt="1"/>
      <dgm:spPr/>
      <dgm:t>
        <a:bodyPr/>
        <a:lstStyle/>
        <a:p>
          <a:endParaRPr lang="en-MY"/>
        </a:p>
      </dgm:t>
    </dgm:pt>
    <dgm:pt modelId="{7C20DE47-5494-4919-B77B-885B9165BD84}" type="pres">
      <dgm:prSet presAssocID="{5DF20516-A9E0-4169-9B60-47D89AFA412B}" presName="connectorText" presStyleLbl="sibTrans2D1" presStyleIdx="0" presStyleCnt="1"/>
      <dgm:spPr/>
      <dgm:t>
        <a:bodyPr/>
        <a:lstStyle/>
        <a:p>
          <a:endParaRPr lang="en-MY"/>
        </a:p>
      </dgm:t>
    </dgm:pt>
    <dgm:pt modelId="{DBAE95DD-5815-452C-AEAA-2F784042F144}" type="pres">
      <dgm:prSet presAssocID="{97E8BDA3-5532-4053-AF37-B7AF412136C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1E359C65-6568-42C4-8B61-57B5D4F9609B}" srcId="{8E9A3C18-1522-4E64-A8D0-0C0C7B69CB79}" destId="{A9E37E5D-27B8-4E61-B6DE-7B1745A5F784}" srcOrd="0" destOrd="0" parTransId="{4E3A8362-D220-4C6B-8667-FD795F4F232B}" sibTransId="{5DF20516-A9E0-4169-9B60-47D89AFA412B}"/>
    <dgm:cxn modelId="{A5FC4F1E-F86A-4790-825D-464501D20002}" type="presOf" srcId="{5DF20516-A9E0-4169-9B60-47D89AFA412B}" destId="{B69C91DC-977C-462F-806A-B1067482B3B5}" srcOrd="0" destOrd="0" presId="urn:microsoft.com/office/officeart/2005/8/layout/process1"/>
    <dgm:cxn modelId="{2B471EE4-1744-41AE-9E1D-313E8C1F152A}" type="presOf" srcId="{5DF20516-A9E0-4169-9B60-47D89AFA412B}" destId="{7C20DE47-5494-4919-B77B-885B9165BD84}" srcOrd="1" destOrd="0" presId="urn:microsoft.com/office/officeart/2005/8/layout/process1"/>
    <dgm:cxn modelId="{7C2DA0BE-92A5-498F-9AAE-B924AA10E5D6}" type="presOf" srcId="{8E9A3C18-1522-4E64-A8D0-0C0C7B69CB79}" destId="{E2612C18-AA76-476F-85F9-64BC8B8B292C}" srcOrd="0" destOrd="0" presId="urn:microsoft.com/office/officeart/2005/8/layout/process1"/>
    <dgm:cxn modelId="{9BAEBB03-762D-4220-AA70-30CF3A360C6A}" type="presOf" srcId="{97E8BDA3-5532-4053-AF37-B7AF412136C8}" destId="{DBAE95DD-5815-452C-AEAA-2F784042F144}" srcOrd="0" destOrd="0" presId="urn:microsoft.com/office/officeart/2005/8/layout/process1"/>
    <dgm:cxn modelId="{30A46369-D0A8-4880-87AA-2627B3660FEE}" srcId="{8E9A3C18-1522-4E64-A8D0-0C0C7B69CB79}" destId="{97E8BDA3-5532-4053-AF37-B7AF412136C8}" srcOrd="1" destOrd="0" parTransId="{5E9DC6A8-8435-41BB-99ED-4EFB3DED36C4}" sibTransId="{FFC7EC70-B41C-477B-9BD4-245D7B104755}"/>
    <dgm:cxn modelId="{8F09C9D7-E05E-4AAB-91AB-86C5BBC73EC8}" type="presOf" srcId="{A9E37E5D-27B8-4E61-B6DE-7B1745A5F784}" destId="{B35CB4BA-C23E-4DF9-A42F-EBB0F868DFAB}" srcOrd="0" destOrd="0" presId="urn:microsoft.com/office/officeart/2005/8/layout/process1"/>
    <dgm:cxn modelId="{482B2381-F258-402E-A9C6-AEFD5B883671}" type="presParOf" srcId="{E2612C18-AA76-476F-85F9-64BC8B8B292C}" destId="{B35CB4BA-C23E-4DF9-A42F-EBB0F868DFAB}" srcOrd="0" destOrd="0" presId="urn:microsoft.com/office/officeart/2005/8/layout/process1"/>
    <dgm:cxn modelId="{1E4DC8A1-6C3A-430C-B6B0-2547D56A07A0}" type="presParOf" srcId="{E2612C18-AA76-476F-85F9-64BC8B8B292C}" destId="{B69C91DC-977C-462F-806A-B1067482B3B5}" srcOrd="1" destOrd="0" presId="urn:microsoft.com/office/officeart/2005/8/layout/process1"/>
    <dgm:cxn modelId="{63CE993A-1F55-4B30-AC99-D034ED8362FD}" type="presParOf" srcId="{B69C91DC-977C-462F-806A-B1067482B3B5}" destId="{7C20DE47-5494-4919-B77B-885B9165BD84}" srcOrd="0" destOrd="0" presId="urn:microsoft.com/office/officeart/2005/8/layout/process1"/>
    <dgm:cxn modelId="{F4682CB0-707D-4867-BCE6-1B4A350C6A08}" type="presParOf" srcId="{E2612C18-AA76-476F-85F9-64BC8B8B292C}" destId="{DBAE95DD-5815-452C-AEAA-2F784042F1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A3C18-1522-4E64-A8D0-0C0C7B69CB7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9E37E5D-27B8-4E61-B6DE-7B1745A5F784}">
      <dgm:prSet phldrT="[Text]" custT="1"/>
      <dgm:spPr/>
      <dgm:t>
        <a:bodyPr/>
        <a:lstStyle/>
        <a:p>
          <a:r>
            <a:rPr lang="en-US" sz="1600" b="1" dirty="0" smtClean="0">
              <a:latin typeface="+mj-lt"/>
            </a:rPr>
            <a:t>Step 4: </a:t>
          </a:r>
        </a:p>
        <a:p>
          <a:r>
            <a:rPr lang="en-US" sz="1600" dirty="0" smtClean="0"/>
            <a:t>Join tables on Capacity</a:t>
          </a:r>
          <a:endParaRPr lang="en-US" sz="1600" b="1" dirty="0" smtClean="0">
            <a:latin typeface="+mj-lt"/>
          </a:endParaRPr>
        </a:p>
      </dgm:t>
    </dgm:pt>
    <dgm:pt modelId="{4E3A8362-D220-4C6B-8667-FD795F4F232B}" type="parTrans" cxnId="{1E359C65-6568-42C4-8B61-57B5D4F9609B}">
      <dgm:prSet/>
      <dgm:spPr/>
      <dgm:t>
        <a:bodyPr/>
        <a:lstStyle/>
        <a:p>
          <a:endParaRPr lang="en-MY"/>
        </a:p>
      </dgm:t>
    </dgm:pt>
    <dgm:pt modelId="{5DF20516-A9E0-4169-9B60-47D89AFA412B}" type="sibTrans" cxnId="{1E359C65-6568-42C4-8B61-57B5D4F9609B}">
      <dgm:prSet/>
      <dgm:spPr/>
      <dgm:t>
        <a:bodyPr/>
        <a:lstStyle/>
        <a:p>
          <a:endParaRPr lang="en-MY"/>
        </a:p>
      </dgm:t>
    </dgm:pt>
    <dgm:pt modelId="{97E8BDA3-5532-4053-AF37-B7AF412136C8}">
      <dgm:prSet phldrT="[Text]" custT="1"/>
      <dgm:spPr/>
      <dgm:t>
        <a:bodyPr/>
        <a:lstStyle/>
        <a:p>
          <a:r>
            <a:rPr lang="en-US" sz="1600" dirty="0" smtClean="0">
              <a:latin typeface="+mn-lt"/>
            </a:rPr>
            <a:t>Aggregated</a:t>
          </a:r>
          <a:r>
            <a:rPr lang="en-US" sz="2000" dirty="0" smtClean="0">
              <a:latin typeface="+mn-lt"/>
            </a:rPr>
            <a:t>          </a:t>
          </a:r>
          <a:r>
            <a:rPr lang="en-US" sz="1400" b="1" dirty="0" err="1" smtClean="0">
              <a:latin typeface="+mn-lt"/>
            </a:rPr>
            <a:t>Avg</a:t>
          </a:r>
          <a:r>
            <a:rPr lang="en-US" sz="1400" b="1" dirty="0" smtClean="0">
              <a:latin typeface="+mn-lt"/>
            </a:rPr>
            <a:t> Price &amp; Sales </a:t>
          </a:r>
          <a:r>
            <a:rPr lang="en-US" sz="1400" b="1" dirty="0" err="1" smtClean="0">
              <a:latin typeface="+mn-lt"/>
            </a:rPr>
            <a:t>Qty</a:t>
          </a:r>
          <a:endParaRPr lang="en-MY" sz="1800" dirty="0"/>
        </a:p>
      </dgm:t>
    </dgm:pt>
    <dgm:pt modelId="{5E9DC6A8-8435-41BB-99ED-4EFB3DED36C4}" type="parTrans" cxnId="{30A46369-D0A8-4880-87AA-2627B3660FEE}">
      <dgm:prSet/>
      <dgm:spPr/>
      <dgm:t>
        <a:bodyPr/>
        <a:lstStyle/>
        <a:p>
          <a:endParaRPr lang="en-MY"/>
        </a:p>
      </dgm:t>
    </dgm:pt>
    <dgm:pt modelId="{FFC7EC70-B41C-477B-9BD4-245D7B104755}" type="sibTrans" cxnId="{30A46369-D0A8-4880-87AA-2627B3660FEE}">
      <dgm:prSet/>
      <dgm:spPr/>
      <dgm:t>
        <a:bodyPr/>
        <a:lstStyle/>
        <a:p>
          <a:endParaRPr lang="en-MY"/>
        </a:p>
      </dgm:t>
    </dgm:pt>
    <dgm:pt modelId="{E2612C18-AA76-476F-85F9-64BC8B8B292C}" type="pres">
      <dgm:prSet presAssocID="{8E9A3C18-1522-4E64-A8D0-0C0C7B69CB79}" presName="Name0" presStyleCnt="0">
        <dgm:presLayoutVars>
          <dgm:dir/>
          <dgm:resizeHandles val="exact"/>
        </dgm:presLayoutVars>
      </dgm:prSet>
      <dgm:spPr/>
    </dgm:pt>
    <dgm:pt modelId="{B35CB4BA-C23E-4DF9-A42F-EBB0F868DFAB}" type="pres">
      <dgm:prSet presAssocID="{A9E37E5D-27B8-4E61-B6DE-7B1745A5F784}" presName="node" presStyleLbl="node1" presStyleIdx="0" presStyleCnt="2" custLinFactNeighborX="-1841" custLinFactNeighborY="5698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B69C91DC-977C-462F-806A-B1067482B3B5}" type="pres">
      <dgm:prSet presAssocID="{5DF20516-A9E0-4169-9B60-47D89AFA412B}" presName="sibTrans" presStyleLbl="sibTrans2D1" presStyleIdx="0" presStyleCnt="1"/>
      <dgm:spPr/>
      <dgm:t>
        <a:bodyPr/>
        <a:lstStyle/>
        <a:p>
          <a:endParaRPr lang="en-MY"/>
        </a:p>
      </dgm:t>
    </dgm:pt>
    <dgm:pt modelId="{7C20DE47-5494-4919-B77B-885B9165BD84}" type="pres">
      <dgm:prSet presAssocID="{5DF20516-A9E0-4169-9B60-47D89AFA412B}" presName="connectorText" presStyleLbl="sibTrans2D1" presStyleIdx="0" presStyleCnt="1"/>
      <dgm:spPr/>
      <dgm:t>
        <a:bodyPr/>
        <a:lstStyle/>
        <a:p>
          <a:endParaRPr lang="en-MY"/>
        </a:p>
      </dgm:t>
    </dgm:pt>
    <dgm:pt modelId="{DBAE95DD-5815-452C-AEAA-2F784042F144}" type="pres">
      <dgm:prSet presAssocID="{97E8BDA3-5532-4053-AF37-B7AF412136C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1E359C65-6568-42C4-8B61-57B5D4F9609B}" srcId="{8E9A3C18-1522-4E64-A8D0-0C0C7B69CB79}" destId="{A9E37E5D-27B8-4E61-B6DE-7B1745A5F784}" srcOrd="0" destOrd="0" parTransId="{4E3A8362-D220-4C6B-8667-FD795F4F232B}" sibTransId="{5DF20516-A9E0-4169-9B60-47D89AFA412B}"/>
    <dgm:cxn modelId="{30A46369-D0A8-4880-87AA-2627B3660FEE}" srcId="{8E9A3C18-1522-4E64-A8D0-0C0C7B69CB79}" destId="{97E8BDA3-5532-4053-AF37-B7AF412136C8}" srcOrd="1" destOrd="0" parTransId="{5E9DC6A8-8435-41BB-99ED-4EFB3DED36C4}" sibTransId="{FFC7EC70-B41C-477B-9BD4-245D7B104755}"/>
    <dgm:cxn modelId="{A4888B9E-6E31-4AF3-A71C-50A3C2904525}" type="presOf" srcId="{5DF20516-A9E0-4169-9B60-47D89AFA412B}" destId="{B69C91DC-977C-462F-806A-B1067482B3B5}" srcOrd="0" destOrd="0" presId="urn:microsoft.com/office/officeart/2005/8/layout/process1"/>
    <dgm:cxn modelId="{BB798F65-29ED-4773-BB0F-FABE6135A19A}" type="presOf" srcId="{5DF20516-A9E0-4169-9B60-47D89AFA412B}" destId="{7C20DE47-5494-4919-B77B-885B9165BD84}" srcOrd="1" destOrd="0" presId="urn:microsoft.com/office/officeart/2005/8/layout/process1"/>
    <dgm:cxn modelId="{DD93433D-7979-436D-96AA-3D02A936BF8A}" type="presOf" srcId="{A9E37E5D-27B8-4E61-B6DE-7B1745A5F784}" destId="{B35CB4BA-C23E-4DF9-A42F-EBB0F868DFAB}" srcOrd="0" destOrd="0" presId="urn:microsoft.com/office/officeart/2005/8/layout/process1"/>
    <dgm:cxn modelId="{B0C6B22B-D95E-4746-84EA-14DD6FD2FEC2}" type="presOf" srcId="{8E9A3C18-1522-4E64-A8D0-0C0C7B69CB79}" destId="{E2612C18-AA76-476F-85F9-64BC8B8B292C}" srcOrd="0" destOrd="0" presId="urn:microsoft.com/office/officeart/2005/8/layout/process1"/>
    <dgm:cxn modelId="{42349DB4-1869-4A40-B215-C27E2F3B8B70}" type="presOf" srcId="{97E8BDA3-5532-4053-AF37-B7AF412136C8}" destId="{DBAE95DD-5815-452C-AEAA-2F784042F144}" srcOrd="0" destOrd="0" presId="urn:microsoft.com/office/officeart/2005/8/layout/process1"/>
    <dgm:cxn modelId="{F9FB5C19-35A9-49DC-97A3-1E9EB4652EB2}" type="presParOf" srcId="{E2612C18-AA76-476F-85F9-64BC8B8B292C}" destId="{B35CB4BA-C23E-4DF9-A42F-EBB0F868DFAB}" srcOrd="0" destOrd="0" presId="urn:microsoft.com/office/officeart/2005/8/layout/process1"/>
    <dgm:cxn modelId="{533B7920-FC52-484F-A99D-2709A89317E3}" type="presParOf" srcId="{E2612C18-AA76-476F-85F9-64BC8B8B292C}" destId="{B69C91DC-977C-462F-806A-B1067482B3B5}" srcOrd="1" destOrd="0" presId="urn:microsoft.com/office/officeart/2005/8/layout/process1"/>
    <dgm:cxn modelId="{7B37FA5F-EB0D-48DE-8213-96FDB0416512}" type="presParOf" srcId="{B69C91DC-977C-462F-806A-B1067482B3B5}" destId="{7C20DE47-5494-4919-B77B-885B9165BD84}" srcOrd="0" destOrd="0" presId="urn:microsoft.com/office/officeart/2005/8/layout/process1"/>
    <dgm:cxn modelId="{BD3719B0-3EB3-4B04-9ECF-3E937C280449}" type="presParOf" srcId="{E2612C18-AA76-476F-85F9-64BC8B8B292C}" destId="{DBAE95DD-5815-452C-AEAA-2F784042F14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C942D6-9B83-4431-922E-374BAACACB0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2DC9972A-6BA3-4675-85D5-BA73E69CDB58}">
      <dgm:prSet phldrT="[Text]" custT="1"/>
      <dgm:spPr/>
      <dgm:t>
        <a:bodyPr/>
        <a:lstStyle/>
        <a:p>
          <a:r>
            <a:rPr lang="en-MY" sz="2000" b="1" i="0" dirty="0" smtClean="0">
              <a:latin typeface="+mj-lt"/>
            </a:rPr>
            <a:t>Scrapes all listing pages</a:t>
          </a:r>
          <a:endParaRPr lang="en-MY" sz="2000" b="1" dirty="0">
            <a:latin typeface="+mj-lt"/>
          </a:endParaRPr>
        </a:p>
      </dgm:t>
    </dgm:pt>
    <dgm:pt modelId="{637057CA-29AA-4FA3-8B66-FAA2BB1714C7}" type="parTrans" cxnId="{B1B5B232-803F-4C55-BEA8-4DEA6594938B}">
      <dgm:prSet/>
      <dgm:spPr/>
      <dgm:t>
        <a:bodyPr/>
        <a:lstStyle/>
        <a:p>
          <a:endParaRPr lang="en-MY"/>
        </a:p>
      </dgm:t>
    </dgm:pt>
    <dgm:pt modelId="{90946D2F-FC52-4D2D-8D65-129B5ECAFA7F}" type="sibTrans" cxnId="{B1B5B232-803F-4C55-BEA8-4DEA6594938B}">
      <dgm:prSet/>
      <dgm:spPr/>
      <dgm:t>
        <a:bodyPr/>
        <a:lstStyle/>
        <a:p>
          <a:endParaRPr lang="en-MY"/>
        </a:p>
      </dgm:t>
    </dgm:pt>
    <dgm:pt modelId="{034D17A5-FE78-4F6E-88B6-B53072126347}">
      <dgm:prSet phldrT="[Text]" custT="1"/>
      <dgm:spPr/>
      <dgm:t>
        <a:bodyPr/>
        <a:lstStyle/>
        <a:p>
          <a:r>
            <a:rPr lang="en-US" sz="1800" b="1" dirty="0" smtClean="0"/>
            <a:t>Install packages (</a:t>
          </a:r>
          <a:r>
            <a:rPr lang="en-US" sz="1800" b="1" i="1" dirty="0" smtClean="0"/>
            <a:t>requests + </a:t>
          </a:r>
          <a:r>
            <a:rPr lang="en-US" sz="1800" b="1" i="1" dirty="0" err="1" smtClean="0"/>
            <a:t>beautifulsoup</a:t>
          </a:r>
          <a:r>
            <a:rPr lang="en-US" sz="1800" b="1" dirty="0" smtClean="0"/>
            <a:t>)</a:t>
          </a:r>
          <a:endParaRPr lang="en-MY" sz="1800" b="1" dirty="0"/>
        </a:p>
      </dgm:t>
    </dgm:pt>
    <dgm:pt modelId="{CDDAADAA-6001-4FE9-9069-974E1BE36522}" type="parTrans" cxnId="{9B4AEA82-A010-4535-9611-5E60120EFCAE}">
      <dgm:prSet/>
      <dgm:spPr/>
      <dgm:t>
        <a:bodyPr/>
        <a:lstStyle/>
        <a:p>
          <a:endParaRPr lang="en-MY"/>
        </a:p>
      </dgm:t>
    </dgm:pt>
    <dgm:pt modelId="{EE92BB16-8F51-4BCB-AF63-377283A19BCE}" type="sibTrans" cxnId="{9B4AEA82-A010-4535-9611-5E60120EFCAE}">
      <dgm:prSet/>
      <dgm:spPr/>
      <dgm:t>
        <a:bodyPr/>
        <a:lstStyle/>
        <a:p>
          <a:endParaRPr lang="en-MY"/>
        </a:p>
      </dgm:t>
    </dgm:pt>
    <dgm:pt modelId="{7BDE32CC-8B1E-4620-B7D1-8E9E4A5EE292}">
      <dgm:prSet phldrT="[Text]" custT="1"/>
      <dgm:spPr/>
      <dgm:t>
        <a:bodyPr/>
        <a:lstStyle/>
        <a:p>
          <a:r>
            <a:rPr lang="en-US" sz="1800" b="1" dirty="0" smtClean="0"/>
            <a:t>Extracts Property Name, Area, Size, Rental</a:t>
          </a:r>
          <a:endParaRPr lang="en-MY" sz="1800" b="1" dirty="0"/>
        </a:p>
      </dgm:t>
    </dgm:pt>
    <dgm:pt modelId="{0D999FBB-B568-4647-A4D3-003BAA3B0E26}" type="parTrans" cxnId="{91BE96FF-0243-4CE9-BC9A-67778E1BCCCF}">
      <dgm:prSet/>
      <dgm:spPr/>
      <dgm:t>
        <a:bodyPr/>
        <a:lstStyle/>
        <a:p>
          <a:endParaRPr lang="en-MY"/>
        </a:p>
      </dgm:t>
    </dgm:pt>
    <dgm:pt modelId="{E09EB455-1545-4A1E-BFDF-64127A14AA45}" type="sibTrans" cxnId="{91BE96FF-0243-4CE9-BC9A-67778E1BCCCF}">
      <dgm:prSet/>
      <dgm:spPr/>
      <dgm:t>
        <a:bodyPr/>
        <a:lstStyle/>
        <a:p>
          <a:endParaRPr lang="en-MY"/>
        </a:p>
      </dgm:t>
    </dgm:pt>
    <dgm:pt modelId="{303EBF99-A149-407A-BB68-0CB1B4328F62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Normalization</a:t>
          </a:r>
          <a:endParaRPr lang="en-MY" sz="2000" b="1" dirty="0">
            <a:latin typeface="+mj-lt"/>
          </a:endParaRPr>
        </a:p>
      </dgm:t>
    </dgm:pt>
    <dgm:pt modelId="{61FD78C1-CDA0-404A-AA58-8FD0B43C5A47}" type="parTrans" cxnId="{5CD444D8-26FC-4573-AF00-00E20F522EC1}">
      <dgm:prSet/>
      <dgm:spPr/>
      <dgm:t>
        <a:bodyPr/>
        <a:lstStyle/>
        <a:p>
          <a:endParaRPr lang="en-MY"/>
        </a:p>
      </dgm:t>
    </dgm:pt>
    <dgm:pt modelId="{DC833525-5A7D-44C5-A0B2-DC90651B1585}" type="sibTrans" cxnId="{5CD444D8-26FC-4573-AF00-00E20F522EC1}">
      <dgm:prSet/>
      <dgm:spPr/>
      <dgm:t>
        <a:bodyPr/>
        <a:lstStyle/>
        <a:p>
          <a:endParaRPr lang="en-MY"/>
        </a:p>
      </dgm:t>
    </dgm:pt>
    <dgm:pt modelId="{E5226279-2A38-48DF-90D0-BF87A14CFFC1}">
      <dgm:prSet phldrT="[Text]" custT="1"/>
      <dgm:spPr/>
      <dgm:t>
        <a:bodyPr/>
        <a:lstStyle/>
        <a:p>
          <a:r>
            <a:rPr lang="en-MY" sz="1800" b="1" i="0" dirty="0" smtClean="0"/>
            <a:t>Cleans text with regex</a:t>
          </a:r>
          <a:endParaRPr lang="en-MY" sz="1800" b="1" dirty="0"/>
        </a:p>
      </dgm:t>
    </dgm:pt>
    <dgm:pt modelId="{4358E6A1-E1E2-48BA-A757-2AC727263032}" type="parTrans" cxnId="{96B9CD3F-3DD6-4BE2-BFA8-54AF636A1E5C}">
      <dgm:prSet/>
      <dgm:spPr/>
      <dgm:t>
        <a:bodyPr/>
        <a:lstStyle/>
        <a:p>
          <a:endParaRPr lang="en-MY"/>
        </a:p>
      </dgm:t>
    </dgm:pt>
    <dgm:pt modelId="{D26B69B8-426E-4488-8A1B-E738620A3A4F}" type="sibTrans" cxnId="{96B9CD3F-3DD6-4BE2-BFA8-54AF636A1E5C}">
      <dgm:prSet/>
      <dgm:spPr/>
      <dgm:t>
        <a:bodyPr/>
        <a:lstStyle/>
        <a:p>
          <a:endParaRPr lang="en-MY"/>
        </a:p>
      </dgm:t>
    </dgm:pt>
    <dgm:pt modelId="{DD9A4E2B-69DC-4425-98C2-88CDE46867C0}">
      <dgm:prSet phldrT="[Text]" custT="1"/>
      <dgm:spPr/>
      <dgm:t>
        <a:bodyPr/>
        <a:lstStyle/>
        <a:p>
          <a:r>
            <a:rPr lang="en-MY" sz="1800" b="1" i="0" dirty="0" smtClean="0"/>
            <a:t>Handles missing/null fields</a:t>
          </a:r>
          <a:r>
            <a:rPr lang="en-US" sz="1800" b="1" i="0" dirty="0" smtClean="0"/>
            <a:t> </a:t>
          </a:r>
          <a:endParaRPr lang="en-MY" sz="1800" b="1" dirty="0"/>
        </a:p>
      </dgm:t>
    </dgm:pt>
    <dgm:pt modelId="{FB2CC611-0D66-42E9-AB8E-574DB1DF5C8F}" type="parTrans" cxnId="{A96AD8FD-F351-4360-9E6C-FA125EFAE0B2}">
      <dgm:prSet/>
      <dgm:spPr/>
      <dgm:t>
        <a:bodyPr/>
        <a:lstStyle/>
        <a:p>
          <a:endParaRPr lang="en-MY"/>
        </a:p>
      </dgm:t>
    </dgm:pt>
    <dgm:pt modelId="{525F56E0-A326-4656-A437-B5F7FC32CF19}" type="sibTrans" cxnId="{A96AD8FD-F351-4360-9E6C-FA125EFAE0B2}">
      <dgm:prSet/>
      <dgm:spPr/>
      <dgm:t>
        <a:bodyPr/>
        <a:lstStyle/>
        <a:p>
          <a:endParaRPr lang="en-MY"/>
        </a:p>
      </dgm:t>
    </dgm:pt>
    <dgm:pt modelId="{70407A08-321E-41EC-A8F2-BEEAE7337ECD}">
      <dgm:prSet phldrT="[Text]" custT="1"/>
      <dgm:spPr/>
      <dgm:t>
        <a:bodyPr/>
        <a:lstStyle/>
        <a:p>
          <a:r>
            <a:rPr lang="en-MY" sz="2000" b="1" i="0" dirty="0" smtClean="0">
              <a:latin typeface="+mj-lt"/>
            </a:rPr>
            <a:t>Exports </a:t>
          </a:r>
          <a:endParaRPr lang="en-MY" sz="2000" b="1" dirty="0">
            <a:latin typeface="+mj-lt"/>
          </a:endParaRPr>
        </a:p>
      </dgm:t>
    </dgm:pt>
    <dgm:pt modelId="{A71D2386-C30F-4148-B88B-B68709D5CAF6}" type="parTrans" cxnId="{36FC8627-58C1-4520-A07E-4C2BCFA4BCD0}">
      <dgm:prSet/>
      <dgm:spPr/>
      <dgm:t>
        <a:bodyPr/>
        <a:lstStyle/>
        <a:p>
          <a:endParaRPr lang="en-MY"/>
        </a:p>
      </dgm:t>
    </dgm:pt>
    <dgm:pt modelId="{D19C580F-CC3D-4CB6-8643-AE07EC114049}" type="sibTrans" cxnId="{36FC8627-58C1-4520-A07E-4C2BCFA4BCD0}">
      <dgm:prSet/>
      <dgm:spPr/>
      <dgm:t>
        <a:bodyPr/>
        <a:lstStyle/>
        <a:p>
          <a:endParaRPr lang="en-MY"/>
        </a:p>
      </dgm:t>
    </dgm:pt>
    <dgm:pt modelId="{39906C27-C424-48C7-8C28-D3DAAA11523B}">
      <dgm:prSet phldrT="[Text]" custT="1"/>
      <dgm:spPr/>
      <dgm:t>
        <a:bodyPr/>
        <a:lstStyle/>
        <a:p>
          <a:r>
            <a:rPr lang="en-MY" sz="1800" b="1" i="0" dirty="0" smtClean="0"/>
            <a:t>Exports to CSV</a:t>
          </a:r>
          <a:endParaRPr lang="en-MY" sz="1800" b="1" dirty="0"/>
        </a:p>
      </dgm:t>
    </dgm:pt>
    <dgm:pt modelId="{CD91D972-3246-4F8F-8265-64A9433897B0}" type="parTrans" cxnId="{BC061267-4B85-494A-B936-4FEC20388ADF}">
      <dgm:prSet/>
      <dgm:spPr/>
      <dgm:t>
        <a:bodyPr/>
        <a:lstStyle/>
        <a:p>
          <a:endParaRPr lang="en-MY"/>
        </a:p>
      </dgm:t>
    </dgm:pt>
    <dgm:pt modelId="{14762789-DBA7-4E67-9D57-86BAF45F30E2}" type="sibTrans" cxnId="{BC061267-4B85-494A-B936-4FEC20388ADF}">
      <dgm:prSet/>
      <dgm:spPr/>
      <dgm:t>
        <a:bodyPr/>
        <a:lstStyle/>
        <a:p>
          <a:endParaRPr lang="en-MY"/>
        </a:p>
      </dgm:t>
    </dgm:pt>
    <dgm:pt modelId="{06BB8264-1DE9-4467-8E6C-066BFA7374AF}">
      <dgm:prSet phldrT="[Text]" custT="1"/>
      <dgm:spPr/>
      <dgm:t>
        <a:bodyPr/>
        <a:lstStyle/>
        <a:p>
          <a:r>
            <a:rPr lang="en-US" sz="1800" b="1" dirty="0" smtClean="0"/>
            <a:t>Create dashboards</a:t>
          </a:r>
          <a:endParaRPr lang="en-MY" sz="1800" b="1" dirty="0"/>
        </a:p>
      </dgm:t>
    </dgm:pt>
    <dgm:pt modelId="{B4E61FFC-2CDF-4D8D-BD82-9EACBB596843}" type="parTrans" cxnId="{63C8E7F2-D345-44EF-8AAD-4BE6786EB386}">
      <dgm:prSet/>
      <dgm:spPr/>
      <dgm:t>
        <a:bodyPr/>
        <a:lstStyle/>
        <a:p>
          <a:endParaRPr lang="en-MY"/>
        </a:p>
      </dgm:t>
    </dgm:pt>
    <dgm:pt modelId="{D546CD89-0126-49FB-BB48-FFFB842B18CC}" type="sibTrans" cxnId="{63C8E7F2-D345-44EF-8AAD-4BE6786EB386}">
      <dgm:prSet/>
      <dgm:spPr/>
      <dgm:t>
        <a:bodyPr/>
        <a:lstStyle/>
        <a:p>
          <a:endParaRPr lang="en-MY"/>
        </a:p>
      </dgm:t>
    </dgm:pt>
    <dgm:pt modelId="{620AB314-8381-404D-8F52-B2D3F5CF73DF}">
      <dgm:prSet phldrT="[Text]" custT="1"/>
      <dgm:spPr/>
      <dgm:t>
        <a:bodyPr/>
        <a:lstStyle/>
        <a:p>
          <a:r>
            <a:rPr lang="en-US" sz="1800" b="1" dirty="0" smtClean="0"/>
            <a:t>Grouping Area and Property Name</a:t>
          </a:r>
          <a:endParaRPr lang="en-MY" sz="1800" b="1" dirty="0"/>
        </a:p>
      </dgm:t>
    </dgm:pt>
    <dgm:pt modelId="{DF3F0D7B-8D4C-4EE8-8415-4D5891FFB151}" type="parTrans" cxnId="{A989F393-4AE3-4B04-BE54-76BFB9292C35}">
      <dgm:prSet/>
      <dgm:spPr/>
      <dgm:t>
        <a:bodyPr/>
        <a:lstStyle/>
        <a:p>
          <a:endParaRPr lang="en-MY"/>
        </a:p>
      </dgm:t>
    </dgm:pt>
    <dgm:pt modelId="{725F2BD2-2906-428D-8BAC-66C5C7E1DB43}" type="sibTrans" cxnId="{A989F393-4AE3-4B04-BE54-76BFB9292C35}">
      <dgm:prSet/>
      <dgm:spPr/>
      <dgm:t>
        <a:bodyPr/>
        <a:lstStyle/>
        <a:p>
          <a:endParaRPr lang="en-MY"/>
        </a:p>
      </dgm:t>
    </dgm:pt>
    <dgm:pt modelId="{2678B709-E613-4EF2-A02C-BF775A3C1BFF}">
      <dgm:prSet phldrT="[Text]" custT="1"/>
      <dgm:spPr/>
      <dgm:t>
        <a:bodyPr/>
        <a:lstStyle/>
        <a:p>
          <a:r>
            <a:rPr lang="en-US" sz="2000" b="1" dirty="0" smtClean="0">
              <a:latin typeface="+mj-lt"/>
            </a:rPr>
            <a:t>Aggregation</a:t>
          </a:r>
          <a:endParaRPr lang="en-MY" sz="1800" b="1" dirty="0">
            <a:latin typeface="+mj-lt"/>
          </a:endParaRPr>
        </a:p>
      </dgm:t>
    </dgm:pt>
    <dgm:pt modelId="{51E0E30A-C56A-43A6-B721-716ECBB12BA8}" type="parTrans" cxnId="{916CD01D-A13D-4EF2-880A-53D29D0315CC}">
      <dgm:prSet/>
      <dgm:spPr/>
      <dgm:t>
        <a:bodyPr/>
        <a:lstStyle/>
        <a:p>
          <a:endParaRPr lang="en-MY"/>
        </a:p>
      </dgm:t>
    </dgm:pt>
    <dgm:pt modelId="{A1288765-0AD4-4390-9910-2CC407DEE436}" type="sibTrans" cxnId="{916CD01D-A13D-4EF2-880A-53D29D0315CC}">
      <dgm:prSet/>
      <dgm:spPr/>
      <dgm:t>
        <a:bodyPr/>
        <a:lstStyle/>
        <a:p>
          <a:endParaRPr lang="en-MY"/>
        </a:p>
      </dgm:t>
    </dgm:pt>
    <dgm:pt modelId="{8DA54FD9-68C2-48D2-B437-0A24D8522C3D}">
      <dgm:prSet phldrT="[Text]" custT="1"/>
      <dgm:spPr/>
      <dgm:t>
        <a:bodyPr/>
        <a:lstStyle/>
        <a:p>
          <a:r>
            <a:rPr lang="en-US" sz="1800" b="1" dirty="0" smtClean="0"/>
            <a:t>Aggregate average rental and size</a:t>
          </a:r>
          <a:endParaRPr lang="en-MY" sz="1800" b="1" dirty="0"/>
        </a:p>
      </dgm:t>
    </dgm:pt>
    <dgm:pt modelId="{2B3EDC6B-7A85-4ECB-BF58-E36594B29CEC}" type="parTrans" cxnId="{91B01E7D-6FD0-4D86-9937-FE0EF06288E8}">
      <dgm:prSet/>
      <dgm:spPr/>
      <dgm:t>
        <a:bodyPr/>
        <a:lstStyle/>
        <a:p>
          <a:endParaRPr lang="en-MY"/>
        </a:p>
      </dgm:t>
    </dgm:pt>
    <dgm:pt modelId="{4E9F1A6C-8674-4BE8-9D84-4DE7F2620552}" type="sibTrans" cxnId="{91B01E7D-6FD0-4D86-9937-FE0EF06288E8}">
      <dgm:prSet/>
      <dgm:spPr/>
      <dgm:t>
        <a:bodyPr/>
        <a:lstStyle/>
        <a:p>
          <a:endParaRPr lang="en-MY"/>
        </a:p>
      </dgm:t>
    </dgm:pt>
    <dgm:pt modelId="{1D11B962-6A7C-4334-B53F-75881396733C}" type="pres">
      <dgm:prSet presAssocID="{B4C942D6-9B83-4431-922E-374BAACACB06}" presName="Name0" presStyleCnt="0">
        <dgm:presLayoutVars>
          <dgm:dir/>
          <dgm:animLvl val="lvl"/>
          <dgm:resizeHandles val="exact"/>
        </dgm:presLayoutVars>
      </dgm:prSet>
      <dgm:spPr/>
    </dgm:pt>
    <dgm:pt modelId="{044A6945-141B-46D6-BB77-D12D7E04A508}" type="pres">
      <dgm:prSet presAssocID="{2DC9972A-6BA3-4675-85D5-BA73E69CDB58}" presName="linNode" presStyleCnt="0"/>
      <dgm:spPr/>
    </dgm:pt>
    <dgm:pt modelId="{971A4E61-8797-4CF6-99D1-B1B8E2B5C56B}" type="pres">
      <dgm:prSet presAssocID="{2DC9972A-6BA3-4675-85D5-BA73E69CDB5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506BC8E8-7D63-4747-B6FD-D8C8BE184C02}" type="pres">
      <dgm:prSet presAssocID="{2DC9972A-6BA3-4675-85D5-BA73E69CDB58}" presName="descendantText" presStyleLbl="alignAccFollowNode1" presStyleIdx="0" presStyleCnt="4" custLinFactNeighborX="1016" custLinFactNeighborY="-2563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4C3A4F6-7F59-4307-BB74-2DC812979C36}" type="pres">
      <dgm:prSet presAssocID="{90946D2F-FC52-4D2D-8D65-129B5ECAFA7F}" presName="sp" presStyleCnt="0"/>
      <dgm:spPr/>
    </dgm:pt>
    <dgm:pt modelId="{12144506-78FC-4D50-BD52-E1AFEF196DE1}" type="pres">
      <dgm:prSet presAssocID="{303EBF99-A149-407A-BB68-0CB1B4328F62}" presName="linNode" presStyleCnt="0"/>
      <dgm:spPr/>
    </dgm:pt>
    <dgm:pt modelId="{676BFB1E-2F86-4BC6-8949-4E4A103A5035}" type="pres">
      <dgm:prSet presAssocID="{303EBF99-A149-407A-BB68-0CB1B4328F62}" presName="parentText" presStyleLbl="node1" presStyleIdx="1" presStyleCnt="4" custLinFactNeighborX="571">
        <dgm:presLayoutVars>
          <dgm:chMax val="1"/>
          <dgm:bulletEnabled val="1"/>
        </dgm:presLayoutVars>
      </dgm:prSet>
      <dgm:spPr/>
    </dgm:pt>
    <dgm:pt modelId="{C958CA25-1DD9-4C16-9D47-26844BCC9620}" type="pres">
      <dgm:prSet presAssocID="{303EBF99-A149-407A-BB68-0CB1B4328F62}" presName="descendantText" presStyleLbl="alignAccFollowNode1" presStyleIdx="1" presStyleCnt="4" custLinFactNeighborX="1016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90FEEB9-4BDC-4F5C-8633-903DA474C422}" type="pres">
      <dgm:prSet presAssocID="{DC833525-5A7D-44C5-A0B2-DC90651B1585}" presName="sp" presStyleCnt="0"/>
      <dgm:spPr/>
    </dgm:pt>
    <dgm:pt modelId="{9328798B-5B32-4067-9FB1-6A12DDDD3120}" type="pres">
      <dgm:prSet presAssocID="{2678B709-E613-4EF2-A02C-BF775A3C1BFF}" presName="linNode" presStyleCnt="0"/>
      <dgm:spPr/>
    </dgm:pt>
    <dgm:pt modelId="{45C3F2FE-3EF6-4DC5-9A33-8C92B1D99153}" type="pres">
      <dgm:prSet presAssocID="{2678B709-E613-4EF2-A02C-BF775A3C1BFF}" presName="parentText" presStyleLbl="node1" presStyleIdx="2" presStyleCnt="4" custLinFactNeighborX="-7236" custLinFactNeighborY="1830">
        <dgm:presLayoutVars>
          <dgm:chMax val="1"/>
          <dgm:bulletEnabled val="1"/>
        </dgm:presLayoutVars>
      </dgm:prSet>
      <dgm:spPr/>
    </dgm:pt>
    <dgm:pt modelId="{742F7AE2-158C-4513-A987-8DDDF3F3EE68}" type="pres">
      <dgm:prSet presAssocID="{2678B709-E613-4EF2-A02C-BF775A3C1BF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DA9DAF4F-C960-4AEF-BCD2-970ADE426BA9}" type="pres">
      <dgm:prSet presAssocID="{A1288765-0AD4-4390-9910-2CC407DEE436}" presName="sp" presStyleCnt="0"/>
      <dgm:spPr/>
    </dgm:pt>
    <dgm:pt modelId="{B3AEBEB7-B354-4103-A89A-A236DE4E0F31}" type="pres">
      <dgm:prSet presAssocID="{70407A08-321E-41EC-A8F2-BEEAE7337ECD}" presName="linNode" presStyleCnt="0"/>
      <dgm:spPr/>
    </dgm:pt>
    <dgm:pt modelId="{AC010AF7-F5CB-4E36-88A9-424E81719059}" type="pres">
      <dgm:prSet presAssocID="{70407A08-321E-41EC-A8F2-BEEAE7337EC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2900EACE-3E08-45B2-88BD-06F425F12167}" type="pres">
      <dgm:prSet presAssocID="{70407A08-321E-41EC-A8F2-BEEAE7337EC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63C8E7F2-D345-44EF-8AAD-4BE6786EB386}" srcId="{70407A08-321E-41EC-A8F2-BEEAE7337ECD}" destId="{06BB8264-1DE9-4467-8E6C-066BFA7374AF}" srcOrd="1" destOrd="0" parTransId="{B4E61FFC-2CDF-4D8D-BD82-9EACBB596843}" sibTransId="{D546CD89-0126-49FB-BB48-FFFB842B18CC}"/>
    <dgm:cxn modelId="{6B94C33E-27B0-41E0-81A0-150834B56738}" type="presOf" srcId="{303EBF99-A149-407A-BB68-0CB1B4328F62}" destId="{676BFB1E-2F86-4BC6-8949-4E4A103A5035}" srcOrd="0" destOrd="0" presId="urn:microsoft.com/office/officeart/2005/8/layout/vList5"/>
    <dgm:cxn modelId="{197F03C0-EE41-4C4D-96B8-EFEF0916A43C}" type="presOf" srcId="{70407A08-321E-41EC-A8F2-BEEAE7337ECD}" destId="{AC010AF7-F5CB-4E36-88A9-424E81719059}" srcOrd="0" destOrd="0" presId="urn:microsoft.com/office/officeart/2005/8/layout/vList5"/>
    <dgm:cxn modelId="{C7A29828-C61D-4630-B544-FBBE22A23875}" type="presOf" srcId="{E5226279-2A38-48DF-90D0-BF87A14CFFC1}" destId="{C958CA25-1DD9-4C16-9D47-26844BCC9620}" srcOrd="0" destOrd="0" presId="urn:microsoft.com/office/officeart/2005/8/layout/vList5"/>
    <dgm:cxn modelId="{B1B5B232-803F-4C55-BEA8-4DEA6594938B}" srcId="{B4C942D6-9B83-4431-922E-374BAACACB06}" destId="{2DC9972A-6BA3-4675-85D5-BA73E69CDB58}" srcOrd="0" destOrd="0" parTransId="{637057CA-29AA-4FA3-8B66-FAA2BB1714C7}" sibTransId="{90946D2F-FC52-4D2D-8D65-129B5ECAFA7F}"/>
    <dgm:cxn modelId="{916CD01D-A13D-4EF2-880A-53D29D0315CC}" srcId="{B4C942D6-9B83-4431-922E-374BAACACB06}" destId="{2678B709-E613-4EF2-A02C-BF775A3C1BFF}" srcOrd="2" destOrd="0" parTransId="{51E0E30A-C56A-43A6-B721-716ECBB12BA8}" sibTransId="{A1288765-0AD4-4390-9910-2CC407DEE436}"/>
    <dgm:cxn modelId="{EE228E9B-9097-4E29-80A1-B381B3B59F3A}" type="presOf" srcId="{2678B709-E613-4EF2-A02C-BF775A3C1BFF}" destId="{45C3F2FE-3EF6-4DC5-9A33-8C92B1D99153}" srcOrd="0" destOrd="0" presId="urn:microsoft.com/office/officeart/2005/8/layout/vList5"/>
    <dgm:cxn modelId="{91B01E7D-6FD0-4D86-9937-FE0EF06288E8}" srcId="{2678B709-E613-4EF2-A02C-BF775A3C1BFF}" destId="{8DA54FD9-68C2-48D2-B437-0A24D8522C3D}" srcOrd="1" destOrd="0" parTransId="{2B3EDC6B-7A85-4ECB-BF58-E36594B29CEC}" sibTransId="{4E9F1A6C-8674-4BE8-9D84-4DE7F2620552}"/>
    <dgm:cxn modelId="{95243B06-36E3-44D6-AC82-581D8091BED2}" type="presOf" srcId="{8DA54FD9-68C2-48D2-B437-0A24D8522C3D}" destId="{742F7AE2-158C-4513-A987-8DDDF3F3EE68}" srcOrd="0" destOrd="1" presId="urn:microsoft.com/office/officeart/2005/8/layout/vList5"/>
    <dgm:cxn modelId="{A989F393-4AE3-4B04-BE54-76BFB9292C35}" srcId="{2678B709-E613-4EF2-A02C-BF775A3C1BFF}" destId="{620AB314-8381-404D-8F52-B2D3F5CF73DF}" srcOrd="0" destOrd="0" parTransId="{DF3F0D7B-8D4C-4EE8-8415-4D5891FFB151}" sibTransId="{725F2BD2-2906-428D-8BAC-66C5C7E1DB43}"/>
    <dgm:cxn modelId="{A1F5DA9A-C5E9-47C2-9BF7-3A63D559BD1D}" type="presOf" srcId="{DD9A4E2B-69DC-4425-98C2-88CDE46867C0}" destId="{C958CA25-1DD9-4C16-9D47-26844BCC9620}" srcOrd="0" destOrd="1" presId="urn:microsoft.com/office/officeart/2005/8/layout/vList5"/>
    <dgm:cxn modelId="{6391A2BF-9CB0-4017-918C-FEE0AB8030DF}" type="presOf" srcId="{B4C942D6-9B83-4431-922E-374BAACACB06}" destId="{1D11B962-6A7C-4334-B53F-75881396733C}" srcOrd="0" destOrd="0" presId="urn:microsoft.com/office/officeart/2005/8/layout/vList5"/>
    <dgm:cxn modelId="{3C8EAB56-B9A3-40CA-8E88-7BD2644A37FA}" type="presOf" srcId="{034D17A5-FE78-4F6E-88B6-B53072126347}" destId="{506BC8E8-7D63-4747-B6FD-D8C8BE184C02}" srcOrd="0" destOrd="0" presId="urn:microsoft.com/office/officeart/2005/8/layout/vList5"/>
    <dgm:cxn modelId="{5CD444D8-26FC-4573-AF00-00E20F522EC1}" srcId="{B4C942D6-9B83-4431-922E-374BAACACB06}" destId="{303EBF99-A149-407A-BB68-0CB1B4328F62}" srcOrd="1" destOrd="0" parTransId="{61FD78C1-CDA0-404A-AA58-8FD0B43C5A47}" sibTransId="{DC833525-5A7D-44C5-A0B2-DC90651B1585}"/>
    <dgm:cxn modelId="{D51C8E11-E567-4DF4-BB6F-0CE0A98AD451}" type="presOf" srcId="{7BDE32CC-8B1E-4620-B7D1-8E9E4A5EE292}" destId="{506BC8E8-7D63-4747-B6FD-D8C8BE184C02}" srcOrd="0" destOrd="1" presId="urn:microsoft.com/office/officeart/2005/8/layout/vList5"/>
    <dgm:cxn modelId="{A96AD8FD-F351-4360-9E6C-FA125EFAE0B2}" srcId="{303EBF99-A149-407A-BB68-0CB1B4328F62}" destId="{DD9A4E2B-69DC-4425-98C2-88CDE46867C0}" srcOrd="1" destOrd="0" parTransId="{FB2CC611-0D66-42E9-AB8E-574DB1DF5C8F}" sibTransId="{525F56E0-A326-4656-A437-B5F7FC32CF19}"/>
    <dgm:cxn modelId="{9B4AEA82-A010-4535-9611-5E60120EFCAE}" srcId="{2DC9972A-6BA3-4675-85D5-BA73E69CDB58}" destId="{034D17A5-FE78-4F6E-88B6-B53072126347}" srcOrd="0" destOrd="0" parTransId="{CDDAADAA-6001-4FE9-9069-974E1BE36522}" sibTransId="{EE92BB16-8F51-4BCB-AF63-377283A19BCE}"/>
    <dgm:cxn modelId="{36FC8627-58C1-4520-A07E-4C2BCFA4BCD0}" srcId="{B4C942D6-9B83-4431-922E-374BAACACB06}" destId="{70407A08-321E-41EC-A8F2-BEEAE7337ECD}" srcOrd="3" destOrd="0" parTransId="{A71D2386-C30F-4148-B88B-B68709D5CAF6}" sibTransId="{D19C580F-CC3D-4CB6-8643-AE07EC114049}"/>
    <dgm:cxn modelId="{BC061267-4B85-494A-B936-4FEC20388ADF}" srcId="{70407A08-321E-41EC-A8F2-BEEAE7337ECD}" destId="{39906C27-C424-48C7-8C28-D3DAAA11523B}" srcOrd="0" destOrd="0" parTransId="{CD91D972-3246-4F8F-8265-64A9433897B0}" sibTransId="{14762789-DBA7-4E67-9D57-86BAF45F30E2}"/>
    <dgm:cxn modelId="{A2E5799A-FEE9-4A9D-B597-BF45F0973030}" type="presOf" srcId="{06BB8264-1DE9-4467-8E6C-066BFA7374AF}" destId="{2900EACE-3E08-45B2-88BD-06F425F12167}" srcOrd="0" destOrd="1" presId="urn:microsoft.com/office/officeart/2005/8/layout/vList5"/>
    <dgm:cxn modelId="{B5E0F2F4-4C87-475C-876B-0183A583EE24}" type="presOf" srcId="{2DC9972A-6BA3-4675-85D5-BA73E69CDB58}" destId="{971A4E61-8797-4CF6-99D1-B1B8E2B5C56B}" srcOrd="0" destOrd="0" presId="urn:microsoft.com/office/officeart/2005/8/layout/vList5"/>
    <dgm:cxn modelId="{91E47125-8A94-4D51-9E7F-ED3ADD28B0E0}" type="presOf" srcId="{620AB314-8381-404D-8F52-B2D3F5CF73DF}" destId="{742F7AE2-158C-4513-A987-8DDDF3F3EE68}" srcOrd="0" destOrd="0" presId="urn:microsoft.com/office/officeart/2005/8/layout/vList5"/>
    <dgm:cxn modelId="{91BE96FF-0243-4CE9-BC9A-67778E1BCCCF}" srcId="{2DC9972A-6BA3-4675-85D5-BA73E69CDB58}" destId="{7BDE32CC-8B1E-4620-B7D1-8E9E4A5EE292}" srcOrd="1" destOrd="0" parTransId="{0D999FBB-B568-4647-A4D3-003BAA3B0E26}" sibTransId="{E09EB455-1545-4A1E-BFDF-64127A14AA45}"/>
    <dgm:cxn modelId="{4D9F0139-2FCB-4741-99E4-9180DF94EE60}" type="presOf" srcId="{39906C27-C424-48C7-8C28-D3DAAA11523B}" destId="{2900EACE-3E08-45B2-88BD-06F425F12167}" srcOrd="0" destOrd="0" presId="urn:microsoft.com/office/officeart/2005/8/layout/vList5"/>
    <dgm:cxn modelId="{96B9CD3F-3DD6-4BE2-BFA8-54AF636A1E5C}" srcId="{303EBF99-A149-407A-BB68-0CB1B4328F62}" destId="{E5226279-2A38-48DF-90D0-BF87A14CFFC1}" srcOrd="0" destOrd="0" parTransId="{4358E6A1-E1E2-48BA-A757-2AC727263032}" sibTransId="{D26B69B8-426E-4488-8A1B-E738620A3A4F}"/>
    <dgm:cxn modelId="{87C68760-9EAA-409F-8736-76FDD74555FF}" type="presParOf" srcId="{1D11B962-6A7C-4334-B53F-75881396733C}" destId="{044A6945-141B-46D6-BB77-D12D7E04A508}" srcOrd="0" destOrd="0" presId="urn:microsoft.com/office/officeart/2005/8/layout/vList5"/>
    <dgm:cxn modelId="{FB539852-7F9F-4B3E-8F99-87D1BEE59816}" type="presParOf" srcId="{044A6945-141B-46D6-BB77-D12D7E04A508}" destId="{971A4E61-8797-4CF6-99D1-B1B8E2B5C56B}" srcOrd="0" destOrd="0" presId="urn:microsoft.com/office/officeart/2005/8/layout/vList5"/>
    <dgm:cxn modelId="{9DA990CF-D199-49DE-9FBE-BBACA0CB33AB}" type="presParOf" srcId="{044A6945-141B-46D6-BB77-D12D7E04A508}" destId="{506BC8E8-7D63-4747-B6FD-D8C8BE184C02}" srcOrd="1" destOrd="0" presId="urn:microsoft.com/office/officeart/2005/8/layout/vList5"/>
    <dgm:cxn modelId="{90039D6B-37B4-4BDF-9DC9-2032CF5CC5F6}" type="presParOf" srcId="{1D11B962-6A7C-4334-B53F-75881396733C}" destId="{64C3A4F6-7F59-4307-BB74-2DC812979C36}" srcOrd="1" destOrd="0" presId="urn:microsoft.com/office/officeart/2005/8/layout/vList5"/>
    <dgm:cxn modelId="{7EA5AD09-6249-4225-8BEF-63B67025292C}" type="presParOf" srcId="{1D11B962-6A7C-4334-B53F-75881396733C}" destId="{12144506-78FC-4D50-BD52-E1AFEF196DE1}" srcOrd="2" destOrd="0" presId="urn:microsoft.com/office/officeart/2005/8/layout/vList5"/>
    <dgm:cxn modelId="{8BFD0AB9-9D3B-476D-9D8B-B6778C83DA3F}" type="presParOf" srcId="{12144506-78FC-4D50-BD52-E1AFEF196DE1}" destId="{676BFB1E-2F86-4BC6-8949-4E4A103A5035}" srcOrd="0" destOrd="0" presId="urn:microsoft.com/office/officeart/2005/8/layout/vList5"/>
    <dgm:cxn modelId="{4C76D4D2-E4FA-4735-B62D-BE02F6462153}" type="presParOf" srcId="{12144506-78FC-4D50-BD52-E1AFEF196DE1}" destId="{C958CA25-1DD9-4C16-9D47-26844BCC9620}" srcOrd="1" destOrd="0" presId="urn:microsoft.com/office/officeart/2005/8/layout/vList5"/>
    <dgm:cxn modelId="{11CED7BA-1874-4A9F-B606-78DBE6A5893E}" type="presParOf" srcId="{1D11B962-6A7C-4334-B53F-75881396733C}" destId="{290FEEB9-4BDC-4F5C-8633-903DA474C422}" srcOrd="3" destOrd="0" presId="urn:microsoft.com/office/officeart/2005/8/layout/vList5"/>
    <dgm:cxn modelId="{B08A642B-DF57-4752-8120-257AAA55B684}" type="presParOf" srcId="{1D11B962-6A7C-4334-B53F-75881396733C}" destId="{9328798B-5B32-4067-9FB1-6A12DDDD3120}" srcOrd="4" destOrd="0" presId="urn:microsoft.com/office/officeart/2005/8/layout/vList5"/>
    <dgm:cxn modelId="{40AB6486-C910-4F97-942D-28D3F4269337}" type="presParOf" srcId="{9328798B-5B32-4067-9FB1-6A12DDDD3120}" destId="{45C3F2FE-3EF6-4DC5-9A33-8C92B1D99153}" srcOrd="0" destOrd="0" presId="urn:microsoft.com/office/officeart/2005/8/layout/vList5"/>
    <dgm:cxn modelId="{DAAA8AD4-E2AD-4CF3-BB84-5BF566D583FD}" type="presParOf" srcId="{9328798B-5B32-4067-9FB1-6A12DDDD3120}" destId="{742F7AE2-158C-4513-A987-8DDDF3F3EE68}" srcOrd="1" destOrd="0" presId="urn:microsoft.com/office/officeart/2005/8/layout/vList5"/>
    <dgm:cxn modelId="{EEE99EFA-8F50-4B8F-9117-E3823F31470A}" type="presParOf" srcId="{1D11B962-6A7C-4334-B53F-75881396733C}" destId="{DA9DAF4F-C960-4AEF-BCD2-970ADE426BA9}" srcOrd="5" destOrd="0" presId="urn:microsoft.com/office/officeart/2005/8/layout/vList5"/>
    <dgm:cxn modelId="{8E37FC05-9B95-4592-AB04-8F8713B2E2DE}" type="presParOf" srcId="{1D11B962-6A7C-4334-B53F-75881396733C}" destId="{B3AEBEB7-B354-4103-A89A-A236DE4E0F31}" srcOrd="6" destOrd="0" presId="urn:microsoft.com/office/officeart/2005/8/layout/vList5"/>
    <dgm:cxn modelId="{C5C982AA-5C29-4B91-9FA1-203195B7610C}" type="presParOf" srcId="{B3AEBEB7-B354-4103-A89A-A236DE4E0F31}" destId="{AC010AF7-F5CB-4E36-88A9-424E81719059}" srcOrd="0" destOrd="0" presId="urn:microsoft.com/office/officeart/2005/8/layout/vList5"/>
    <dgm:cxn modelId="{A3F87722-0A50-479A-B938-7F4CCA431519}" type="presParOf" srcId="{B3AEBEB7-B354-4103-A89A-A236DE4E0F31}" destId="{2900EACE-3E08-45B2-88BD-06F425F121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32EE-487D-4E67-BA3C-6B7E9397F880}">
      <dsp:nvSpPr>
        <dsp:cNvPr id="0" name=""/>
        <dsp:cNvSpPr/>
      </dsp:nvSpPr>
      <dsp:spPr>
        <a:xfrm>
          <a:off x="933" y="781823"/>
          <a:ext cx="2053345" cy="10280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Given tables</a:t>
          </a:r>
          <a:endParaRPr lang="en-MY" sz="2000" b="1" kern="1200" dirty="0">
            <a:latin typeface="+mj-lt"/>
          </a:endParaRPr>
        </a:p>
      </dsp:txBody>
      <dsp:txXfrm>
        <a:off x="933" y="781823"/>
        <a:ext cx="2053345" cy="685394"/>
      </dsp:txXfrm>
    </dsp:sp>
    <dsp:sp modelId="{D21A076C-9A6D-4281-843C-47E9DBA3919F}">
      <dsp:nvSpPr>
        <dsp:cNvPr id="0" name=""/>
        <dsp:cNvSpPr/>
      </dsp:nvSpPr>
      <dsp:spPr>
        <a:xfrm>
          <a:off x="524336" y="1457600"/>
          <a:ext cx="1704955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+mj-lt"/>
            </a:rPr>
            <a:t>Table 1</a:t>
          </a:r>
          <a:r>
            <a:rPr lang="en-US" sz="1700" kern="1200" dirty="0" smtClean="0"/>
            <a:t>: </a:t>
          </a:r>
          <a:r>
            <a:rPr lang="en-US" sz="1800" kern="1200" dirty="0" smtClean="0"/>
            <a:t>Information from Supply Chain</a:t>
          </a:r>
          <a:endParaRPr lang="en-MY" sz="18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MY" sz="17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+mj-lt"/>
            </a:rPr>
            <a:t>Table 2</a:t>
          </a:r>
          <a:r>
            <a:rPr lang="en-US" sz="1700" kern="1200" dirty="0" smtClean="0"/>
            <a:t>: </a:t>
          </a:r>
          <a:r>
            <a:rPr lang="en-US" sz="1800" kern="1200" dirty="0" smtClean="0"/>
            <a:t>Information from Sales</a:t>
          </a:r>
          <a:endParaRPr lang="en-MY" sz="1800" kern="1200" dirty="0"/>
        </a:p>
      </dsp:txBody>
      <dsp:txXfrm>
        <a:off x="574272" y="1507536"/>
        <a:ext cx="1605083" cy="3586528"/>
      </dsp:txXfrm>
    </dsp:sp>
    <dsp:sp modelId="{6190F621-186F-4E5B-A222-662429780DBE}">
      <dsp:nvSpPr>
        <dsp:cNvPr id="0" name=""/>
        <dsp:cNvSpPr/>
      </dsp:nvSpPr>
      <dsp:spPr>
        <a:xfrm rot="6436">
          <a:off x="2269194" y="915029"/>
          <a:ext cx="455623" cy="424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/>
        </a:p>
      </dsp:txBody>
      <dsp:txXfrm>
        <a:off x="2269194" y="999807"/>
        <a:ext cx="328278" cy="254690"/>
      </dsp:txXfrm>
    </dsp:sp>
    <dsp:sp modelId="{A1D76655-EE97-4CEC-ABE2-A04E4E6EC26B}">
      <dsp:nvSpPr>
        <dsp:cNvPr id="0" name=""/>
        <dsp:cNvSpPr/>
      </dsp:nvSpPr>
      <dsp:spPr>
        <a:xfrm>
          <a:off x="2913943" y="765794"/>
          <a:ext cx="1934595" cy="1092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Normalize Tables</a:t>
          </a:r>
          <a:endParaRPr lang="en-MY" sz="2000" b="1" kern="1200" dirty="0">
            <a:latin typeface="+mj-lt"/>
          </a:endParaRPr>
        </a:p>
      </dsp:txBody>
      <dsp:txXfrm>
        <a:off x="2913943" y="765794"/>
        <a:ext cx="1934595" cy="728137"/>
      </dsp:txXfrm>
    </dsp:sp>
    <dsp:sp modelId="{D8D518E2-FCC6-49E1-8C53-1D90A1381BC2}">
      <dsp:nvSpPr>
        <dsp:cNvPr id="0" name=""/>
        <dsp:cNvSpPr/>
      </dsp:nvSpPr>
      <dsp:spPr>
        <a:xfrm>
          <a:off x="3263160" y="1491766"/>
          <a:ext cx="1934578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+mj-lt"/>
            </a:rPr>
            <a:t>Step 1</a:t>
          </a:r>
          <a:r>
            <a:rPr lang="en-US" sz="1700" kern="1200" dirty="0" smtClean="0"/>
            <a:t>: </a:t>
          </a:r>
          <a:r>
            <a:rPr lang="en-US" sz="1800" kern="1200" dirty="0" smtClean="0"/>
            <a:t>Normalize </a:t>
          </a:r>
          <a:r>
            <a:rPr lang="en-US" sz="1800" i="1" kern="1200" dirty="0" smtClean="0"/>
            <a:t>Supply Chain </a:t>
          </a:r>
          <a:r>
            <a:rPr lang="en-US" sz="1800" kern="1200" dirty="0" smtClean="0"/>
            <a:t>products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+mj-lt"/>
            </a:rPr>
            <a:t>Step 2</a:t>
          </a:r>
          <a:r>
            <a:rPr lang="en-US" sz="1700" kern="1200" dirty="0" smtClean="0"/>
            <a:t>: </a:t>
          </a:r>
          <a:r>
            <a:rPr lang="en-US" sz="1800" kern="1200" dirty="0" smtClean="0"/>
            <a:t>Normalize </a:t>
          </a:r>
          <a:r>
            <a:rPr lang="en-US" sz="1800" i="1" kern="1200" dirty="0" smtClean="0"/>
            <a:t>Sales</a:t>
          </a:r>
          <a:r>
            <a:rPr lang="en-US" sz="1800" kern="1200" dirty="0" smtClean="0"/>
            <a:t> descriptions</a:t>
          </a:r>
          <a:endParaRPr lang="en-M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latin typeface="+mj-lt"/>
            </a:rPr>
            <a:t>Step 3</a:t>
          </a:r>
          <a:r>
            <a:rPr lang="en-US" sz="1700" kern="1200" dirty="0" smtClean="0"/>
            <a:t>:         </a:t>
          </a:r>
          <a:r>
            <a:rPr lang="en-US" sz="1800" kern="1200" dirty="0" smtClean="0"/>
            <a:t>Fill missing values </a:t>
          </a:r>
          <a:endParaRPr lang="en-MY" sz="1800" kern="1200" dirty="0"/>
        </a:p>
      </dsp:txBody>
      <dsp:txXfrm>
        <a:off x="3319822" y="1548428"/>
        <a:ext cx="1821254" cy="3573076"/>
      </dsp:txXfrm>
    </dsp:sp>
    <dsp:sp modelId="{29010987-E3A2-4830-9AFA-CF4DF8AFC71C}">
      <dsp:nvSpPr>
        <dsp:cNvPr id="0" name=""/>
        <dsp:cNvSpPr/>
      </dsp:nvSpPr>
      <dsp:spPr>
        <a:xfrm>
          <a:off x="5107002" y="917621"/>
          <a:ext cx="547941" cy="424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/>
        </a:p>
      </dsp:txBody>
      <dsp:txXfrm>
        <a:off x="5107002" y="1002518"/>
        <a:ext cx="420596" cy="254690"/>
      </dsp:txXfrm>
    </dsp:sp>
    <dsp:sp modelId="{6120E867-1E58-427B-8D99-25847047F9CF}">
      <dsp:nvSpPr>
        <dsp:cNvPr id="0" name=""/>
        <dsp:cNvSpPr/>
      </dsp:nvSpPr>
      <dsp:spPr>
        <a:xfrm>
          <a:off x="5882391" y="765794"/>
          <a:ext cx="1934595" cy="1092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Join Tables &amp; Aggregation</a:t>
          </a:r>
          <a:endParaRPr lang="en-MY" sz="2000" b="1" kern="1200" dirty="0">
            <a:latin typeface="+mj-lt"/>
          </a:endParaRPr>
        </a:p>
      </dsp:txBody>
      <dsp:txXfrm>
        <a:off x="5882391" y="765794"/>
        <a:ext cx="1934595" cy="728137"/>
      </dsp:txXfrm>
    </dsp:sp>
    <dsp:sp modelId="{18C6BF56-B914-41AF-A58D-86B76CAF7DE9}">
      <dsp:nvSpPr>
        <dsp:cNvPr id="0" name=""/>
        <dsp:cNvSpPr/>
      </dsp:nvSpPr>
      <dsp:spPr>
        <a:xfrm>
          <a:off x="6049415" y="1491766"/>
          <a:ext cx="2298961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+mj-lt"/>
            </a:rPr>
            <a:t>Step 4</a:t>
          </a:r>
          <a:r>
            <a:rPr lang="en-US" sz="1800" kern="1200" dirty="0" smtClean="0"/>
            <a:t>:            Join tables on Capacity </a:t>
          </a:r>
          <a:r>
            <a:rPr lang="en-US" sz="1400" b="0" kern="1200" dirty="0" smtClean="0"/>
            <a:t>(</a:t>
          </a:r>
          <a:r>
            <a:rPr lang="en-US" sz="1200" b="0" i="1" kern="1200" dirty="0" smtClean="0"/>
            <a:t>64 GB/128 GB/256 GB)</a:t>
          </a:r>
          <a:r>
            <a:rPr lang="en-US" sz="1600" b="1" i="0" kern="1200" dirty="0" smtClean="0"/>
            <a:t> </a:t>
          </a:r>
          <a:r>
            <a:rPr lang="en-US" sz="1600" i="0" kern="1200" dirty="0" smtClean="0"/>
            <a:t>&amp; </a:t>
          </a:r>
          <a:r>
            <a:rPr lang="en-US" sz="1800" i="0" kern="1200" dirty="0" smtClean="0"/>
            <a:t>Aggregated to get </a:t>
          </a:r>
          <a:r>
            <a:rPr lang="en-US" sz="1800" i="1" u="none" kern="1200" dirty="0" smtClean="0"/>
            <a:t>Sales Performance </a:t>
          </a:r>
          <a:r>
            <a:rPr lang="en-US" sz="1800" i="0" kern="1200" dirty="0" smtClean="0"/>
            <a:t>table </a:t>
          </a:r>
          <a:endParaRPr lang="en-MY" sz="2000" i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err="1" smtClean="0"/>
            <a:t>Avg.Price</a:t>
          </a:r>
          <a:endParaRPr lang="en-MY" sz="1600" b="1" i="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i="0" kern="1200" dirty="0" smtClean="0"/>
            <a:t>Sales Quantity</a:t>
          </a:r>
          <a:endParaRPr lang="en-MY" sz="1600" b="1" i="0" kern="1200" dirty="0"/>
        </a:p>
      </dsp:txBody>
      <dsp:txXfrm>
        <a:off x="6116749" y="1559100"/>
        <a:ext cx="2164293" cy="3551732"/>
      </dsp:txXfrm>
    </dsp:sp>
    <dsp:sp modelId="{19AB4CB1-DB6B-4FC2-8100-208C6EFD0D52}">
      <dsp:nvSpPr>
        <dsp:cNvPr id="0" name=""/>
        <dsp:cNvSpPr/>
      </dsp:nvSpPr>
      <dsp:spPr>
        <a:xfrm rot="1895">
          <a:off x="8114241" y="918491"/>
          <a:ext cx="630180" cy="424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kern="1200"/>
        </a:p>
      </dsp:txBody>
      <dsp:txXfrm>
        <a:off x="8114241" y="1003353"/>
        <a:ext cx="502835" cy="254690"/>
      </dsp:txXfrm>
    </dsp:sp>
    <dsp:sp modelId="{8FE9A935-2726-4575-AFAD-FB0F324060A8}">
      <dsp:nvSpPr>
        <dsp:cNvPr id="0" name=""/>
        <dsp:cNvSpPr/>
      </dsp:nvSpPr>
      <dsp:spPr>
        <a:xfrm>
          <a:off x="9006006" y="790805"/>
          <a:ext cx="2700836" cy="10229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Sales Performance Report</a:t>
          </a:r>
          <a:endParaRPr lang="en-MY" sz="2000" b="1" kern="1200" dirty="0">
            <a:latin typeface="+mj-lt"/>
          </a:endParaRPr>
        </a:p>
      </dsp:txBody>
      <dsp:txXfrm>
        <a:off x="9006006" y="790805"/>
        <a:ext cx="2700836" cy="681982"/>
      </dsp:txXfrm>
    </dsp:sp>
    <dsp:sp modelId="{2C08BA1C-FD24-453E-B938-7A453228B747}">
      <dsp:nvSpPr>
        <dsp:cNvPr id="0" name=""/>
        <dsp:cNvSpPr/>
      </dsp:nvSpPr>
      <dsp:spPr>
        <a:xfrm>
          <a:off x="9813855" y="1465389"/>
          <a:ext cx="1837600" cy="368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Report  ‘</a:t>
          </a:r>
          <a:r>
            <a:rPr lang="en-US" sz="1800" kern="1200" dirty="0" smtClean="0"/>
            <a:t>Sales Performance Summary by Product Capacity’    to manager</a:t>
          </a:r>
          <a:endParaRPr lang="en-MY" sz="1800" kern="1200" dirty="0"/>
        </a:p>
      </dsp:txBody>
      <dsp:txXfrm>
        <a:off x="9867676" y="1519210"/>
        <a:ext cx="1729958" cy="3578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783E9-0D6E-4016-88F5-56624860C546}">
      <dsp:nvSpPr>
        <dsp:cNvPr id="0" name=""/>
        <dsp:cNvSpPr/>
      </dsp:nvSpPr>
      <dsp:spPr>
        <a:xfrm>
          <a:off x="9387858" y="1344724"/>
          <a:ext cx="388830" cy="933262"/>
        </a:xfrm>
        <a:custGeom>
          <a:avLst/>
          <a:gdLst/>
          <a:ahLst/>
          <a:cxnLst/>
          <a:rect l="0" t="0" r="0" b="0"/>
          <a:pathLst>
            <a:path>
              <a:moveTo>
                <a:pt x="0" y="933262"/>
              </a:moveTo>
              <a:lnTo>
                <a:pt x="180762" y="933262"/>
              </a:lnTo>
              <a:lnTo>
                <a:pt x="180762" y="0"/>
              </a:lnTo>
              <a:lnTo>
                <a:pt x="388830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8F0B5-2535-4F71-8380-491AA27C9BDD}">
      <dsp:nvSpPr>
        <dsp:cNvPr id="0" name=""/>
        <dsp:cNvSpPr/>
      </dsp:nvSpPr>
      <dsp:spPr>
        <a:xfrm>
          <a:off x="6857266" y="2277986"/>
          <a:ext cx="449906" cy="543187"/>
        </a:xfrm>
        <a:custGeom>
          <a:avLst/>
          <a:gdLst/>
          <a:ahLst/>
          <a:cxnLst/>
          <a:rect l="0" t="0" r="0" b="0"/>
          <a:pathLst>
            <a:path>
              <a:moveTo>
                <a:pt x="0" y="543187"/>
              </a:moveTo>
              <a:lnTo>
                <a:pt x="241838" y="543187"/>
              </a:lnTo>
              <a:lnTo>
                <a:pt x="241838" y="0"/>
              </a:lnTo>
              <a:lnTo>
                <a:pt x="449906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1E187-2CE0-44B4-A4C3-C99DCF02EEC9}">
      <dsp:nvSpPr>
        <dsp:cNvPr id="0" name=""/>
        <dsp:cNvSpPr/>
      </dsp:nvSpPr>
      <dsp:spPr>
        <a:xfrm>
          <a:off x="4360443" y="2346322"/>
          <a:ext cx="416137" cy="474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68" y="0"/>
              </a:lnTo>
              <a:lnTo>
                <a:pt x="208068" y="474851"/>
              </a:lnTo>
              <a:lnTo>
                <a:pt x="416137" y="47485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7CD2C-E56B-46CD-A532-48A15F2EE5A8}">
      <dsp:nvSpPr>
        <dsp:cNvPr id="0" name=""/>
        <dsp:cNvSpPr/>
      </dsp:nvSpPr>
      <dsp:spPr>
        <a:xfrm>
          <a:off x="6857266" y="1898975"/>
          <a:ext cx="459124" cy="3990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055" y="0"/>
              </a:lnTo>
              <a:lnTo>
                <a:pt x="251055" y="399023"/>
              </a:lnTo>
              <a:lnTo>
                <a:pt x="459124" y="3990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1E6B4-CB89-48C6-A983-2BBE9468515D}">
      <dsp:nvSpPr>
        <dsp:cNvPr id="0" name=""/>
        <dsp:cNvSpPr/>
      </dsp:nvSpPr>
      <dsp:spPr>
        <a:xfrm>
          <a:off x="4360443" y="1898975"/>
          <a:ext cx="416137" cy="447347"/>
        </a:xfrm>
        <a:custGeom>
          <a:avLst/>
          <a:gdLst/>
          <a:ahLst/>
          <a:cxnLst/>
          <a:rect l="0" t="0" r="0" b="0"/>
          <a:pathLst>
            <a:path>
              <a:moveTo>
                <a:pt x="0" y="447347"/>
              </a:moveTo>
              <a:lnTo>
                <a:pt x="208068" y="447347"/>
              </a:lnTo>
              <a:lnTo>
                <a:pt x="208068" y="0"/>
              </a:lnTo>
              <a:lnTo>
                <a:pt x="416137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CE9F-C189-4F15-92C3-E6F13398EF87}">
      <dsp:nvSpPr>
        <dsp:cNvPr id="0" name=""/>
        <dsp:cNvSpPr/>
      </dsp:nvSpPr>
      <dsp:spPr>
        <a:xfrm>
          <a:off x="2087148" y="1612868"/>
          <a:ext cx="416137" cy="733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068" y="0"/>
              </a:lnTo>
              <a:lnTo>
                <a:pt x="208068" y="733454"/>
              </a:lnTo>
              <a:lnTo>
                <a:pt x="416137" y="73345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7E379-3903-40E0-8D49-CEDEC43FCD27}">
      <dsp:nvSpPr>
        <dsp:cNvPr id="0" name=""/>
        <dsp:cNvSpPr/>
      </dsp:nvSpPr>
      <dsp:spPr>
        <a:xfrm>
          <a:off x="6784671" y="918918"/>
          <a:ext cx="2992018" cy="4227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83949" y="0"/>
              </a:lnTo>
              <a:lnTo>
                <a:pt x="2783949" y="422719"/>
              </a:lnTo>
              <a:lnTo>
                <a:pt x="2992018" y="4227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EC8D8-1C46-4AEF-BD7E-954B3A6DA6FE}">
      <dsp:nvSpPr>
        <dsp:cNvPr id="0" name=""/>
        <dsp:cNvSpPr/>
      </dsp:nvSpPr>
      <dsp:spPr>
        <a:xfrm>
          <a:off x="4287848" y="873198"/>
          <a:ext cx="4161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6137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AD3EC-AF2A-4CD7-9CBF-2F379C8217B6}">
      <dsp:nvSpPr>
        <dsp:cNvPr id="0" name=""/>
        <dsp:cNvSpPr/>
      </dsp:nvSpPr>
      <dsp:spPr>
        <a:xfrm>
          <a:off x="2087148" y="918918"/>
          <a:ext cx="416137" cy="693950"/>
        </a:xfrm>
        <a:custGeom>
          <a:avLst/>
          <a:gdLst/>
          <a:ahLst/>
          <a:cxnLst/>
          <a:rect l="0" t="0" r="0" b="0"/>
          <a:pathLst>
            <a:path>
              <a:moveTo>
                <a:pt x="0" y="693950"/>
              </a:moveTo>
              <a:lnTo>
                <a:pt x="208068" y="693950"/>
              </a:lnTo>
              <a:lnTo>
                <a:pt x="208068" y="0"/>
              </a:lnTo>
              <a:lnTo>
                <a:pt x="416137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E07DC-E361-4BDD-AAFC-1389C322F8BF}">
      <dsp:nvSpPr>
        <dsp:cNvPr id="0" name=""/>
        <dsp:cNvSpPr/>
      </dsp:nvSpPr>
      <dsp:spPr>
        <a:xfrm>
          <a:off x="6463" y="1295563"/>
          <a:ext cx="2080685" cy="634609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Sales Performance Project</a:t>
          </a:r>
          <a:endParaRPr lang="en-MY" sz="1600" b="1" kern="1200" dirty="0">
            <a:solidFill>
              <a:schemeClr val="tx1"/>
            </a:solidFill>
            <a:latin typeface="+mj-lt"/>
          </a:endParaRPr>
        </a:p>
      </dsp:txBody>
      <dsp:txXfrm>
        <a:off x="6463" y="1295563"/>
        <a:ext cx="2080685" cy="634609"/>
      </dsp:txXfrm>
    </dsp:sp>
    <dsp:sp modelId="{215C5F3B-76BB-4121-A1FD-C73A7BEF563C}">
      <dsp:nvSpPr>
        <dsp:cNvPr id="0" name=""/>
        <dsp:cNvSpPr/>
      </dsp:nvSpPr>
      <dsp:spPr>
        <a:xfrm>
          <a:off x="2503285" y="315506"/>
          <a:ext cx="1784562" cy="12068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Table 1</a:t>
          </a:r>
          <a:r>
            <a:rPr lang="en-US" sz="1600" b="1" kern="1200" dirty="0" smtClean="0"/>
            <a:t>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Information from Supply Chain</a:t>
          </a:r>
          <a:endParaRPr lang="en-MY" sz="1600" b="1" kern="1200" dirty="0">
            <a:latin typeface="+mj-lt"/>
          </a:endParaRPr>
        </a:p>
      </dsp:txBody>
      <dsp:txXfrm>
        <a:off x="2503285" y="315506"/>
        <a:ext cx="1784562" cy="1206823"/>
      </dsp:txXfrm>
    </dsp:sp>
    <dsp:sp modelId="{FD6978AA-7624-4CA3-A314-52610223F7B2}">
      <dsp:nvSpPr>
        <dsp:cNvPr id="0" name=""/>
        <dsp:cNvSpPr/>
      </dsp:nvSpPr>
      <dsp:spPr>
        <a:xfrm>
          <a:off x="4703985" y="601613"/>
          <a:ext cx="2080685" cy="6346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Output table: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>
              <a:latin typeface="+mj-lt"/>
            </a:rPr>
            <a:t>supply_chain</a:t>
          </a:r>
          <a:endParaRPr lang="en-US" sz="1600" b="1" kern="1200" dirty="0" smtClean="0">
            <a:latin typeface="+mj-lt"/>
          </a:endParaRPr>
        </a:p>
      </dsp:txBody>
      <dsp:txXfrm>
        <a:off x="4703985" y="601613"/>
        <a:ext cx="2080685" cy="634609"/>
      </dsp:txXfrm>
    </dsp:sp>
    <dsp:sp modelId="{89DBB864-94BD-41D2-8B2F-71B9D6738A8A}">
      <dsp:nvSpPr>
        <dsp:cNvPr id="0" name=""/>
        <dsp:cNvSpPr/>
      </dsp:nvSpPr>
      <dsp:spPr>
        <a:xfrm>
          <a:off x="9776689" y="972348"/>
          <a:ext cx="2080685" cy="7385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b="1" kern="1200" dirty="0" smtClean="0"/>
        </a:p>
      </dsp:txBody>
      <dsp:txXfrm>
        <a:off x="9776689" y="972348"/>
        <a:ext cx="2080685" cy="738577"/>
      </dsp:txXfrm>
    </dsp:sp>
    <dsp:sp modelId="{112EAFC7-54CA-44BE-BB62-C8B8880E9714}">
      <dsp:nvSpPr>
        <dsp:cNvPr id="0" name=""/>
        <dsp:cNvSpPr/>
      </dsp:nvSpPr>
      <dsp:spPr>
        <a:xfrm>
          <a:off x="2503285" y="1782415"/>
          <a:ext cx="1857157" cy="11278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Table 2</a:t>
          </a:r>
          <a:r>
            <a:rPr lang="en-US" sz="1600" b="1" kern="1200" dirty="0" smtClean="0"/>
            <a:t>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Information</a:t>
          </a:r>
          <a:r>
            <a:rPr lang="en-US" sz="1600" b="1" kern="1200" dirty="0" smtClean="0"/>
            <a:t> </a:t>
          </a:r>
          <a:r>
            <a:rPr lang="en-US" sz="1600" b="1" kern="1200" dirty="0" smtClean="0">
              <a:latin typeface="+mj-lt"/>
            </a:rPr>
            <a:t>from</a:t>
          </a:r>
          <a:r>
            <a:rPr lang="en-US" sz="1600" b="1" kern="1200" dirty="0" smtClean="0"/>
            <a:t> </a:t>
          </a:r>
          <a:r>
            <a:rPr lang="en-US" sz="1600" b="1" kern="1200" dirty="0" smtClean="0">
              <a:latin typeface="+mj-lt"/>
            </a:rPr>
            <a:t>Sales</a:t>
          </a:r>
          <a:endParaRPr lang="en-MY" sz="1600" b="1" kern="1200" dirty="0">
            <a:latin typeface="+mj-lt"/>
          </a:endParaRPr>
        </a:p>
      </dsp:txBody>
      <dsp:txXfrm>
        <a:off x="2503285" y="1782415"/>
        <a:ext cx="1857157" cy="1127814"/>
      </dsp:txXfrm>
    </dsp:sp>
    <dsp:sp modelId="{57A38328-DF75-4E36-B45E-FA1BC4183467}">
      <dsp:nvSpPr>
        <dsp:cNvPr id="0" name=""/>
        <dsp:cNvSpPr/>
      </dsp:nvSpPr>
      <dsp:spPr>
        <a:xfrm>
          <a:off x="4776580" y="1581670"/>
          <a:ext cx="2080685" cy="6346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Output</a:t>
          </a:r>
          <a:r>
            <a:rPr lang="en-US" sz="1600" b="1" kern="1200" baseline="0" dirty="0" smtClean="0">
              <a:latin typeface="+mj-lt"/>
            </a:rPr>
            <a:t> table: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smtClean="0">
              <a:latin typeface="+mj-lt"/>
            </a:rPr>
            <a:t>sales</a:t>
          </a:r>
          <a:endParaRPr lang="en-MY" sz="1600" b="1" kern="1200" dirty="0">
            <a:latin typeface="+mj-lt"/>
          </a:endParaRPr>
        </a:p>
      </dsp:txBody>
      <dsp:txXfrm>
        <a:off x="4776580" y="1581670"/>
        <a:ext cx="2080685" cy="634609"/>
      </dsp:txXfrm>
    </dsp:sp>
    <dsp:sp modelId="{94EB8B57-43A9-4DC5-971A-0F22AC6AADA2}">
      <dsp:nvSpPr>
        <dsp:cNvPr id="0" name=""/>
        <dsp:cNvSpPr/>
      </dsp:nvSpPr>
      <dsp:spPr>
        <a:xfrm>
          <a:off x="7316390" y="1980693"/>
          <a:ext cx="2080685" cy="6346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600" b="1" kern="1200" dirty="0"/>
        </a:p>
      </dsp:txBody>
      <dsp:txXfrm>
        <a:off x="7316390" y="1980693"/>
        <a:ext cx="2080685" cy="634609"/>
      </dsp:txXfrm>
    </dsp:sp>
    <dsp:sp modelId="{42F9369B-22EE-43D6-A1D4-867E32782FE4}">
      <dsp:nvSpPr>
        <dsp:cNvPr id="0" name=""/>
        <dsp:cNvSpPr/>
      </dsp:nvSpPr>
      <dsp:spPr>
        <a:xfrm>
          <a:off x="4776580" y="2503869"/>
          <a:ext cx="2080685" cy="6346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Output</a:t>
          </a:r>
          <a:r>
            <a:rPr lang="en-US" sz="1600" b="1" kern="1200" baseline="0" dirty="0" smtClean="0">
              <a:latin typeface="+mj-lt"/>
            </a:rPr>
            <a:t> table: </a:t>
          </a:r>
          <a:r>
            <a:rPr lang="en-US" sz="1600" b="1" kern="1200" baseline="0" dirty="0" err="1" smtClean="0">
              <a:latin typeface="+mj-lt"/>
            </a:rPr>
            <a:t>sales_filled_capacity</a:t>
          </a:r>
          <a:endParaRPr lang="en-MY" sz="1600" b="1" kern="1200" dirty="0">
            <a:latin typeface="+mj-lt"/>
          </a:endParaRPr>
        </a:p>
      </dsp:txBody>
      <dsp:txXfrm>
        <a:off x="4776580" y="2503869"/>
        <a:ext cx="2080685" cy="634609"/>
      </dsp:txXfrm>
    </dsp:sp>
    <dsp:sp modelId="{263D5571-C568-40CB-B8FF-8F0328E69949}">
      <dsp:nvSpPr>
        <dsp:cNvPr id="0" name=""/>
        <dsp:cNvSpPr/>
      </dsp:nvSpPr>
      <dsp:spPr>
        <a:xfrm>
          <a:off x="7307172" y="1960682"/>
          <a:ext cx="2080685" cy="6346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Output</a:t>
          </a:r>
          <a:r>
            <a:rPr lang="en-US" sz="1600" b="1" kern="1200" baseline="0" dirty="0" smtClean="0">
              <a:latin typeface="+mj-lt"/>
            </a:rPr>
            <a:t> table: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err="1" smtClean="0">
              <a:latin typeface="+mj-lt"/>
            </a:rPr>
            <a:t>final_sales</a:t>
          </a:r>
          <a:r>
            <a:rPr lang="en-US" sz="1600" b="1" kern="1200" baseline="0" dirty="0" smtClean="0">
              <a:latin typeface="+mj-lt"/>
            </a:rPr>
            <a:t> </a:t>
          </a:r>
          <a:endParaRPr lang="en-MY" sz="1600" b="1" kern="1200" dirty="0">
            <a:latin typeface="+mj-lt"/>
          </a:endParaRPr>
        </a:p>
      </dsp:txBody>
      <dsp:txXfrm>
        <a:off x="7307172" y="1960682"/>
        <a:ext cx="2080685" cy="634609"/>
      </dsp:txXfrm>
    </dsp:sp>
    <dsp:sp modelId="{F5963CFC-4A62-47D8-8FFA-8BE1A91F7A50}">
      <dsp:nvSpPr>
        <dsp:cNvPr id="0" name=""/>
        <dsp:cNvSpPr/>
      </dsp:nvSpPr>
      <dsp:spPr>
        <a:xfrm>
          <a:off x="9776689" y="1027419"/>
          <a:ext cx="2080685" cy="634609"/>
        </a:xfrm>
        <a:prstGeom prst="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Output</a:t>
          </a:r>
          <a:r>
            <a:rPr lang="en-US" sz="1600" b="1" kern="1200" baseline="0" dirty="0" smtClean="0">
              <a:latin typeface="+mj-lt"/>
            </a:rPr>
            <a:t> table: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baseline="0" dirty="0" err="1" smtClean="0">
              <a:latin typeface="+mj-lt"/>
            </a:rPr>
            <a:t>sales_performance</a:t>
          </a:r>
          <a:r>
            <a:rPr lang="en-US" sz="1600" b="1" kern="1200" baseline="0" dirty="0" smtClean="0"/>
            <a:t> </a:t>
          </a:r>
          <a:endParaRPr lang="en-MY" sz="1600" b="1" kern="1200" dirty="0"/>
        </a:p>
      </dsp:txBody>
      <dsp:txXfrm>
        <a:off x="9776689" y="1027419"/>
        <a:ext cx="2080685" cy="634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B4BA-C23E-4DF9-A42F-EBB0F868DFAB}">
      <dsp:nvSpPr>
        <dsp:cNvPr id="0" name=""/>
        <dsp:cNvSpPr/>
      </dsp:nvSpPr>
      <dsp:spPr>
        <a:xfrm>
          <a:off x="0" y="0"/>
          <a:ext cx="2116180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Step 1: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i="0" kern="1200" dirty="0" smtClean="0"/>
            <a:t>Normalize </a:t>
          </a:r>
          <a:r>
            <a:rPr lang="en-US" sz="1600" i="1" kern="1200" dirty="0" smtClean="0"/>
            <a:t>Supply Chain</a:t>
          </a:r>
          <a:r>
            <a:rPr lang="en-US" sz="1600" i="0" kern="1200" dirty="0" smtClean="0"/>
            <a:t> </a:t>
          </a:r>
          <a:r>
            <a:rPr lang="en-US" sz="1600" kern="1200" dirty="0" smtClean="0"/>
            <a:t>products</a:t>
          </a:r>
          <a:endParaRPr lang="en-US" sz="1600" b="1" kern="1200" dirty="0" smtClean="0">
            <a:latin typeface="+mj-lt"/>
          </a:endParaRPr>
        </a:p>
      </dsp:txBody>
      <dsp:txXfrm>
        <a:off x="25568" y="25568"/>
        <a:ext cx="2065044" cy="821828"/>
      </dsp:txXfrm>
    </dsp:sp>
    <dsp:sp modelId="{B69C91DC-977C-462F-806A-B1067482B3B5}">
      <dsp:nvSpPr>
        <dsp:cNvPr id="0" name=""/>
        <dsp:cNvSpPr/>
      </dsp:nvSpPr>
      <dsp:spPr>
        <a:xfrm>
          <a:off x="2328667" y="174075"/>
          <a:ext cx="450472" cy="524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200" kern="1200"/>
        </a:p>
      </dsp:txBody>
      <dsp:txXfrm>
        <a:off x="2328667" y="279037"/>
        <a:ext cx="315330" cy="314888"/>
      </dsp:txXfrm>
    </dsp:sp>
    <dsp:sp modelId="{DBAE95DD-5815-452C-AEAA-2F784042F144}">
      <dsp:nvSpPr>
        <dsp:cNvPr id="0" name=""/>
        <dsp:cNvSpPr/>
      </dsp:nvSpPr>
      <dsp:spPr>
        <a:xfrm>
          <a:off x="2966128" y="0"/>
          <a:ext cx="2116180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Extract </a:t>
          </a:r>
          <a:r>
            <a:rPr lang="en-US" sz="1500" b="1" kern="1200" dirty="0" smtClean="0"/>
            <a:t>Brand/Model/Capacity </a:t>
          </a:r>
          <a:r>
            <a:rPr lang="en-US" sz="1500" kern="1200" dirty="0" smtClean="0"/>
            <a:t>from Table 1</a:t>
          </a:r>
          <a:endParaRPr lang="en-MY" sz="1500" kern="1200" dirty="0"/>
        </a:p>
      </dsp:txBody>
      <dsp:txXfrm>
        <a:off x="2991696" y="25568"/>
        <a:ext cx="2065044" cy="821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B4BA-C23E-4DF9-A42F-EBB0F868DFAB}">
      <dsp:nvSpPr>
        <dsp:cNvPr id="0" name=""/>
        <dsp:cNvSpPr/>
      </dsp:nvSpPr>
      <dsp:spPr>
        <a:xfrm>
          <a:off x="0" y="0"/>
          <a:ext cx="2116180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Step 2: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Normalize </a:t>
          </a:r>
          <a:r>
            <a:rPr lang="en-US" sz="1600" i="1" kern="1200" dirty="0" smtClean="0"/>
            <a:t>Sales</a:t>
          </a:r>
          <a:r>
            <a:rPr lang="en-US" sz="1600" kern="1200" dirty="0" smtClean="0"/>
            <a:t> descriptions</a:t>
          </a:r>
          <a:endParaRPr lang="en-US" sz="1600" b="1" kern="1200" dirty="0" smtClean="0">
            <a:latin typeface="+mj-lt"/>
          </a:endParaRPr>
        </a:p>
      </dsp:txBody>
      <dsp:txXfrm>
        <a:off x="25568" y="25568"/>
        <a:ext cx="2065044" cy="821828"/>
      </dsp:txXfrm>
    </dsp:sp>
    <dsp:sp modelId="{B69C91DC-977C-462F-806A-B1067482B3B5}">
      <dsp:nvSpPr>
        <dsp:cNvPr id="0" name=""/>
        <dsp:cNvSpPr/>
      </dsp:nvSpPr>
      <dsp:spPr>
        <a:xfrm>
          <a:off x="2328667" y="174075"/>
          <a:ext cx="450472" cy="5248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200" kern="1200"/>
        </a:p>
      </dsp:txBody>
      <dsp:txXfrm>
        <a:off x="2328667" y="279037"/>
        <a:ext cx="315330" cy="314888"/>
      </dsp:txXfrm>
    </dsp:sp>
    <dsp:sp modelId="{DBAE95DD-5815-452C-AEAA-2F784042F144}">
      <dsp:nvSpPr>
        <dsp:cNvPr id="0" name=""/>
        <dsp:cNvSpPr/>
      </dsp:nvSpPr>
      <dsp:spPr>
        <a:xfrm>
          <a:off x="2966128" y="0"/>
          <a:ext cx="2116180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Extract </a:t>
          </a:r>
          <a:r>
            <a:rPr lang="en-US" sz="1500" b="1" kern="1200" dirty="0" smtClean="0"/>
            <a:t>Price/Model/Capacity </a:t>
          </a:r>
          <a:r>
            <a:rPr lang="en-US" sz="1500" kern="1200" dirty="0" smtClean="0"/>
            <a:t>from Table 2</a:t>
          </a:r>
          <a:endParaRPr lang="en-MY" sz="1500" kern="1200" dirty="0"/>
        </a:p>
      </dsp:txBody>
      <dsp:txXfrm>
        <a:off x="2991696" y="25568"/>
        <a:ext cx="2065044" cy="8218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B4BA-C23E-4DF9-A42F-EBB0F868DFAB}">
      <dsp:nvSpPr>
        <dsp:cNvPr id="0" name=""/>
        <dsp:cNvSpPr/>
      </dsp:nvSpPr>
      <dsp:spPr>
        <a:xfrm>
          <a:off x="0" y="0"/>
          <a:ext cx="2118248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Step 3: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Fill missing values </a:t>
          </a:r>
          <a:endParaRPr lang="en-US" sz="1600" b="1" kern="1200" dirty="0" smtClean="0">
            <a:latin typeface="+mj-lt"/>
          </a:endParaRPr>
        </a:p>
      </dsp:txBody>
      <dsp:txXfrm>
        <a:off x="25568" y="25568"/>
        <a:ext cx="2067112" cy="821828"/>
      </dsp:txXfrm>
    </dsp:sp>
    <dsp:sp modelId="{B69C91DC-977C-462F-806A-B1067482B3B5}">
      <dsp:nvSpPr>
        <dsp:cNvPr id="0" name=""/>
        <dsp:cNvSpPr/>
      </dsp:nvSpPr>
      <dsp:spPr>
        <a:xfrm>
          <a:off x="2330322" y="173819"/>
          <a:ext cx="449595" cy="525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1200" kern="1200"/>
        </a:p>
      </dsp:txBody>
      <dsp:txXfrm>
        <a:off x="2330322" y="278884"/>
        <a:ext cx="314717" cy="315195"/>
      </dsp:txXfrm>
    </dsp:sp>
    <dsp:sp modelId="{DBAE95DD-5815-452C-AEAA-2F784042F144}">
      <dsp:nvSpPr>
        <dsp:cNvPr id="0" name=""/>
        <dsp:cNvSpPr/>
      </dsp:nvSpPr>
      <dsp:spPr>
        <a:xfrm>
          <a:off x="2966541" y="0"/>
          <a:ext cx="2118248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+mn-lt"/>
            </a:rPr>
            <a:t>Imputed With         </a:t>
          </a:r>
          <a:r>
            <a:rPr lang="en-US" sz="1500" b="1" kern="1200" dirty="0" smtClean="0">
              <a:latin typeface="+mn-lt"/>
            </a:rPr>
            <a:t>Nearest price’s Capacity </a:t>
          </a:r>
          <a:r>
            <a:rPr lang="en-US" sz="1500" kern="1200" dirty="0" smtClean="0">
              <a:latin typeface="+mn-lt"/>
            </a:rPr>
            <a:t>from Table 2</a:t>
          </a:r>
          <a:endParaRPr lang="en-MY" sz="1500" kern="1200" dirty="0"/>
        </a:p>
      </dsp:txBody>
      <dsp:txXfrm>
        <a:off x="2992109" y="25568"/>
        <a:ext cx="2067112" cy="8218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CB4BA-C23E-4DF9-A42F-EBB0F868DFAB}">
      <dsp:nvSpPr>
        <dsp:cNvPr id="0" name=""/>
        <dsp:cNvSpPr/>
      </dsp:nvSpPr>
      <dsp:spPr>
        <a:xfrm>
          <a:off x="0" y="0"/>
          <a:ext cx="2118248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+mj-lt"/>
            </a:rPr>
            <a:t>Step 4: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Join tables on Capacity</a:t>
          </a:r>
          <a:endParaRPr lang="en-US" sz="1600" b="1" kern="1200" dirty="0" smtClean="0">
            <a:latin typeface="+mj-lt"/>
          </a:endParaRPr>
        </a:p>
      </dsp:txBody>
      <dsp:txXfrm>
        <a:off x="25568" y="25568"/>
        <a:ext cx="2067112" cy="821828"/>
      </dsp:txXfrm>
    </dsp:sp>
    <dsp:sp modelId="{B69C91DC-977C-462F-806A-B1067482B3B5}">
      <dsp:nvSpPr>
        <dsp:cNvPr id="0" name=""/>
        <dsp:cNvSpPr/>
      </dsp:nvSpPr>
      <dsp:spPr>
        <a:xfrm>
          <a:off x="2330322" y="173819"/>
          <a:ext cx="449595" cy="5253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MY" sz="2000" kern="1200"/>
        </a:p>
      </dsp:txBody>
      <dsp:txXfrm>
        <a:off x="2330322" y="278884"/>
        <a:ext cx="314717" cy="315195"/>
      </dsp:txXfrm>
    </dsp:sp>
    <dsp:sp modelId="{DBAE95DD-5815-452C-AEAA-2F784042F144}">
      <dsp:nvSpPr>
        <dsp:cNvPr id="0" name=""/>
        <dsp:cNvSpPr/>
      </dsp:nvSpPr>
      <dsp:spPr>
        <a:xfrm>
          <a:off x="2966541" y="0"/>
          <a:ext cx="2118248" cy="872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+mn-lt"/>
            </a:rPr>
            <a:t>Aggregated</a:t>
          </a:r>
          <a:r>
            <a:rPr lang="en-US" sz="2000" kern="1200" dirty="0" smtClean="0">
              <a:latin typeface="+mn-lt"/>
            </a:rPr>
            <a:t>          </a:t>
          </a:r>
          <a:r>
            <a:rPr lang="en-US" sz="1400" b="1" kern="1200" dirty="0" err="1" smtClean="0">
              <a:latin typeface="+mn-lt"/>
            </a:rPr>
            <a:t>Avg</a:t>
          </a:r>
          <a:r>
            <a:rPr lang="en-US" sz="1400" b="1" kern="1200" dirty="0" smtClean="0">
              <a:latin typeface="+mn-lt"/>
            </a:rPr>
            <a:t> Price &amp; Sales </a:t>
          </a:r>
          <a:r>
            <a:rPr lang="en-US" sz="1400" b="1" kern="1200" dirty="0" err="1" smtClean="0">
              <a:latin typeface="+mn-lt"/>
            </a:rPr>
            <a:t>Qty</a:t>
          </a:r>
          <a:endParaRPr lang="en-MY" sz="1800" kern="1200" dirty="0"/>
        </a:p>
      </dsp:txBody>
      <dsp:txXfrm>
        <a:off x="2992109" y="25568"/>
        <a:ext cx="2067112" cy="8218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BC8E8-7D63-4747-B6FD-D8C8BE184C02}">
      <dsp:nvSpPr>
        <dsp:cNvPr id="0" name=""/>
        <dsp:cNvSpPr/>
      </dsp:nvSpPr>
      <dsp:spPr>
        <a:xfrm rot="5400000">
          <a:off x="4655850" y="-1900741"/>
          <a:ext cx="791564" cy="475447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Install packages (</a:t>
          </a:r>
          <a:r>
            <a:rPr lang="en-US" sz="1800" b="1" i="1" kern="1200" dirty="0" smtClean="0"/>
            <a:t>requests + </a:t>
          </a:r>
          <a:r>
            <a:rPr lang="en-US" sz="1800" b="1" i="1" kern="1200" dirty="0" err="1" smtClean="0"/>
            <a:t>beautifulsoup</a:t>
          </a:r>
          <a:r>
            <a:rPr lang="en-US" sz="1800" b="1" kern="1200" dirty="0" smtClean="0"/>
            <a:t>)</a:t>
          </a:r>
          <a:endParaRPr lang="en-MY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Extracts Property Name, Area, Size, Rental</a:t>
          </a:r>
          <a:endParaRPr lang="en-MY" sz="1800" b="1" kern="1200" dirty="0"/>
        </a:p>
      </dsp:txBody>
      <dsp:txXfrm rot="-5400000">
        <a:off x="2674394" y="119356"/>
        <a:ext cx="4715837" cy="714282"/>
      </dsp:txXfrm>
    </dsp:sp>
    <dsp:sp modelId="{971A4E61-8797-4CF6-99D1-B1B8E2B5C56B}">
      <dsp:nvSpPr>
        <dsp:cNvPr id="0" name=""/>
        <dsp:cNvSpPr/>
      </dsp:nvSpPr>
      <dsp:spPr>
        <a:xfrm>
          <a:off x="0" y="2057"/>
          <a:ext cx="2674393" cy="9894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b="1" i="0" kern="1200" dirty="0" smtClean="0">
              <a:latin typeface="+mj-lt"/>
            </a:rPr>
            <a:t>Scrapes all listing pages</a:t>
          </a:r>
          <a:endParaRPr lang="en-MY" sz="2000" b="1" kern="1200" dirty="0">
            <a:latin typeface="+mj-lt"/>
          </a:endParaRPr>
        </a:p>
      </dsp:txBody>
      <dsp:txXfrm>
        <a:off x="48301" y="50358"/>
        <a:ext cx="2577791" cy="892854"/>
      </dsp:txXfrm>
    </dsp:sp>
    <dsp:sp modelId="{C958CA25-1DD9-4C16-9D47-26844BCC9620}">
      <dsp:nvSpPr>
        <dsp:cNvPr id="0" name=""/>
        <dsp:cNvSpPr/>
      </dsp:nvSpPr>
      <dsp:spPr>
        <a:xfrm rot="5400000">
          <a:off x="4655850" y="-841524"/>
          <a:ext cx="791564" cy="4754478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1" i="0" kern="1200" dirty="0" smtClean="0"/>
            <a:t>Cleans text with regex</a:t>
          </a:r>
          <a:endParaRPr lang="en-MY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1" i="0" kern="1200" dirty="0" smtClean="0"/>
            <a:t>Handles missing/null fields</a:t>
          </a:r>
          <a:r>
            <a:rPr lang="en-US" sz="1800" b="1" i="0" kern="1200" dirty="0" smtClean="0"/>
            <a:t> </a:t>
          </a:r>
          <a:endParaRPr lang="en-MY" sz="1800" b="1" kern="1200" dirty="0"/>
        </a:p>
      </dsp:txBody>
      <dsp:txXfrm rot="-5400000">
        <a:off x="2674394" y="1178573"/>
        <a:ext cx="4715837" cy="714282"/>
      </dsp:txXfrm>
    </dsp:sp>
    <dsp:sp modelId="{676BFB1E-2F86-4BC6-8949-4E4A103A5035}">
      <dsp:nvSpPr>
        <dsp:cNvPr id="0" name=""/>
        <dsp:cNvSpPr/>
      </dsp:nvSpPr>
      <dsp:spPr>
        <a:xfrm>
          <a:off x="27148" y="1040986"/>
          <a:ext cx="2674393" cy="98945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Normalization</a:t>
          </a:r>
          <a:endParaRPr lang="en-MY" sz="2000" b="1" kern="1200" dirty="0">
            <a:latin typeface="+mj-lt"/>
          </a:endParaRPr>
        </a:p>
      </dsp:txBody>
      <dsp:txXfrm>
        <a:off x="75449" y="1089287"/>
        <a:ext cx="2577791" cy="892854"/>
      </dsp:txXfrm>
    </dsp:sp>
    <dsp:sp modelId="{742F7AE2-158C-4513-A987-8DDDF3F3EE68}">
      <dsp:nvSpPr>
        <dsp:cNvPr id="0" name=""/>
        <dsp:cNvSpPr/>
      </dsp:nvSpPr>
      <dsp:spPr>
        <a:xfrm rot="5400000">
          <a:off x="4655850" y="197403"/>
          <a:ext cx="791564" cy="475447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Grouping Area and Property Name</a:t>
          </a:r>
          <a:endParaRPr lang="en-MY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Aggregate average rental and size</a:t>
          </a:r>
          <a:endParaRPr lang="en-MY" sz="1800" b="1" kern="1200" dirty="0"/>
        </a:p>
      </dsp:txBody>
      <dsp:txXfrm rot="-5400000">
        <a:off x="2674394" y="2217501"/>
        <a:ext cx="4715837" cy="714282"/>
      </dsp:txXfrm>
    </dsp:sp>
    <dsp:sp modelId="{45C3F2FE-3EF6-4DC5-9A33-8C92B1D99153}">
      <dsp:nvSpPr>
        <dsp:cNvPr id="0" name=""/>
        <dsp:cNvSpPr/>
      </dsp:nvSpPr>
      <dsp:spPr>
        <a:xfrm>
          <a:off x="0" y="2098021"/>
          <a:ext cx="2674393" cy="9894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+mj-lt"/>
            </a:rPr>
            <a:t>Aggregation</a:t>
          </a:r>
          <a:endParaRPr lang="en-MY" sz="1800" b="1" kern="1200" dirty="0">
            <a:latin typeface="+mj-lt"/>
          </a:endParaRPr>
        </a:p>
      </dsp:txBody>
      <dsp:txXfrm>
        <a:off x="48301" y="2146322"/>
        <a:ext cx="2577791" cy="892854"/>
      </dsp:txXfrm>
    </dsp:sp>
    <dsp:sp modelId="{2900EACE-3E08-45B2-88BD-06F425F12167}">
      <dsp:nvSpPr>
        <dsp:cNvPr id="0" name=""/>
        <dsp:cNvSpPr/>
      </dsp:nvSpPr>
      <dsp:spPr>
        <a:xfrm rot="5400000">
          <a:off x="4655850" y="1236332"/>
          <a:ext cx="791564" cy="475447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MY" sz="1800" b="1" i="0" kern="1200" dirty="0" smtClean="0"/>
            <a:t>Exports to CSV</a:t>
          </a:r>
          <a:endParaRPr lang="en-MY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/>
            <a:t>Create dashboards</a:t>
          </a:r>
          <a:endParaRPr lang="en-MY" sz="1800" b="1" kern="1200" dirty="0"/>
        </a:p>
      </dsp:txBody>
      <dsp:txXfrm rot="-5400000">
        <a:off x="2674394" y="3256430"/>
        <a:ext cx="4715837" cy="714282"/>
      </dsp:txXfrm>
    </dsp:sp>
    <dsp:sp modelId="{AC010AF7-F5CB-4E36-88A9-424E81719059}">
      <dsp:nvSpPr>
        <dsp:cNvPr id="0" name=""/>
        <dsp:cNvSpPr/>
      </dsp:nvSpPr>
      <dsp:spPr>
        <a:xfrm>
          <a:off x="0" y="3118843"/>
          <a:ext cx="2674393" cy="9894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MY" sz="2000" b="1" i="0" kern="1200" dirty="0" smtClean="0">
              <a:latin typeface="+mj-lt"/>
            </a:rPr>
            <a:t>Exports </a:t>
          </a:r>
          <a:endParaRPr lang="en-MY" sz="2000" b="1" kern="1200" dirty="0">
            <a:latin typeface="+mj-lt"/>
          </a:endParaRPr>
        </a:p>
      </dsp:txBody>
      <dsp:txXfrm>
        <a:off x="48301" y="3167144"/>
        <a:ext cx="2577791" cy="892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6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8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49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05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838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26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92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25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57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4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0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0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85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32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4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357113"/>
            <a:ext cx="9144000" cy="2548390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b="1" dirty="0" smtClean="0">
                <a:solidFill>
                  <a:schemeClr val="bg1"/>
                </a:solidFill>
              </a:rPr>
              <a:t>Analysis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Sales Performance (SQL)</a:t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. MUDAH Condominium Rental KL (Python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83211" y="1187695"/>
            <a:ext cx="7428871" cy="989456"/>
            <a:chOff x="228600" y="1187695"/>
            <a:chExt cx="7428871" cy="989456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" y="1187695"/>
              <a:ext cx="2674393" cy="989456"/>
              <a:chOff x="0" y="2057"/>
              <a:chExt cx="2674393" cy="9894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0" y="2057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48301" y="50358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MY" sz="2000" b="1" i="0" kern="1200" dirty="0" smtClean="0">
                    <a:latin typeface="+mj-lt"/>
                  </a:rPr>
                  <a:t>Scrapes all listing pages</a:t>
                </a:r>
                <a:endParaRPr lang="en-MY" sz="2000" b="1" kern="1200" dirty="0">
                  <a:latin typeface="+mj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902993" y="1286641"/>
              <a:ext cx="4754478" cy="791564"/>
              <a:chOff x="2674393" y="80716"/>
              <a:chExt cx="4754478" cy="791564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 rot="5400000">
                <a:off x="4655850" y="-1900741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ound Same Side Corner Rectangle 4"/>
              <p:cNvSpPr/>
              <p:nvPr/>
            </p:nvSpPr>
            <p:spPr>
              <a:xfrm>
                <a:off x="2674394" y="119356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Install packages (</a:t>
                </a:r>
                <a:r>
                  <a:rPr lang="en-US" b="1" i="1" kern="1200" dirty="0" smtClean="0"/>
                  <a:t>requests + </a:t>
                </a:r>
                <a:r>
                  <a:rPr lang="en-US" b="1" i="1" kern="1200" dirty="0" err="1" smtClean="0"/>
                  <a:t>beautifulsoup</a:t>
                </a:r>
                <a:r>
                  <a:rPr lang="en-US" b="1" kern="1200" dirty="0" smtClean="0"/>
                  <a:t>)</a:t>
                </a:r>
                <a:endParaRPr lang="en-MY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Extracts Property Name, Area, Size, Rental</a:t>
                </a:r>
                <a:endParaRPr lang="en-MY" b="1" kern="1200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3909803" y="3052756"/>
            <a:ext cx="3527495" cy="3145640"/>
            <a:chOff x="228600" y="2509549"/>
            <a:chExt cx="3527495" cy="31456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901" y="2681818"/>
              <a:ext cx="3359393" cy="125417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29" y="3839632"/>
              <a:ext cx="3425966" cy="1815557"/>
            </a:xfrm>
            <a:prstGeom prst="rect">
              <a:avLst/>
            </a:prstGeom>
          </p:spPr>
        </p:pic>
        <p:sp>
          <p:nvSpPr>
            <p:cNvPr id="18" name="Rounded Rectangle 17"/>
            <p:cNvSpPr/>
            <p:nvPr/>
          </p:nvSpPr>
          <p:spPr>
            <a:xfrm>
              <a:off x="228600" y="2509549"/>
              <a:ext cx="3407694" cy="3049279"/>
            </a:xfrm>
            <a:prstGeom prst="round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657604" y="2704268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Packages Install</a:t>
            </a:r>
            <a:endParaRPr lang="en-MY" b="1" dirty="0"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24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83211" y="1187695"/>
            <a:ext cx="7428871" cy="989456"/>
            <a:chOff x="228600" y="1187695"/>
            <a:chExt cx="7428871" cy="989456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" y="1187695"/>
              <a:ext cx="2674393" cy="989456"/>
              <a:chOff x="0" y="2057"/>
              <a:chExt cx="2674393" cy="9894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0" y="2057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48301" y="50358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MY" sz="2000" b="1" i="0" kern="1200" dirty="0" smtClean="0">
                    <a:latin typeface="+mj-lt"/>
                  </a:rPr>
                  <a:t>Scrapes all listing pages</a:t>
                </a:r>
                <a:endParaRPr lang="en-MY" sz="1600" b="1" kern="1200" dirty="0">
                  <a:latin typeface="+mj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902993" y="1286641"/>
              <a:ext cx="4754478" cy="791564"/>
              <a:chOff x="2674393" y="80716"/>
              <a:chExt cx="4754478" cy="791564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 rot="5400000">
                <a:off x="4655850" y="-1900741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ound Same Side Corner Rectangle 4"/>
              <p:cNvSpPr/>
              <p:nvPr/>
            </p:nvSpPr>
            <p:spPr>
              <a:xfrm>
                <a:off x="2674394" y="119356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Install packages (</a:t>
                </a:r>
                <a:r>
                  <a:rPr lang="en-US" b="1" i="1" kern="1200" dirty="0" smtClean="0"/>
                  <a:t>requests + </a:t>
                </a:r>
                <a:r>
                  <a:rPr lang="en-US" b="1" i="1" kern="1200" dirty="0" err="1" smtClean="0"/>
                  <a:t>beautifulsoup</a:t>
                </a:r>
                <a:r>
                  <a:rPr lang="en-US" b="1" kern="1200" dirty="0" smtClean="0"/>
                  <a:t>)</a:t>
                </a:r>
                <a:endParaRPr lang="en-MY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Extracts Property Name, Area, Size, Rental</a:t>
                </a:r>
                <a:endParaRPr lang="en-MY" b="1" kern="1200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8" name="Group 37"/>
          <p:cNvGrpSpPr/>
          <p:nvPr/>
        </p:nvGrpSpPr>
        <p:grpSpPr>
          <a:xfrm>
            <a:off x="352378" y="2545764"/>
            <a:ext cx="11839622" cy="4096503"/>
            <a:chOff x="228600" y="2371271"/>
            <a:chExt cx="11839622" cy="4096503"/>
          </a:xfrm>
        </p:grpSpPr>
        <p:grpSp>
          <p:nvGrpSpPr>
            <p:cNvPr id="20" name="Group 19"/>
            <p:cNvGrpSpPr/>
            <p:nvPr/>
          </p:nvGrpSpPr>
          <p:grpSpPr>
            <a:xfrm>
              <a:off x="228600" y="2371271"/>
              <a:ext cx="7774491" cy="3812097"/>
              <a:chOff x="3908388" y="2389378"/>
              <a:chExt cx="7774491" cy="3812097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908388" y="2697782"/>
                <a:ext cx="7774491" cy="3503693"/>
                <a:chOff x="4183027" y="2752252"/>
                <a:chExt cx="7774491" cy="3503693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2551"/>
                <a:stretch/>
              </p:blipFill>
              <p:spPr>
                <a:xfrm>
                  <a:off x="4183027" y="3016796"/>
                  <a:ext cx="7774491" cy="3132049"/>
                </a:xfrm>
                <a:prstGeom prst="rect">
                  <a:avLst/>
                </a:prstGeom>
              </p:spPr>
            </p:pic>
            <p:sp>
              <p:nvSpPr>
                <p:cNvPr id="29" name="Rounded Rectangle 28"/>
                <p:cNvSpPr/>
                <p:nvPr/>
              </p:nvSpPr>
              <p:spPr>
                <a:xfrm>
                  <a:off x="4254032" y="2752252"/>
                  <a:ext cx="7703486" cy="350369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6396288" y="2389378"/>
                <a:ext cx="2869696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MY" b="1" dirty="0">
                    <a:latin typeface="+mj-lt"/>
                  </a:rPr>
                  <a:t>Scrapes all listing pages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99194" y="4209710"/>
                <a:ext cx="5771024" cy="15217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9830482" y="4080297"/>
                <a:ext cx="1303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Website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1600" b="1" dirty="0" err="1" smtClean="0">
                    <a:solidFill>
                      <a:srgbClr val="FF0000"/>
                    </a:solidFill>
                  </a:rPr>
                  <a:t>url</a:t>
                </a:r>
                <a:endParaRPr lang="en-MY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796159" y="4814554"/>
                <a:ext cx="5812324" cy="26255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5658624" y="5489646"/>
              <a:ext cx="6198492" cy="978128"/>
              <a:chOff x="5561959" y="5376009"/>
              <a:chExt cx="6198492" cy="97812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0331" b="64381"/>
              <a:stretch/>
            </p:blipFill>
            <p:spPr>
              <a:xfrm>
                <a:off x="5561959" y="5414651"/>
                <a:ext cx="6001738" cy="939486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561959" y="5376009"/>
                <a:ext cx="6198492" cy="978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0212261" y="5120314"/>
              <a:ext cx="18559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+mj-lt"/>
                </a:rPr>
                <a:t>soup.prettify</a:t>
              </a:r>
              <a:r>
                <a:rPr lang="en-US" b="1" dirty="0" smtClean="0">
                  <a:latin typeface="+mj-lt"/>
                </a:rPr>
                <a:t>()</a:t>
              </a:r>
              <a:endParaRPr lang="en-MY" b="1" dirty="0">
                <a:latin typeface="+mj-lt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7563034" y="5145175"/>
              <a:ext cx="177678" cy="276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730844" y="5564227"/>
              <a:ext cx="5625723" cy="1899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145926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983211" y="1187695"/>
            <a:ext cx="7428871" cy="989456"/>
            <a:chOff x="228600" y="1187695"/>
            <a:chExt cx="7428871" cy="989456"/>
          </a:xfrm>
        </p:grpSpPr>
        <p:grpSp>
          <p:nvGrpSpPr>
            <p:cNvPr id="9" name="Group 8"/>
            <p:cNvGrpSpPr/>
            <p:nvPr/>
          </p:nvGrpSpPr>
          <p:grpSpPr>
            <a:xfrm>
              <a:off x="228600" y="1187695"/>
              <a:ext cx="2674393" cy="989456"/>
              <a:chOff x="0" y="2057"/>
              <a:chExt cx="2674393" cy="989456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0" y="2057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Rounded Rectangle 4"/>
              <p:cNvSpPr/>
              <p:nvPr/>
            </p:nvSpPr>
            <p:spPr>
              <a:xfrm>
                <a:off x="48301" y="50358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MY" sz="2000" b="1" i="0" kern="1200" dirty="0" smtClean="0">
                    <a:latin typeface="+mj-lt"/>
                  </a:rPr>
                  <a:t>Scrapes all listing pages</a:t>
                </a:r>
                <a:endParaRPr lang="en-MY" sz="2000" b="1" kern="1200" dirty="0">
                  <a:latin typeface="+mj-lt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902993" y="1286641"/>
              <a:ext cx="4754478" cy="791564"/>
              <a:chOff x="2674393" y="80716"/>
              <a:chExt cx="4754478" cy="791564"/>
            </a:xfrm>
          </p:grpSpPr>
          <p:sp>
            <p:nvSpPr>
              <p:cNvPr id="16" name="Round Same Side Corner Rectangle 15"/>
              <p:cNvSpPr/>
              <p:nvPr/>
            </p:nvSpPr>
            <p:spPr>
              <a:xfrm rot="5400000">
                <a:off x="4655850" y="-1900741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7" name="Round Same Side Corner Rectangle 4"/>
              <p:cNvSpPr/>
              <p:nvPr/>
            </p:nvSpPr>
            <p:spPr>
              <a:xfrm>
                <a:off x="2674394" y="119356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Install packages (</a:t>
                </a:r>
                <a:r>
                  <a:rPr lang="en-US" b="1" i="1" kern="1200" dirty="0" smtClean="0"/>
                  <a:t>requests + </a:t>
                </a:r>
                <a:r>
                  <a:rPr lang="en-US" b="1" i="1" kern="1200" dirty="0" err="1" smtClean="0"/>
                  <a:t>beautifulsoup</a:t>
                </a:r>
                <a:r>
                  <a:rPr lang="en-US" b="1" kern="1200" dirty="0" smtClean="0"/>
                  <a:t>)</a:t>
                </a:r>
                <a:endParaRPr lang="en-MY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b="1" kern="1200" dirty="0" smtClean="0"/>
                  <a:t>Extracts Property Name, Area, Size, Rental</a:t>
                </a:r>
                <a:endParaRPr lang="en-MY" b="1" kern="1200" dirty="0"/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2" name="Group 71"/>
          <p:cNvGrpSpPr/>
          <p:nvPr/>
        </p:nvGrpSpPr>
        <p:grpSpPr>
          <a:xfrm>
            <a:off x="627001" y="2271363"/>
            <a:ext cx="10351701" cy="4513152"/>
            <a:chOff x="853338" y="2276097"/>
            <a:chExt cx="10351701" cy="4513152"/>
          </a:xfrm>
        </p:grpSpPr>
        <p:grpSp>
          <p:nvGrpSpPr>
            <p:cNvPr id="68" name="Group 67"/>
            <p:cNvGrpSpPr/>
            <p:nvPr/>
          </p:nvGrpSpPr>
          <p:grpSpPr>
            <a:xfrm>
              <a:off x="853338" y="2276097"/>
              <a:ext cx="10351701" cy="4513152"/>
              <a:chOff x="101900" y="2288828"/>
              <a:chExt cx="10351701" cy="451315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101900" y="2288828"/>
                <a:ext cx="6437013" cy="4513152"/>
                <a:chOff x="117696" y="2308636"/>
                <a:chExt cx="6437013" cy="4513152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17696" y="2308636"/>
                  <a:ext cx="6437013" cy="4513152"/>
                  <a:chOff x="90535" y="2344848"/>
                  <a:chExt cx="6437013" cy="4513152"/>
                </a:xfrm>
              </p:grpSpPr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599" y="2540206"/>
                    <a:ext cx="6298949" cy="4197549"/>
                  </a:xfrm>
                  <a:prstGeom prst="rect">
                    <a:avLst/>
                  </a:prstGeom>
                </p:spPr>
              </p:pic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90535" y="2344848"/>
                    <a:ext cx="6437013" cy="4513152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19" name="Rectangle 18"/>
                <p:cNvSpPr/>
                <p:nvPr/>
              </p:nvSpPr>
              <p:spPr>
                <a:xfrm>
                  <a:off x="1808923" y="2703443"/>
                  <a:ext cx="1149250" cy="13758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199323" y="3781028"/>
                  <a:ext cx="1251856" cy="131130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1649896" y="4384002"/>
                  <a:ext cx="4850295" cy="108486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404732" y="5945827"/>
                  <a:ext cx="1451112" cy="121202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cxnSp>
            <p:nvCxnSpPr>
              <p:cNvPr id="43" name="Straight Arrow Connector 42"/>
              <p:cNvCxnSpPr/>
              <p:nvPr/>
            </p:nvCxnSpPr>
            <p:spPr>
              <a:xfrm flipH="1" flipV="1">
                <a:off x="4164594" y="2739428"/>
                <a:ext cx="3037811" cy="26084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6641342" y="4427893"/>
                <a:ext cx="567479" cy="6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7218503" y="2288828"/>
                <a:ext cx="3181786" cy="2648722"/>
                <a:chOff x="8285937" y="3831807"/>
                <a:chExt cx="3181786" cy="264872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285937" y="3831807"/>
                  <a:ext cx="3181786" cy="2648722"/>
                  <a:chOff x="8285937" y="3831807"/>
                  <a:chExt cx="3181786" cy="2648722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90" t="33879" r="61052" b="-407"/>
                  <a:stretch/>
                </p:blipFill>
                <p:spPr>
                  <a:xfrm>
                    <a:off x="8285937" y="4182701"/>
                    <a:ext cx="3030895" cy="2297828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611762" y="3831807"/>
                    <a:ext cx="18559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+mj-lt"/>
                      </a:rPr>
                      <a:t>soup.prettify</a:t>
                    </a:r>
                    <a:r>
                      <a:rPr lang="en-US" b="1" dirty="0" smtClean="0">
                        <a:latin typeface="+mj-lt"/>
                      </a:rPr>
                      <a:t>()</a:t>
                    </a:r>
                    <a:endParaRPr lang="en-MY" b="1" dirty="0">
                      <a:latin typeface="+mj-lt"/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8392562" y="4364194"/>
                    <a:ext cx="2417276" cy="289287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8501204" y="5622202"/>
                    <a:ext cx="2966519" cy="679010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52" name="Rectangle 51"/>
                <p:cNvSpPr/>
                <p:nvPr/>
              </p:nvSpPr>
              <p:spPr>
                <a:xfrm>
                  <a:off x="8339249" y="4182701"/>
                  <a:ext cx="3059064" cy="22978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H="1">
                <a:off x="3657600" y="3097782"/>
                <a:ext cx="3491493" cy="70771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/>
              <p:cNvGrpSpPr/>
              <p:nvPr/>
            </p:nvGrpSpPr>
            <p:grpSpPr>
              <a:xfrm>
                <a:off x="7271815" y="5256481"/>
                <a:ext cx="3181786" cy="1271940"/>
                <a:chOff x="8285937" y="2657264"/>
                <a:chExt cx="3181786" cy="1271940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8285937" y="2657264"/>
                  <a:ext cx="3181786" cy="1253833"/>
                  <a:chOff x="8285937" y="2657264"/>
                  <a:chExt cx="3181786" cy="1253833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90" t="407" r="61052" b="73984"/>
                  <a:stretch/>
                </p:blipFill>
                <p:spPr>
                  <a:xfrm>
                    <a:off x="8285937" y="3026596"/>
                    <a:ext cx="3030895" cy="884501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9611762" y="2657264"/>
                    <a:ext cx="18559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 err="1" smtClean="0">
                        <a:latin typeface="+mj-lt"/>
                      </a:rPr>
                      <a:t>soup.prettify</a:t>
                    </a:r>
                    <a:r>
                      <a:rPr lang="en-US" b="1" dirty="0" smtClean="0">
                        <a:latin typeface="+mj-lt"/>
                      </a:rPr>
                      <a:t>()</a:t>
                    </a:r>
                    <a:endParaRPr lang="en-MY" b="1" dirty="0">
                      <a:latin typeface="+mj-lt"/>
                    </a:endParaRPr>
                  </a:p>
                </p:txBody>
              </p:sp>
              <p:sp>
                <p:nvSpPr>
                  <p:cNvPr id="65" name="Rectangle 64"/>
                  <p:cNvSpPr/>
                  <p:nvPr/>
                </p:nvSpPr>
                <p:spPr>
                  <a:xfrm>
                    <a:off x="8392562" y="3105339"/>
                    <a:ext cx="1738266" cy="643149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</p:grpSp>
            <p:sp>
              <p:nvSpPr>
                <p:cNvPr id="62" name="Rectangle 61"/>
                <p:cNvSpPr/>
                <p:nvPr/>
              </p:nvSpPr>
              <p:spPr>
                <a:xfrm>
                  <a:off x="8292974" y="2978590"/>
                  <a:ext cx="3041965" cy="95061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 flipH="1" flipV="1">
                <a:off x="3133574" y="5967981"/>
                <a:ext cx="3901269" cy="107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108969" y="5695936"/>
              <a:ext cx="14883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Extract Rental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90483" y="3998418"/>
              <a:ext cx="17531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Extract Size (</a:t>
              </a:r>
              <a:r>
                <a:rPr lang="en-US" sz="1600" b="1" dirty="0" err="1" smtClean="0">
                  <a:solidFill>
                    <a:srgbClr val="FF0000"/>
                  </a:solidFill>
                </a:rPr>
                <a:t>sqft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)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65803" y="2741881"/>
              <a:ext cx="14883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/>
                  </a:solidFill>
                </a:rPr>
                <a:t>Extract Property Name  &amp; Area</a:t>
              </a:r>
              <a:endParaRPr lang="en-MY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2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/>
          <p:cNvGrpSpPr/>
          <p:nvPr/>
        </p:nvGrpSpPr>
        <p:grpSpPr>
          <a:xfrm>
            <a:off x="627001" y="2271363"/>
            <a:ext cx="6437013" cy="4513152"/>
            <a:chOff x="117696" y="2308636"/>
            <a:chExt cx="6437013" cy="4513152"/>
          </a:xfrm>
        </p:grpSpPr>
        <p:grpSp>
          <p:nvGrpSpPr>
            <p:cNvPr id="18" name="Group 17"/>
            <p:cNvGrpSpPr/>
            <p:nvPr/>
          </p:nvGrpSpPr>
          <p:grpSpPr>
            <a:xfrm>
              <a:off x="117696" y="2308636"/>
              <a:ext cx="6437013" cy="4513152"/>
              <a:chOff x="90535" y="2344848"/>
              <a:chExt cx="6437013" cy="451315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99" y="2578588"/>
                <a:ext cx="6298949" cy="4197549"/>
              </a:xfrm>
              <a:prstGeom prst="rect">
                <a:avLst/>
              </a:prstGeom>
            </p:spPr>
          </p:pic>
          <p:sp>
            <p:nvSpPr>
              <p:cNvPr id="7" name="Rounded Rectangle 6"/>
              <p:cNvSpPr/>
              <p:nvPr/>
            </p:nvSpPr>
            <p:spPr>
              <a:xfrm>
                <a:off x="90535" y="2344848"/>
                <a:ext cx="6437013" cy="451315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346122" y="2824504"/>
              <a:ext cx="2480649" cy="80906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6122" y="3914446"/>
              <a:ext cx="2584890" cy="2778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8199" y="4679487"/>
              <a:ext cx="2602813" cy="11067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46122" y="6095749"/>
              <a:ext cx="2584890" cy="6441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998880" y="1185472"/>
            <a:ext cx="7401723" cy="989456"/>
            <a:chOff x="2395138" y="2934272"/>
            <a:chExt cx="7401723" cy="989456"/>
          </a:xfrm>
        </p:grpSpPr>
        <p:grpSp>
          <p:nvGrpSpPr>
            <p:cNvPr id="45" name="Group 44"/>
            <p:cNvGrpSpPr/>
            <p:nvPr/>
          </p:nvGrpSpPr>
          <p:grpSpPr>
            <a:xfrm>
              <a:off x="5042383" y="3033219"/>
              <a:ext cx="4754478" cy="791564"/>
              <a:chOff x="2674393" y="1139933"/>
              <a:chExt cx="4754478" cy="791564"/>
            </a:xfrm>
          </p:grpSpPr>
          <p:sp>
            <p:nvSpPr>
              <p:cNvPr id="51" name="Round Same Side Corner Rectangle 50"/>
              <p:cNvSpPr/>
              <p:nvPr/>
            </p:nvSpPr>
            <p:spPr>
              <a:xfrm rot="5400000">
                <a:off x="4655850" y="-841524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ound Same Side Corner Rectangle 4"/>
              <p:cNvSpPr/>
              <p:nvPr/>
            </p:nvSpPr>
            <p:spPr>
              <a:xfrm>
                <a:off x="2674394" y="1178573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MY" sz="1800" b="1" i="0" kern="1200" dirty="0" smtClean="0"/>
                  <a:t>Cleans text with regex</a:t>
                </a:r>
                <a:endParaRPr lang="en-MY" sz="1800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MY" sz="1800" b="1" i="0" kern="1200" dirty="0" smtClean="0"/>
                  <a:t>Handles missing/null fields</a:t>
                </a:r>
                <a:r>
                  <a:rPr lang="en-US" sz="1800" b="1" i="0" kern="1200" dirty="0" smtClean="0"/>
                  <a:t> </a:t>
                </a:r>
                <a:endParaRPr lang="en-MY" sz="1800" b="1" kern="12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95138" y="2934272"/>
              <a:ext cx="2674393" cy="989456"/>
              <a:chOff x="27148" y="1040986"/>
              <a:chExt cx="2674393" cy="98945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7148" y="1040986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ounded Rectangle 6"/>
              <p:cNvSpPr/>
              <p:nvPr/>
            </p:nvSpPr>
            <p:spPr>
              <a:xfrm>
                <a:off x="75449" y="1089287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+mj-lt"/>
                  </a:rPr>
                  <a:t>Normalization</a:t>
                </a:r>
                <a:endParaRPr lang="en-MY" sz="2000" b="1" kern="1200" dirty="0">
                  <a:latin typeface="+mj-lt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686392" y="2538756"/>
            <a:ext cx="2951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Normalization</a:t>
            </a:r>
            <a:r>
              <a:rPr lang="en-US" dirty="0" smtClean="0"/>
              <a:t>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Property name - 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- </a:t>
            </a:r>
            <a:r>
              <a:rPr lang="en-US" b="1" dirty="0" err="1" smtClean="0">
                <a:solidFill>
                  <a:srgbClr val="FF0000"/>
                </a:solidFill>
              </a:rPr>
              <a:t>str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Size (</a:t>
            </a:r>
            <a:r>
              <a:rPr lang="en-US" dirty="0" err="1" smtClean="0"/>
              <a:t>sqft</a:t>
            </a:r>
            <a:r>
              <a:rPr lang="en-US" dirty="0" smtClean="0"/>
              <a:t>) -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Rental (MYR) -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endParaRPr lang="en-MY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1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4" name="Group 43"/>
          <p:cNvGrpSpPr/>
          <p:nvPr/>
        </p:nvGrpSpPr>
        <p:grpSpPr>
          <a:xfrm>
            <a:off x="1998880" y="1185472"/>
            <a:ext cx="7401723" cy="989456"/>
            <a:chOff x="2395138" y="2934272"/>
            <a:chExt cx="7401723" cy="989456"/>
          </a:xfrm>
        </p:grpSpPr>
        <p:grpSp>
          <p:nvGrpSpPr>
            <p:cNvPr id="45" name="Group 44"/>
            <p:cNvGrpSpPr/>
            <p:nvPr/>
          </p:nvGrpSpPr>
          <p:grpSpPr>
            <a:xfrm>
              <a:off x="5042383" y="3033219"/>
              <a:ext cx="4754478" cy="791564"/>
              <a:chOff x="2674393" y="1139933"/>
              <a:chExt cx="4754478" cy="791564"/>
            </a:xfrm>
          </p:grpSpPr>
          <p:sp>
            <p:nvSpPr>
              <p:cNvPr id="51" name="Round Same Side Corner Rectangle 50"/>
              <p:cNvSpPr/>
              <p:nvPr/>
            </p:nvSpPr>
            <p:spPr>
              <a:xfrm rot="5400000">
                <a:off x="4655850" y="-841524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Round Same Side Corner Rectangle 4"/>
              <p:cNvSpPr/>
              <p:nvPr/>
            </p:nvSpPr>
            <p:spPr>
              <a:xfrm>
                <a:off x="2674394" y="1178573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MY" sz="1800" b="1" i="0" kern="1200" dirty="0" smtClean="0"/>
                  <a:t>Cleans text with regex</a:t>
                </a:r>
                <a:endParaRPr lang="en-MY" sz="1800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MY" sz="1800" b="1" i="0" kern="1200" dirty="0" smtClean="0"/>
                  <a:t>Handles missing/null fields</a:t>
                </a:r>
                <a:r>
                  <a:rPr lang="en-US" sz="1800" b="1" i="0" kern="1200" dirty="0" smtClean="0"/>
                  <a:t> </a:t>
                </a:r>
                <a:endParaRPr lang="en-MY" sz="1800" b="1" kern="1200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95138" y="2934272"/>
              <a:ext cx="2674393" cy="989456"/>
              <a:chOff x="27148" y="1040986"/>
              <a:chExt cx="2674393" cy="989456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27148" y="1040986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Rounded Rectangle 6"/>
              <p:cNvSpPr/>
              <p:nvPr/>
            </p:nvSpPr>
            <p:spPr>
              <a:xfrm>
                <a:off x="75449" y="1089287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+mj-lt"/>
                  </a:rPr>
                  <a:t>Normalization</a:t>
                </a:r>
                <a:endParaRPr lang="en-MY" sz="2000" b="1" kern="1200" dirty="0">
                  <a:latin typeface="+mj-lt"/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784343" y="2942577"/>
            <a:ext cx="4810990" cy="2169586"/>
            <a:chOff x="802159" y="2794181"/>
            <a:chExt cx="4286470" cy="150502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59" y="2794182"/>
              <a:ext cx="4286470" cy="150502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802159" y="2794181"/>
              <a:ext cx="4095766" cy="150502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41632" y="2942577"/>
            <a:ext cx="412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Handle Missing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 any missing vale with ‘None’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Drop all rows contain ‘None’ especially in Rental &amp; Size columns </a:t>
            </a:r>
          </a:p>
        </p:txBody>
      </p:sp>
    </p:spTree>
    <p:extLst>
      <p:ext uri="{BB962C8B-B14F-4D97-AF65-F5344CB8AC3E}">
        <p14:creationId xmlns:p14="http://schemas.microsoft.com/office/powerpoint/2010/main" val="2041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" name="Group 1"/>
          <p:cNvGrpSpPr/>
          <p:nvPr/>
        </p:nvGrpSpPr>
        <p:grpSpPr>
          <a:xfrm>
            <a:off x="1992885" y="1185472"/>
            <a:ext cx="7428871" cy="989456"/>
            <a:chOff x="2381564" y="2934272"/>
            <a:chExt cx="7428871" cy="989456"/>
          </a:xfrm>
        </p:grpSpPr>
        <p:grpSp>
          <p:nvGrpSpPr>
            <p:cNvPr id="18" name="Group 17"/>
            <p:cNvGrpSpPr/>
            <p:nvPr/>
          </p:nvGrpSpPr>
          <p:grpSpPr>
            <a:xfrm>
              <a:off x="5055957" y="3015111"/>
              <a:ext cx="4754478" cy="791564"/>
              <a:chOff x="2674393" y="2178860"/>
              <a:chExt cx="4754478" cy="791564"/>
            </a:xfrm>
          </p:grpSpPr>
          <p:sp>
            <p:nvSpPr>
              <p:cNvPr id="22" name="Round Same Side Corner Rectangle 21"/>
              <p:cNvSpPr/>
              <p:nvPr/>
            </p:nvSpPr>
            <p:spPr>
              <a:xfrm rot="5400000">
                <a:off x="4655850" y="197403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ound Same Side Corner Rectangle 4"/>
              <p:cNvSpPr/>
              <p:nvPr/>
            </p:nvSpPr>
            <p:spPr>
              <a:xfrm>
                <a:off x="2674394" y="2217501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800" b="1" kern="1200" dirty="0" smtClean="0"/>
                  <a:t>Grouping Area and Property Name</a:t>
                </a:r>
                <a:endParaRPr lang="en-MY" sz="1800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800" b="1" kern="1200" dirty="0" smtClean="0"/>
                  <a:t>Aggregate average rental and size</a:t>
                </a:r>
                <a:endParaRPr lang="en-MY" sz="1800" b="1" kern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81564" y="2934272"/>
              <a:ext cx="2674393" cy="989456"/>
              <a:chOff x="0" y="2098021"/>
              <a:chExt cx="2674393" cy="98945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0" y="2098021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6"/>
              <p:cNvSpPr/>
              <p:nvPr/>
            </p:nvSpPr>
            <p:spPr>
              <a:xfrm>
                <a:off x="48301" y="2146322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+mj-lt"/>
                  </a:rPr>
                  <a:t>Aggregation</a:t>
                </a:r>
                <a:endParaRPr lang="en-MY" sz="1800" b="1" kern="1200" dirty="0">
                  <a:latin typeface="+mj-lt"/>
                </a:endParaRPr>
              </a:p>
            </p:txBody>
          </p:sp>
        </p:grpSp>
      </p:grpSp>
      <p:grpSp>
        <p:nvGrpSpPr>
          <p:cNvPr id="28" name="Group 27"/>
          <p:cNvGrpSpPr/>
          <p:nvPr/>
        </p:nvGrpSpPr>
        <p:grpSpPr>
          <a:xfrm>
            <a:off x="825229" y="2739810"/>
            <a:ext cx="10541542" cy="3096125"/>
            <a:chOff x="825229" y="2739810"/>
            <a:chExt cx="10541542" cy="3096125"/>
          </a:xfrm>
        </p:grpSpPr>
        <p:grpSp>
          <p:nvGrpSpPr>
            <p:cNvPr id="27" name="Group 26"/>
            <p:cNvGrpSpPr/>
            <p:nvPr/>
          </p:nvGrpSpPr>
          <p:grpSpPr>
            <a:xfrm>
              <a:off x="825229" y="2748291"/>
              <a:ext cx="10541542" cy="3087644"/>
              <a:chOff x="825229" y="2748291"/>
              <a:chExt cx="10541542" cy="308764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825229" y="3147257"/>
                <a:ext cx="10541542" cy="2688678"/>
                <a:chOff x="567060" y="2585942"/>
                <a:chExt cx="10541542" cy="2688678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67060" y="2585942"/>
                  <a:ext cx="10541542" cy="2688678"/>
                  <a:chOff x="784343" y="2942578"/>
                  <a:chExt cx="10134136" cy="2076673"/>
                </a:xfrm>
              </p:grpSpPr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784343" y="2942578"/>
                    <a:ext cx="10134136" cy="2076673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MY"/>
                  </a:p>
                </p:txBody>
              </p:sp>
              <p:pic>
                <p:nvPicPr>
                  <p:cNvPr id="3" name="Picture 2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2606"/>
                  <a:stretch/>
                </p:blipFill>
                <p:spPr>
                  <a:xfrm>
                    <a:off x="961279" y="3079874"/>
                    <a:ext cx="9780263" cy="180208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Rectangle 12"/>
                <p:cNvSpPr/>
                <p:nvPr/>
              </p:nvSpPr>
              <p:spPr>
                <a:xfrm>
                  <a:off x="1656784" y="3060071"/>
                  <a:ext cx="2607398" cy="24444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53207" y="3060071"/>
                  <a:ext cx="4501082" cy="24444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575856" y="2748291"/>
                <a:ext cx="12855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err="1" smtClean="0">
                    <a:solidFill>
                      <a:srgbClr val="FF0000"/>
                    </a:solidFill>
                  </a:rPr>
                  <a:t>Groupby</a:t>
                </a:r>
                <a:endParaRPr lang="en-MY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599920" y="2784771"/>
                <a:ext cx="32261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0000"/>
                    </a:solidFill>
                  </a:rPr>
                  <a:t>Find Average Price  &amp; Average Size</a:t>
                </a:r>
                <a:endParaRPr lang="en-MY" sz="16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2960483" y="3086845"/>
                <a:ext cx="45267" cy="3715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8545861" y="3161838"/>
                <a:ext cx="117695" cy="4349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4944754" y="2739810"/>
              <a:ext cx="1662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+mj-lt"/>
                </a:rPr>
                <a:t>Aggregation</a:t>
              </a:r>
              <a:endParaRPr lang="en-MY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5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" name="Group 1"/>
          <p:cNvGrpSpPr/>
          <p:nvPr/>
        </p:nvGrpSpPr>
        <p:grpSpPr>
          <a:xfrm>
            <a:off x="1992885" y="1185472"/>
            <a:ext cx="7428871" cy="989456"/>
            <a:chOff x="2381564" y="2934272"/>
            <a:chExt cx="7428871" cy="989456"/>
          </a:xfrm>
        </p:grpSpPr>
        <p:grpSp>
          <p:nvGrpSpPr>
            <p:cNvPr id="18" name="Group 17"/>
            <p:cNvGrpSpPr/>
            <p:nvPr/>
          </p:nvGrpSpPr>
          <p:grpSpPr>
            <a:xfrm>
              <a:off x="5055957" y="3015111"/>
              <a:ext cx="4754478" cy="791564"/>
              <a:chOff x="2674393" y="2178860"/>
              <a:chExt cx="4754478" cy="791564"/>
            </a:xfrm>
          </p:grpSpPr>
          <p:sp>
            <p:nvSpPr>
              <p:cNvPr id="22" name="Round Same Side Corner Rectangle 21"/>
              <p:cNvSpPr/>
              <p:nvPr/>
            </p:nvSpPr>
            <p:spPr>
              <a:xfrm rot="5400000">
                <a:off x="4655850" y="197403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3" name="Round Same Side Corner Rectangle 4"/>
              <p:cNvSpPr/>
              <p:nvPr/>
            </p:nvSpPr>
            <p:spPr>
              <a:xfrm>
                <a:off x="2674394" y="2217501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800" b="1" kern="1200" dirty="0" smtClean="0"/>
                  <a:t>Grouping Area and Property Name</a:t>
                </a:r>
                <a:endParaRPr lang="en-MY" sz="1800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800" b="1" kern="1200" dirty="0" smtClean="0"/>
                  <a:t>Aggregate average rental and size</a:t>
                </a:r>
                <a:endParaRPr lang="en-MY" sz="1800" b="1" kern="1200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81564" y="2934272"/>
              <a:ext cx="2674393" cy="989456"/>
              <a:chOff x="0" y="2098021"/>
              <a:chExt cx="2674393" cy="989456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0" y="2098021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Rounded Rectangle 6"/>
              <p:cNvSpPr/>
              <p:nvPr/>
            </p:nvSpPr>
            <p:spPr>
              <a:xfrm>
                <a:off x="48301" y="2146322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000" b="1" kern="1200" dirty="0" smtClean="0">
                    <a:latin typeface="+mj-lt"/>
                  </a:rPr>
                  <a:t>Aggregation</a:t>
                </a:r>
                <a:endParaRPr lang="en-MY" sz="1800" b="1" kern="1200" dirty="0">
                  <a:latin typeface="+mj-lt"/>
                </a:endParaRP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2214136" y="2216611"/>
            <a:ext cx="7207620" cy="4568422"/>
            <a:chOff x="2214136" y="2216611"/>
            <a:chExt cx="7207620" cy="4568422"/>
          </a:xfrm>
        </p:grpSpPr>
        <p:grpSp>
          <p:nvGrpSpPr>
            <p:cNvPr id="7" name="Group 6"/>
            <p:cNvGrpSpPr/>
            <p:nvPr/>
          </p:nvGrpSpPr>
          <p:grpSpPr>
            <a:xfrm>
              <a:off x="2214136" y="2585942"/>
              <a:ext cx="7207620" cy="4199091"/>
              <a:chOff x="2214136" y="2437098"/>
              <a:chExt cx="7207620" cy="4199091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4136" y="2437099"/>
                <a:ext cx="7207620" cy="4102311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214136" y="2437098"/>
                <a:ext cx="7207620" cy="41990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720590" y="2216611"/>
              <a:ext cx="219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+mj-lt"/>
                </a:rPr>
                <a:t>s</a:t>
              </a:r>
              <a:r>
                <a:rPr lang="en-US" b="1" dirty="0" err="1" smtClean="0">
                  <a:latin typeface="+mj-lt"/>
                </a:rPr>
                <a:t>orted_summary</a:t>
              </a:r>
              <a:endParaRPr lang="en-MY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9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5" name="Group 4"/>
          <p:cNvGrpSpPr/>
          <p:nvPr/>
        </p:nvGrpSpPr>
        <p:grpSpPr>
          <a:xfrm>
            <a:off x="1992885" y="1185472"/>
            <a:ext cx="7428871" cy="989456"/>
            <a:chOff x="2381564" y="2889007"/>
            <a:chExt cx="7428871" cy="989456"/>
          </a:xfrm>
        </p:grpSpPr>
        <p:grpSp>
          <p:nvGrpSpPr>
            <p:cNvPr id="25" name="Group 24"/>
            <p:cNvGrpSpPr/>
            <p:nvPr/>
          </p:nvGrpSpPr>
          <p:grpSpPr>
            <a:xfrm>
              <a:off x="5055957" y="3033218"/>
              <a:ext cx="4754478" cy="791564"/>
              <a:chOff x="2674393" y="3217789"/>
              <a:chExt cx="4754478" cy="791564"/>
            </a:xfrm>
          </p:grpSpPr>
          <p:sp>
            <p:nvSpPr>
              <p:cNvPr id="34" name="Round Same Side Corner Rectangle 33"/>
              <p:cNvSpPr/>
              <p:nvPr/>
            </p:nvSpPr>
            <p:spPr>
              <a:xfrm rot="5400000">
                <a:off x="4655850" y="1236332"/>
                <a:ext cx="791564" cy="4754478"/>
              </a:xfrm>
              <a:prstGeom prst="round2SameRect">
                <a:avLst/>
              </a:prstGeom>
            </p:spPr>
            <p:style>
              <a:lnRef idx="2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5" name="Round Same Side Corner Rectangle 4"/>
              <p:cNvSpPr/>
              <p:nvPr/>
            </p:nvSpPr>
            <p:spPr>
              <a:xfrm>
                <a:off x="2674394" y="3256430"/>
                <a:ext cx="4715837" cy="71428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0" tIns="123825" rIns="247650" bIns="123825" numCol="1" spcCol="1270" anchor="ctr" anchorCtr="0">
                <a:noAutofit/>
              </a:bodyPr>
              <a:lstStyle/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MY" sz="1800" b="1" i="0" kern="1200" dirty="0" smtClean="0"/>
                  <a:t>Exports to CSV</a:t>
                </a:r>
                <a:endParaRPr lang="en-MY" sz="1800" b="1" kern="1200" dirty="0"/>
              </a:p>
              <a:p>
                <a:pPr marL="171450" lvl="1" indent="-171450" algn="l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1800" b="1" kern="1200" dirty="0" smtClean="0"/>
                  <a:t>Create dashboards</a:t>
                </a:r>
                <a:endParaRPr lang="en-MY" sz="1800" b="1" kern="1200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381564" y="2889007"/>
              <a:ext cx="2674393" cy="989456"/>
              <a:chOff x="0" y="3073578"/>
              <a:chExt cx="2674393" cy="989456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0" y="3073578"/>
                <a:ext cx="2674393" cy="98945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Rounded Rectangle 6"/>
              <p:cNvSpPr/>
              <p:nvPr/>
            </p:nvSpPr>
            <p:spPr>
              <a:xfrm>
                <a:off x="48301" y="3167144"/>
                <a:ext cx="2577791" cy="89285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6200" tIns="38100" rIns="76200" bIns="38100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MY" sz="2000" b="1" i="0" kern="1200" dirty="0" smtClean="0">
                    <a:latin typeface="+mj-lt"/>
                  </a:rPr>
                  <a:t>Exports </a:t>
                </a:r>
                <a:endParaRPr lang="en-MY" sz="2000" b="1" kern="1200" dirty="0">
                  <a:latin typeface="+mj-lt"/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992885" y="2096517"/>
            <a:ext cx="7612842" cy="4607577"/>
            <a:chOff x="1992885" y="2159888"/>
            <a:chExt cx="7612842" cy="4607577"/>
          </a:xfrm>
        </p:grpSpPr>
        <p:grpSp>
          <p:nvGrpSpPr>
            <p:cNvPr id="38" name="Group 37"/>
            <p:cNvGrpSpPr/>
            <p:nvPr/>
          </p:nvGrpSpPr>
          <p:grpSpPr>
            <a:xfrm>
              <a:off x="1992885" y="2159888"/>
              <a:ext cx="7612842" cy="1019712"/>
              <a:chOff x="1992885" y="2548549"/>
              <a:chExt cx="7612842" cy="1019712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992885" y="2917881"/>
                <a:ext cx="7612842" cy="650380"/>
                <a:chOff x="2041186" y="2844261"/>
                <a:chExt cx="7612842" cy="65038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41186" y="2844261"/>
                  <a:ext cx="7460969" cy="650380"/>
                </a:xfrm>
                <a:prstGeom prst="rect">
                  <a:avLst/>
                </a:prstGeom>
              </p:spPr>
            </p:pic>
            <p:sp>
              <p:nvSpPr>
                <p:cNvPr id="12" name="Rounded Rectangle 11"/>
                <p:cNvSpPr/>
                <p:nvPr/>
              </p:nvSpPr>
              <p:spPr>
                <a:xfrm flipH="1">
                  <a:off x="2041186" y="2868991"/>
                  <a:ext cx="7612842" cy="604473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5126690" y="2548549"/>
                <a:ext cx="134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>
                    <a:latin typeface="+mj-lt"/>
                  </a:rPr>
                  <a:t>c</a:t>
                </a:r>
                <a:r>
                  <a:rPr lang="en-US" b="1" dirty="0" err="1" smtClean="0">
                    <a:latin typeface="+mj-lt"/>
                  </a:rPr>
                  <a:t>sv.file</a:t>
                </a:r>
                <a:endParaRPr lang="en-MY" b="1" dirty="0">
                  <a:latin typeface="+mj-lt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36354" y="3283917"/>
              <a:ext cx="6925902" cy="3483548"/>
              <a:chOff x="2326739" y="3347619"/>
              <a:chExt cx="6925902" cy="3483548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796"/>
              <a:stretch/>
            </p:blipFill>
            <p:spPr>
              <a:xfrm>
                <a:off x="2326740" y="3347619"/>
                <a:ext cx="6925901" cy="3483548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2326739" y="3347619"/>
                <a:ext cx="6925902" cy="3483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14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MUDAH Web Scrape (Python)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xmlns="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83300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1E755E2-4A99-478A-BBEF-ACE16BEB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Area: Mont Kiara</a:t>
            </a: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Size(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Sq.ft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): 3,720</a:t>
            </a:r>
          </a:p>
          <a:p>
            <a:pPr>
              <a:lnSpc>
                <a:spcPts val="1900"/>
              </a:lnSpc>
            </a:pPr>
            <a:r>
              <a:rPr lang="en-MY" sz="1400" b="1" dirty="0" smtClean="0"/>
              <a:t>Average </a:t>
            </a:r>
            <a:r>
              <a:rPr lang="en-MY" sz="1400" b="1" dirty="0"/>
              <a:t>Rental (MYR</a:t>
            </a:r>
            <a:r>
              <a:rPr lang="en-MY" sz="1400" b="1" dirty="0" smtClean="0"/>
              <a:t>) : 14,000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1E47AC8-8358-4724-91F8-0D1B21FC5F47}"/>
              </a:ext>
            </a:extLst>
          </p:cNvPr>
          <p:cNvSpPr/>
          <p:nvPr/>
        </p:nvSpPr>
        <p:spPr>
          <a:xfrm>
            <a:off x="838204" y="497282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10 Mont Kiara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1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Area: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KL City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Size(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Sq.ft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3,285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MY" sz="1400" b="1" dirty="0"/>
              <a:t>Average Rental (MYR) : 14,000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One KL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2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Mont Kiara</a:t>
            </a:r>
            <a:endParaRPr lang="en-MY" sz="1400" dirty="0"/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Average Size(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Sq.ft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):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2,918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MY" sz="1400" b="1" dirty="0"/>
              <a:t>Average Rental (MYR) : 14,000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3240386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MY" sz="3200" dirty="0"/>
              <a:t>Serene Mont Kiara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TOP 3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0" y="733332"/>
            <a:ext cx="343126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Python Code:</a:t>
            </a:r>
          </a:p>
          <a:p>
            <a:endParaRPr lang="en-US" sz="600" dirty="0"/>
          </a:p>
          <a:p>
            <a:endParaRPr lang="en-US" sz="800" dirty="0" smtClean="0"/>
          </a:p>
          <a:p>
            <a:r>
              <a:rPr lang="en-US" sz="800" dirty="0" smtClean="0"/>
              <a:t>!</a:t>
            </a:r>
            <a:r>
              <a:rPr lang="en-US" sz="800" dirty="0"/>
              <a:t>pip install requests</a:t>
            </a:r>
          </a:p>
          <a:p>
            <a:r>
              <a:rPr lang="en-US" sz="800" dirty="0"/>
              <a:t>!pip install beautifulsoup4</a:t>
            </a:r>
          </a:p>
          <a:p>
            <a:r>
              <a:rPr lang="en-US" sz="800" dirty="0"/>
              <a:t>!pip install pandas</a:t>
            </a:r>
          </a:p>
          <a:p>
            <a:r>
              <a:rPr lang="en-US" sz="800" dirty="0"/>
              <a:t>!pip install </a:t>
            </a:r>
            <a:r>
              <a:rPr lang="en-US" sz="800" dirty="0" err="1"/>
              <a:t>tqdm</a:t>
            </a:r>
            <a:endParaRPr lang="en-US" sz="800" dirty="0"/>
          </a:p>
          <a:p>
            <a:endParaRPr lang="en-MY" sz="800" dirty="0" smtClean="0"/>
          </a:p>
          <a:p>
            <a:r>
              <a:rPr lang="en-MY" sz="800" dirty="0" smtClean="0"/>
              <a:t>import </a:t>
            </a:r>
            <a:r>
              <a:rPr lang="en-MY" sz="800" dirty="0"/>
              <a:t>requests</a:t>
            </a:r>
          </a:p>
          <a:p>
            <a:r>
              <a:rPr lang="en-MY" sz="800" dirty="0"/>
              <a:t>from bs4 import </a:t>
            </a:r>
            <a:r>
              <a:rPr lang="en-MY" sz="800" dirty="0" err="1"/>
              <a:t>BeautifulSoup</a:t>
            </a:r>
            <a:endParaRPr lang="en-MY" sz="800" dirty="0"/>
          </a:p>
          <a:p>
            <a:r>
              <a:rPr lang="en-MY" sz="800" dirty="0"/>
              <a:t>import </a:t>
            </a:r>
            <a:r>
              <a:rPr lang="en-MY" sz="800" dirty="0" err="1"/>
              <a:t>json</a:t>
            </a:r>
            <a:endParaRPr lang="en-MY" sz="800" dirty="0"/>
          </a:p>
          <a:p>
            <a:r>
              <a:rPr lang="en-MY" sz="800" dirty="0"/>
              <a:t>import re</a:t>
            </a:r>
          </a:p>
          <a:p>
            <a:r>
              <a:rPr lang="en-MY" sz="800" dirty="0"/>
              <a:t>import pandas as </a:t>
            </a:r>
            <a:r>
              <a:rPr lang="en-MY" sz="800" dirty="0" err="1"/>
              <a:t>pd</a:t>
            </a:r>
            <a:endParaRPr lang="en-MY" sz="800" dirty="0"/>
          </a:p>
          <a:p>
            <a:r>
              <a:rPr lang="en-MY" sz="800" dirty="0"/>
              <a:t>from </a:t>
            </a:r>
            <a:r>
              <a:rPr lang="en-MY" sz="800" dirty="0" err="1"/>
              <a:t>tqdm</a:t>
            </a:r>
            <a:r>
              <a:rPr lang="en-MY" sz="800" dirty="0"/>
              <a:t> import </a:t>
            </a:r>
            <a:r>
              <a:rPr lang="en-MY" sz="800" dirty="0" err="1"/>
              <a:t>tqdm</a:t>
            </a:r>
            <a:endParaRPr lang="en-MY" sz="800" dirty="0"/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data=[]</a:t>
            </a:r>
          </a:p>
          <a:p>
            <a:r>
              <a:rPr lang="en-MY" sz="800" dirty="0"/>
              <a:t>page = 1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# </a:t>
            </a:r>
            <a:r>
              <a:rPr lang="en-MY" sz="800" dirty="0" err="1"/>
              <a:t>tqdm</a:t>
            </a:r>
            <a:r>
              <a:rPr lang="en-MY" sz="800" dirty="0"/>
              <a:t> with manual update</a:t>
            </a:r>
          </a:p>
          <a:p>
            <a:r>
              <a:rPr lang="en-MY" sz="800" dirty="0" err="1"/>
              <a:t>pbar</a:t>
            </a:r>
            <a:r>
              <a:rPr lang="en-MY" sz="800" dirty="0"/>
              <a:t> = </a:t>
            </a:r>
            <a:r>
              <a:rPr lang="en-MY" sz="800" dirty="0" err="1"/>
              <a:t>tqdm</a:t>
            </a:r>
            <a:r>
              <a:rPr lang="en-MY" sz="800" dirty="0"/>
              <a:t>(</a:t>
            </a:r>
            <a:r>
              <a:rPr lang="en-MY" sz="800" dirty="0" err="1"/>
              <a:t>desc</a:t>
            </a:r>
            <a:r>
              <a:rPr lang="en-MY" sz="800" dirty="0"/>
              <a:t>="Scraping pages", unit="page")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while True:</a:t>
            </a:r>
          </a:p>
          <a:p>
            <a:r>
              <a:rPr lang="en-MY" sz="800" dirty="0"/>
              <a:t>  </a:t>
            </a:r>
            <a:r>
              <a:rPr lang="en-MY" sz="800" dirty="0" err="1"/>
              <a:t>url</a:t>
            </a:r>
            <a:r>
              <a:rPr lang="en-MY" sz="800" dirty="0"/>
              <a:t>=</a:t>
            </a:r>
            <a:r>
              <a:rPr lang="en-MY" sz="800" dirty="0" err="1"/>
              <a:t>f"https</a:t>
            </a:r>
            <a:r>
              <a:rPr lang="en-MY" sz="800" dirty="0"/>
              <a:t>://www.mudah.my/kuala-lumpur/apartment-condominium-for-rent?o={page}"</a:t>
            </a:r>
          </a:p>
          <a:p>
            <a:r>
              <a:rPr lang="en-MY" sz="800" dirty="0"/>
              <a:t>  response=</a:t>
            </a:r>
            <a:r>
              <a:rPr lang="en-MY" sz="800" dirty="0" err="1"/>
              <a:t>requests.get</a:t>
            </a:r>
            <a:r>
              <a:rPr lang="en-MY" sz="800" dirty="0"/>
              <a:t>(</a:t>
            </a:r>
            <a:r>
              <a:rPr lang="en-MY" sz="800" dirty="0" err="1"/>
              <a:t>url</a:t>
            </a:r>
            <a:r>
              <a:rPr lang="en-MY" sz="800" dirty="0"/>
              <a:t>)</a:t>
            </a:r>
          </a:p>
          <a:p>
            <a:r>
              <a:rPr lang="en-MY" sz="800" dirty="0"/>
              <a:t>  soup=</a:t>
            </a:r>
            <a:r>
              <a:rPr lang="en-MY" sz="800" dirty="0" err="1"/>
              <a:t>BeautifulSoup</a:t>
            </a:r>
            <a:r>
              <a:rPr lang="en-MY" sz="800" dirty="0"/>
              <a:t>(response.text,"</a:t>
            </a:r>
            <a:r>
              <a:rPr lang="en-MY" sz="800" dirty="0" err="1"/>
              <a:t>html.parser</a:t>
            </a:r>
            <a:r>
              <a:rPr lang="en-MY" sz="800" dirty="0"/>
              <a:t>")</a:t>
            </a:r>
          </a:p>
          <a:p>
            <a:r>
              <a:rPr lang="en-MY" sz="800" dirty="0"/>
              <a:t>  #</a:t>
            </a:r>
            <a:r>
              <a:rPr lang="en-MY" sz="800" dirty="0" err="1"/>
              <a:t>soup.prettify</a:t>
            </a:r>
            <a:r>
              <a:rPr lang="en-MY" sz="800" dirty="0"/>
              <a:t>()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listings=</a:t>
            </a:r>
            <a:r>
              <a:rPr lang="en-MY" sz="800" dirty="0" err="1"/>
              <a:t>soup.find_all</a:t>
            </a:r>
            <a:r>
              <a:rPr lang="en-MY" sz="800" dirty="0"/>
              <a:t>('</a:t>
            </a:r>
            <a:r>
              <a:rPr lang="en-MY" sz="800" dirty="0" err="1"/>
              <a:t>div',class</a:t>
            </a:r>
            <a:r>
              <a:rPr lang="en-MY" sz="800" dirty="0"/>
              <a:t>_="w_100% p_12px_16px </a:t>
            </a:r>
            <a:r>
              <a:rPr lang="en-MY" sz="800" dirty="0" err="1"/>
              <a:t>d_flex</a:t>
            </a:r>
            <a:r>
              <a:rPr lang="en-MY" sz="800" dirty="0"/>
              <a:t> flex-</a:t>
            </a:r>
            <a:r>
              <a:rPr lang="en-MY" sz="800" dirty="0" err="1"/>
              <a:t>d_column</a:t>
            </a:r>
            <a:r>
              <a:rPr lang="en-MY" sz="800" dirty="0"/>
              <a:t> </a:t>
            </a:r>
            <a:r>
              <a:rPr lang="en-MY" sz="800" dirty="0" err="1"/>
              <a:t>jc_space</a:t>
            </a:r>
            <a:r>
              <a:rPr lang="en-MY" sz="800" dirty="0"/>
              <a:t>-between </a:t>
            </a:r>
            <a:r>
              <a:rPr lang="en-MY" sz="800" dirty="0" err="1"/>
              <a:t>ai_stretch</a:t>
            </a:r>
            <a:r>
              <a:rPr lang="en-MY" sz="800" dirty="0"/>
              <a:t>")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# Stop if no more listings</a:t>
            </a:r>
          </a:p>
          <a:p>
            <a:r>
              <a:rPr lang="en-MY" sz="800" dirty="0"/>
              <a:t>  if not listings:</a:t>
            </a:r>
          </a:p>
          <a:p>
            <a:r>
              <a:rPr lang="en-MY" sz="800" dirty="0"/>
              <a:t>      break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for listing in listings: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    # Extract property name (Remove text in parentheses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property_name</a:t>
            </a:r>
            <a:r>
              <a:rPr lang="en-MY" sz="800" dirty="0"/>
              <a:t> = </a:t>
            </a:r>
            <a:r>
              <a:rPr lang="en-MY" sz="800" dirty="0" err="1"/>
              <a:t>listing.find</a:t>
            </a:r>
            <a:r>
              <a:rPr lang="en-MY" sz="800" dirty="0"/>
              <a:t>('h3', class_='</a:t>
            </a:r>
            <a:r>
              <a:rPr lang="en-MY" sz="800" dirty="0" err="1"/>
              <a:t>c_black</a:t>
            </a:r>
            <a:r>
              <a:rPr lang="en-MY" sz="800" dirty="0"/>
              <a:t>').</a:t>
            </a:r>
            <a:r>
              <a:rPr lang="en-MY" sz="800" dirty="0" err="1"/>
              <a:t>get_text</a:t>
            </a:r>
            <a:r>
              <a:rPr lang="en-MY" sz="800" dirty="0"/>
              <a:t>(strip=True)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property_name</a:t>
            </a:r>
            <a:r>
              <a:rPr lang="en-MY" sz="800" dirty="0"/>
              <a:t>=</a:t>
            </a:r>
            <a:r>
              <a:rPr lang="en-MY" sz="800" dirty="0" err="1"/>
              <a:t>re.sub</a:t>
            </a:r>
            <a:r>
              <a:rPr lang="en-MY" sz="800" dirty="0"/>
              <a:t>(r"\s*\(.*?\)", "", </a:t>
            </a:r>
            <a:r>
              <a:rPr lang="en-MY" sz="800" dirty="0" err="1"/>
              <a:t>property_name</a:t>
            </a:r>
            <a:r>
              <a:rPr lang="en-MY" sz="800" dirty="0"/>
              <a:t>)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property_name</a:t>
            </a:r>
            <a:r>
              <a:rPr lang="en-MY" sz="800" dirty="0"/>
              <a:t>=</a:t>
            </a:r>
            <a:r>
              <a:rPr lang="en-MY" sz="800" dirty="0" err="1"/>
              <a:t>property_name.split</a:t>
            </a:r>
            <a:r>
              <a:rPr lang="en-MY" sz="800" dirty="0"/>
              <a:t>(',')[0]</a:t>
            </a:r>
          </a:p>
          <a:p>
            <a:r>
              <a:rPr lang="en-MY" sz="800" dirty="0"/>
              <a:t>      if '@' in </a:t>
            </a:r>
            <a:r>
              <a:rPr lang="en-MY" sz="800" dirty="0" err="1"/>
              <a:t>property_name</a:t>
            </a:r>
            <a:r>
              <a:rPr lang="en-MY" sz="800" dirty="0"/>
              <a:t>:</a:t>
            </a:r>
          </a:p>
          <a:p>
            <a:r>
              <a:rPr lang="en-MY" sz="800" dirty="0"/>
              <a:t>          </a:t>
            </a:r>
            <a:r>
              <a:rPr lang="en-MY" sz="800" dirty="0" err="1"/>
              <a:t>property_name</a:t>
            </a:r>
            <a:r>
              <a:rPr lang="en-MY" sz="800" dirty="0"/>
              <a:t>=</a:t>
            </a:r>
            <a:r>
              <a:rPr lang="en-MY" sz="800" dirty="0" err="1"/>
              <a:t>property_name.split</a:t>
            </a:r>
            <a:r>
              <a:rPr lang="en-MY" sz="800" dirty="0"/>
              <a:t>('@')[0]</a:t>
            </a:r>
          </a:p>
          <a:p>
            <a:r>
              <a:rPr lang="en-MY" sz="800" dirty="0"/>
              <a:t>      else:</a:t>
            </a:r>
          </a:p>
          <a:p>
            <a:r>
              <a:rPr lang="en-MY" sz="800" dirty="0"/>
              <a:t>          </a:t>
            </a:r>
            <a:r>
              <a:rPr lang="en-MY" sz="800" dirty="0" err="1"/>
              <a:t>property_name</a:t>
            </a:r>
            <a:r>
              <a:rPr lang="en-MY" sz="800" dirty="0"/>
              <a:t>=</a:t>
            </a:r>
            <a:r>
              <a:rPr lang="en-MY" sz="800" dirty="0" err="1"/>
              <a:t>property_name</a:t>
            </a:r>
            <a:endParaRPr lang="en-MY" sz="800" dirty="0"/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 </a:t>
            </a:r>
            <a:endParaRPr lang="en-MY" sz="600" dirty="0"/>
          </a:p>
        </p:txBody>
      </p:sp>
      <p:sp>
        <p:nvSpPr>
          <p:cNvPr id="13" name="TextBox 12"/>
          <p:cNvSpPr txBox="1"/>
          <p:nvPr/>
        </p:nvSpPr>
        <p:spPr>
          <a:xfrm>
            <a:off x="3425322" y="1287283"/>
            <a:ext cx="4399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/>
              <a:t>  # Extract area(Remove text in parentheses)</a:t>
            </a:r>
          </a:p>
          <a:p>
            <a:r>
              <a:rPr lang="en-MY" sz="800" dirty="0"/>
              <a:t>      area=</a:t>
            </a:r>
            <a:r>
              <a:rPr lang="en-MY" sz="800" dirty="0" err="1"/>
              <a:t>listing.find</a:t>
            </a:r>
            <a:r>
              <a:rPr lang="en-MY" sz="800" dirty="0"/>
              <a:t>('h3', class_='</a:t>
            </a:r>
            <a:r>
              <a:rPr lang="en-MY" sz="800" dirty="0" err="1"/>
              <a:t>c_black</a:t>
            </a:r>
            <a:r>
              <a:rPr lang="en-MY" sz="800" dirty="0"/>
              <a:t>').</a:t>
            </a:r>
            <a:r>
              <a:rPr lang="en-MY" sz="800" dirty="0" err="1"/>
              <a:t>get_text</a:t>
            </a:r>
            <a:r>
              <a:rPr lang="en-MY" sz="800" dirty="0"/>
              <a:t>(strip=True)</a:t>
            </a:r>
          </a:p>
          <a:p>
            <a:r>
              <a:rPr lang="en-MY" sz="800" dirty="0"/>
              <a:t>      area=</a:t>
            </a:r>
            <a:r>
              <a:rPr lang="en-MY" sz="800" dirty="0" err="1"/>
              <a:t>re.sub</a:t>
            </a:r>
            <a:r>
              <a:rPr lang="en-MY" sz="800" dirty="0"/>
              <a:t>(r"\s*\(.*?\)", "", area)</a:t>
            </a:r>
          </a:p>
          <a:p>
            <a:r>
              <a:rPr lang="en-MY" sz="800" dirty="0"/>
              <a:t>      area=</a:t>
            </a:r>
            <a:r>
              <a:rPr lang="en-MY" sz="800" dirty="0" err="1"/>
              <a:t>area.split</a:t>
            </a:r>
            <a:r>
              <a:rPr lang="en-MY" sz="800" dirty="0"/>
              <a:t>(',')[1] if </a:t>
            </a:r>
            <a:r>
              <a:rPr lang="en-MY" sz="800" dirty="0" err="1"/>
              <a:t>len</a:t>
            </a:r>
            <a:r>
              <a:rPr lang="en-MY" sz="800" dirty="0"/>
              <a:t>(area) &gt; 1 else None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    # Extract size number only if followed by '</a:t>
            </a:r>
            <a:r>
              <a:rPr lang="en-MY" sz="800" dirty="0" err="1"/>
              <a:t>sq.ft</a:t>
            </a:r>
            <a:r>
              <a:rPr lang="en-MY" sz="800" dirty="0"/>
              <a:t>'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size_number</a:t>
            </a:r>
            <a:r>
              <a:rPr lang="en-MY" sz="800" dirty="0"/>
              <a:t> = </a:t>
            </a:r>
            <a:r>
              <a:rPr lang="en-MY" sz="800" dirty="0" err="1"/>
              <a:t>listing.find</a:t>
            </a:r>
            <a:r>
              <a:rPr lang="en-MY" sz="800" dirty="0"/>
              <a:t>('span', class_='</a:t>
            </a:r>
            <a:r>
              <a:rPr lang="en-MY" sz="800" dirty="0" err="1"/>
              <a:t>fs_sm</a:t>
            </a:r>
            <a:r>
              <a:rPr lang="en-MY" sz="800" dirty="0"/>
              <a:t> lh_1.25rem font-</a:t>
            </a:r>
            <a:r>
              <a:rPr lang="en-MY" sz="800" dirty="0" err="1"/>
              <a:t>style_normal</a:t>
            </a:r>
            <a:r>
              <a:rPr lang="en-MY" sz="800" dirty="0"/>
              <a:t> </a:t>
            </a:r>
            <a:r>
              <a:rPr lang="en-MY" sz="800" dirty="0" err="1"/>
              <a:t>fw_bold</a:t>
            </a:r>
            <a:r>
              <a:rPr lang="en-MY" sz="800" dirty="0"/>
              <a:t> </a:t>
            </a:r>
            <a:r>
              <a:rPr lang="en-MY" sz="800" dirty="0" err="1"/>
              <a:t>c_var</a:t>
            </a:r>
            <a:r>
              <a:rPr lang="en-MY" sz="800" dirty="0"/>
              <a:t>(--</a:t>
            </a:r>
            <a:r>
              <a:rPr lang="en-MY" sz="800" dirty="0" err="1"/>
              <a:t>mudah</a:t>
            </a:r>
            <a:r>
              <a:rPr lang="en-MY" sz="800" dirty="0"/>
              <a:t>-</a:t>
            </a:r>
            <a:r>
              <a:rPr lang="en-MY" sz="800" dirty="0" err="1"/>
              <a:t>colors</a:t>
            </a:r>
            <a:r>
              <a:rPr lang="en-MY" sz="800" dirty="0"/>
              <a:t>-text-hi-</a:t>
            </a:r>
            <a:r>
              <a:rPr lang="en-MY" sz="800" dirty="0" err="1"/>
              <a:t>emp</a:t>
            </a:r>
            <a:r>
              <a:rPr lang="en-MY" sz="800" dirty="0"/>
              <a:t>)')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size_unit</a:t>
            </a:r>
            <a:r>
              <a:rPr lang="en-MY" sz="800" dirty="0"/>
              <a:t> = </a:t>
            </a:r>
            <a:r>
              <a:rPr lang="en-MY" sz="800" dirty="0" err="1"/>
              <a:t>listing.find</a:t>
            </a:r>
            <a:r>
              <a:rPr lang="en-MY" sz="800" dirty="0"/>
              <a:t>('span', class_='</a:t>
            </a:r>
            <a:r>
              <a:rPr lang="en-MY" sz="800" dirty="0" err="1"/>
              <a:t>c_var</a:t>
            </a:r>
            <a:r>
              <a:rPr lang="en-MY" sz="800" dirty="0"/>
              <a:t>(--</a:t>
            </a:r>
            <a:r>
              <a:rPr lang="en-MY" sz="800" dirty="0" err="1"/>
              <a:t>mudah</a:t>
            </a:r>
            <a:r>
              <a:rPr lang="en-MY" sz="800" dirty="0"/>
              <a:t>-</a:t>
            </a:r>
            <a:r>
              <a:rPr lang="en-MY" sz="800" dirty="0" err="1"/>
              <a:t>colors</a:t>
            </a:r>
            <a:r>
              <a:rPr lang="en-MY" sz="800" dirty="0"/>
              <a:t>-text-hi-</a:t>
            </a:r>
            <a:r>
              <a:rPr lang="en-MY" sz="800" dirty="0" err="1"/>
              <a:t>emp</a:t>
            </a:r>
            <a:r>
              <a:rPr lang="en-MY" sz="800" dirty="0"/>
              <a:t>) </a:t>
            </a:r>
            <a:r>
              <a:rPr lang="en-MY" sz="800" dirty="0" err="1"/>
              <a:t>fs_sm</a:t>
            </a:r>
            <a:r>
              <a:rPr lang="en-MY" sz="800" dirty="0"/>
              <a:t> lh_1.25rem font-</a:t>
            </a:r>
            <a:r>
              <a:rPr lang="en-MY" sz="800" dirty="0" err="1"/>
              <a:t>style_normal</a:t>
            </a:r>
            <a:r>
              <a:rPr lang="en-MY" sz="800" dirty="0"/>
              <a:t> </a:t>
            </a:r>
            <a:r>
              <a:rPr lang="en-MY" sz="800" dirty="0" err="1"/>
              <a:t>fw_normal</a:t>
            </a:r>
            <a:r>
              <a:rPr lang="en-MY" sz="800" dirty="0"/>
              <a:t>')</a:t>
            </a:r>
          </a:p>
          <a:p>
            <a:r>
              <a:rPr lang="en-MY" sz="800" dirty="0"/>
              <a:t>      if </a:t>
            </a:r>
            <a:r>
              <a:rPr lang="en-MY" sz="800" dirty="0" err="1"/>
              <a:t>size_number</a:t>
            </a:r>
            <a:r>
              <a:rPr lang="en-MY" sz="800" dirty="0"/>
              <a:t> and </a:t>
            </a:r>
            <a:r>
              <a:rPr lang="en-MY" sz="800" dirty="0" err="1"/>
              <a:t>size_unit</a:t>
            </a:r>
            <a:r>
              <a:rPr lang="en-MY" sz="800" dirty="0"/>
              <a:t>:</a:t>
            </a:r>
          </a:p>
          <a:p>
            <a:r>
              <a:rPr lang="en-MY" sz="800" dirty="0"/>
              <a:t>          </a:t>
            </a:r>
            <a:r>
              <a:rPr lang="en-MY" sz="800" dirty="0" err="1"/>
              <a:t>number_text</a:t>
            </a:r>
            <a:r>
              <a:rPr lang="en-MY" sz="800" dirty="0"/>
              <a:t> = </a:t>
            </a:r>
            <a:r>
              <a:rPr lang="en-MY" sz="800" dirty="0" err="1"/>
              <a:t>size_number.get_text</a:t>
            </a:r>
            <a:r>
              <a:rPr lang="en-MY" sz="800" dirty="0"/>
              <a:t>(strip=True)</a:t>
            </a:r>
          </a:p>
          <a:p>
            <a:r>
              <a:rPr lang="en-MY" sz="800" dirty="0"/>
              <a:t>          </a:t>
            </a:r>
            <a:r>
              <a:rPr lang="en-MY" sz="800" dirty="0" err="1"/>
              <a:t>unit_text</a:t>
            </a:r>
            <a:r>
              <a:rPr lang="en-MY" sz="800" dirty="0"/>
              <a:t> = </a:t>
            </a:r>
            <a:r>
              <a:rPr lang="en-MY" sz="800" dirty="0" err="1"/>
              <a:t>size_unit.get_text</a:t>
            </a:r>
            <a:r>
              <a:rPr lang="en-MY" sz="800" dirty="0"/>
              <a:t>(strip=True)</a:t>
            </a:r>
          </a:p>
          <a:p>
            <a:r>
              <a:rPr lang="en-MY" sz="800" dirty="0"/>
              <a:t>          if '</a:t>
            </a:r>
            <a:r>
              <a:rPr lang="en-MY" sz="800" dirty="0" err="1"/>
              <a:t>sq.ft</a:t>
            </a:r>
            <a:r>
              <a:rPr lang="en-MY" sz="800" dirty="0"/>
              <a:t>' in </a:t>
            </a:r>
            <a:r>
              <a:rPr lang="en-MY" sz="800" dirty="0" err="1"/>
              <a:t>unit_text</a:t>
            </a:r>
            <a:r>
              <a:rPr lang="en-MY" sz="800" dirty="0"/>
              <a:t>:</a:t>
            </a:r>
          </a:p>
          <a:p>
            <a:r>
              <a:rPr lang="en-MY" sz="800" dirty="0"/>
              <a:t>            size = </a:t>
            </a:r>
            <a:r>
              <a:rPr lang="en-MY" sz="800" dirty="0" err="1"/>
              <a:t>int</a:t>
            </a:r>
            <a:r>
              <a:rPr lang="en-MY" sz="800" dirty="0"/>
              <a:t>(</a:t>
            </a:r>
            <a:r>
              <a:rPr lang="en-MY" sz="800" dirty="0" err="1"/>
              <a:t>re.sub</a:t>
            </a:r>
            <a:r>
              <a:rPr lang="en-MY" sz="800" dirty="0"/>
              <a:t>(r'[^\d]', '', </a:t>
            </a:r>
            <a:r>
              <a:rPr lang="en-MY" sz="800" dirty="0" err="1"/>
              <a:t>number_text</a:t>
            </a:r>
            <a:r>
              <a:rPr lang="en-MY" sz="800" dirty="0"/>
              <a:t>))</a:t>
            </a:r>
          </a:p>
          <a:p>
            <a:r>
              <a:rPr lang="en-MY" sz="800" dirty="0"/>
              <a:t>          else:</a:t>
            </a:r>
          </a:p>
          <a:p>
            <a:r>
              <a:rPr lang="en-MY" sz="800" dirty="0"/>
              <a:t>            size = None</a:t>
            </a:r>
          </a:p>
          <a:p>
            <a:r>
              <a:rPr lang="en-MY" sz="800" dirty="0"/>
              <a:t>      else:</a:t>
            </a:r>
          </a:p>
          <a:p>
            <a:r>
              <a:rPr lang="en-MY" sz="800" dirty="0"/>
              <a:t>        size = None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    # Extract Rental (Remove everything except digits)</a:t>
            </a:r>
          </a:p>
          <a:p>
            <a:r>
              <a:rPr lang="en-MY" sz="800" dirty="0"/>
              <a:t>      </a:t>
            </a:r>
            <a:r>
              <a:rPr lang="en-MY" sz="800" dirty="0" err="1"/>
              <a:t>price_rm</a:t>
            </a:r>
            <a:r>
              <a:rPr lang="en-MY" sz="800" dirty="0"/>
              <a:t>=</a:t>
            </a:r>
            <a:r>
              <a:rPr lang="en-MY" sz="800" dirty="0" err="1"/>
              <a:t>listing.find</a:t>
            </a:r>
            <a:r>
              <a:rPr lang="en-MY" sz="800" dirty="0"/>
              <a:t>('span', class_="</a:t>
            </a:r>
            <a:r>
              <a:rPr lang="en-MY" sz="800" dirty="0" err="1"/>
              <a:t>currPrice</a:t>
            </a:r>
            <a:r>
              <a:rPr lang="en-MY" sz="800" dirty="0"/>
              <a:t>")</a:t>
            </a:r>
          </a:p>
          <a:p>
            <a:r>
              <a:rPr lang="en-MY" sz="800" dirty="0"/>
              <a:t>      if </a:t>
            </a:r>
            <a:r>
              <a:rPr lang="en-MY" sz="800" dirty="0" err="1"/>
              <a:t>price_rm</a:t>
            </a:r>
            <a:r>
              <a:rPr lang="en-MY" sz="800" dirty="0"/>
              <a:t>:</a:t>
            </a:r>
          </a:p>
          <a:p>
            <a:r>
              <a:rPr lang="en-MY" sz="800" dirty="0"/>
              <a:t>          </a:t>
            </a:r>
            <a:r>
              <a:rPr lang="en-MY" sz="800" dirty="0" err="1"/>
              <a:t>price_text</a:t>
            </a:r>
            <a:r>
              <a:rPr lang="en-MY" sz="800" dirty="0"/>
              <a:t> = </a:t>
            </a:r>
            <a:r>
              <a:rPr lang="en-MY" sz="800" dirty="0" err="1"/>
              <a:t>price_rm.get_text</a:t>
            </a:r>
            <a:r>
              <a:rPr lang="en-MY" sz="800" dirty="0"/>
              <a:t>(strip=True)</a:t>
            </a:r>
          </a:p>
          <a:p>
            <a:r>
              <a:rPr lang="en-MY" sz="800" dirty="0"/>
              <a:t>          price = </a:t>
            </a:r>
            <a:r>
              <a:rPr lang="en-MY" sz="800" dirty="0" err="1"/>
              <a:t>int</a:t>
            </a:r>
            <a:r>
              <a:rPr lang="en-MY" sz="800" dirty="0"/>
              <a:t>(</a:t>
            </a:r>
            <a:r>
              <a:rPr lang="en-MY" sz="800" dirty="0" err="1"/>
              <a:t>re.sub</a:t>
            </a:r>
            <a:r>
              <a:rPr lang="en-MY" sz="800" dirty="0"/>
              <a:t>(r'[^\d]', '', </a:t>
            </a:r>
            <a:r>
              <a:rPr lang="en-MY" sz="800" dirty="0" err="1"/>
              <a:t>price_text</a:t>
            </a:r>
            <a:r>
              <a:rPr lang="en-MY" sz="800" dirty="0"/>
              <a:t>))</a:t>
            </a:r>
          </a:p>
          <a:p>
            <a:r>
              <a:rPr lang="en-MY" sz="800" dirty="0"/>
              <a:t>      else:</a:t>
            </a:r>
          </a:p>
          <a:p>
            <a:r>
              <a:rPr lang="en-MY" sz="800" dirty="0"/>
              <a:t>          price = None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      </a:t>
            </a:r>
            <a:r>
              <a:rPr lang="en-MY" sz="800" dirty="0" err="1"/>
              <a:t>data.append</a:t>
            </a:r>
            <a:r>
              <a:rPr lang="en-MY" sz="800" dirty="0"/>
              <a:t>({'Area': area,</a:t>
            </a:r>
          </a:p>
          <a:p>
            <a:r>
              <a:rPr lang="en-MY" sz="800" dirty="0"/>
              <a:t>                   'Property Name':</a:t>
            </a:r>
            <a:r>
              <a:rPr lang="en-MY" sz="800" dirty="0" err="1"/>
              <a:t>property_name</a:t>
            </a:r>
            <a:r>
              <a:rPr lang="en-MY" sz="800" dirty="0"/>
              <a:t>,</a:t>
            </a:r>
          </a:p>
          <a:p>
            <a:r>
              <a:rPr lang="en-MY" sz="800" dirty="0"/>
              <a:t>                   'Rental (MYR)':price,</a:t>
            </a:r>
          </a:p>
          <a:p>
            <a:r>
              <a:rPr lang="en-MY" sz="800" dirty="0"/>
              <a:t>                   'Size (Squared Feet)': size</a:t>
            </a:r>
          </a:p>
          <a:p>
            <a:r>
              <a:rPr lang="en-MY" sz="800" dirty="0"/>
              <a:t>                 })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endParaRPr lang="en-MY" sz="800" dirty="0"/>
          </a:p>
        </p:txBody>
      </p:sp>
      <p:sp>
        <p:nvSpPr>
          <p:cNvPr id="15" name="TextBox 14"/>
          <p:cNvSpPr txBox="1"/>
          <p:nvPr/>
        </p:nvSpPr>
        <p:spPr>
          <a:xfrm>
            <a:off x="7951867" y="1288974"/>
            <a:ext cx="3754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/>
              <a:t>  page += 1</a:t>
            </a:r>
          </a:p>
          <a:p>
            <a:r>
              <a:rPr lang="en-MY" sz="800" dirty="0"/>
              <a:t>  </a:t>
            </a:r>
            <a:r>
              <a:rPr lang="en-MY" sz="800" dirty="0" err="1"/>
              <a:t>pbar.update</a:t>
            </a:r>
            <a:r>
              <a:rPr lang="en-MY" sz="800" dirty="0"/>
              <a:t>(1)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 err="1"/>
              <a:t>pbar.close</a:t>
            </a:r>
            <a:r>
              <a:rPr lang="en-MY" sz="800" dirty="0"/>
              <a:t>()</a:t>
            </a:r>
          </a:p>
          <a:p>
            <a:r>
              <a:rPr lang="en-MY" sz="800" dirty="0" err="1"/>
              <a:t>df</a:t>
            </a:r>
            <a:r>
              <a:rPr lang="en-MY" sz="800" dirty="0"/>
              <a:t>=</a:t>
            </a:r>
            <a:r>
              <a:rPr lang="en-MY" sz="800" dirty="0" err="1"/>
              <a:t>pd.DataFrame</a:t>
            </a:r>
            <a:r>
              <a:rPr lang="en-MY" sz="800" dirty="0"/>
              <a:t>(data)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/>
              <a:t># replace any missing with 'None'</a:t>
            </a:r>
          </a:p>
          <a:p>
            <a:r>
              <a:rPr lang="en-MY" sz="800" dirty="0" err="1"/>
              <a:t>df.fillna</a:t>
            </a:r>
            <a:r>
              <a:rPr lang="en-MY" sz="800" dirty="0"/>
              <a:t>("None", </a:t>
            </a:r>
            <a:r>
              <a:rPr lang="en-MY" sz="800" dirty="0" err="1"/>
              <a:t>inplace</a:t>
            </a:r>
            <a:r>
              <a:rPr lang="en-MY" sz="800" dirty="0"/>
              <a:t>=True)</a:t>
            </a:r>
          </a:p>
          <a:p>
            <a:r>
              <a:rPr lang="en-MY" sz="800" dirty="0" err="1"/>
              <a:t>df</a:t>
            </a:r>
            <a:r>
              <a:rPr lang="en-MY" sz="800" dirty="0"/>
              <a:t> = </a:t>
            </a:r>
            <a:r>
              <a:rPr lang="en-MY" sz="800" dirty="0" err="1"/>
              <a:t>df.dropna</a:t>
            </a:r>
            <a:r>
              <a:rPr lang="en-MY" sz="800" dirty="0"/>
              <a:t>(subset=["Rental (MYR)","Size (Squared Feet)"])</a:t>
            </a:r>
          </a:p>
          <a:p>
            <a:endParaRPr lang="en-MY" sz="800" dirty="0" smtClean="0"/>
          </a:p>
          <a:p>
            <a:endParaRPr lang="en-MY" sz="800" dirty="0"/>
          </a:p>
          <a:p>
            <a:endParaRPr lang="en-MY" sz="800" dirty="0" smtClean="0"/>
          </a:p>
          <a:p>
            <a:r>
              <a:rPr lang="en-MY" sz="800" dirty="0" smtClean="0"/>
              <a:t>#</a:t>
            </a:r>
            <a:r>
              <a:rPr lang="en-MY" sz="800" dirty="0"/>
              <a:t>Group &amp; Summarize</a:t>
            </a:r>
          </a:p>
          <a:p>
            <a:r>
              <a:rPr lang="en-MY" sz="800" dirty="0"/>
              <a:t>summary=</a:t>
            </a:r>
            <a:r>
              <a:rPr lang="en-MY" sz="800" dirty="0" err="1"/>
              <a:t>df.groupby</a:t>
            </a:r>
            <a:r>
              <a:rPr lang="en-MY" sz="800" dirty="0"/>
              <a:t>(["</a:t>
            </a:r>
            <a:r>
              <a:rPr lang="en-MY" sz="800" dirty="0" err="1"/>
              <a:t>Area","Property</a:t>
            </a:r>
            <a:r>
              <a:rPr lang="en-MY" sz="800" dirty="0"/>
              <a:t> Name"]).</a:t>
            </a:r>
            <a:r>
              <a:rPr lang="en-MY" sz="800" dirty="0" err="1"/>
              <a:t>agg</a:t>
            </a:r>
            <a:r>
              <a:rPr lang="en-MY" sz="800" dirty="0"/>
              <a:t>({"Rental (MYR)":"</a:t>
            </a:r>
            <a:r>
              <a:rPr lang="en-MY" sz="800" dirty="0" err="1"/>
              <a:t>mean","Size</a:t>
            </a:r>
            <a:r>
              <a:rPr lang="en-MY" sz="800" dirty="0"/>
              <a:t> (Squared Feet)":"mean"}).</a:t>
            </a:r>
            <a:r>
              <a:rPr lang="en-MY" sz="800" dirty="0" err="1"/>
              <a:t>reset_index</a:t>
            </a:r>
            <a:r>
              <a:rPr lang="en-MY" sz="800" dirty="0"/>
              <a:t>()</a:t>
            </a:r>
          </a:p>
          <a:p>
            <a:r>
              <a:rPr lang="en-MY" sz="800" dirty="0" err="1"/>
              <a:t>summary.rename</a:t>
            </a:r>
            <a:r>
              <a:rPr lang="en-MY" sz="800" dirty="0"/>
              <a:t>(columns={"Size (Squared Feet)":"Average Size (Squared Feet)","Rental (MYR)":"Average Rental (MYR)"},</a:t>
            </a:r>
            <a:r>
              <a:rPr lang="en-MY" sz="800" dirty="0" err="1"/>
              <a:t>inplace</a:t>
            </a:r>
            <a:r>
              <a:rPr lang="en-MY" sz="800" dirty="0"/>
              <a:t>=True)</a:t>
            </a:r>
          </a:p>
          <a:p>
            <a:r>
              <a:rPr lang="en-MY" sz="800" dirty="0"/>
              <a:t>summary["Average Size (Squared Feet)"]=summary["Average Size (Squared Feet)"].round(0).</a:t>
            </a:r>
            <a:r>
              <a:rPr lang="en-MY" sz="800" dirty="0" err="1"/>
              <a:t>astype</a:t>
            </a:r>
            <a:r>
              <a:rPr lang="en-MY" sz="800" dirty="0"/>
              <a:t>(</a:t>
            </a:r>
            <a:r>
              <a:rPr lang="en-MY" sz="800" dirty="0" err="1"/>
              <a:t>int</a:t>
            </a:r>
            <a:r>
              <a:rPr lang="en-MY" sz="800" dirty="0"/>
              <a:t>)</a:t>
            </a:r>
          </a:p>
          <a:p>
            <a:r>
              <a:rPr lang="en-MY" sz="800" dirty="0"/>
              <a:t>summary["Average Rental (MYR)"]=summary["Average Rental (MYR)"].round(0).</a:t>
            </a:r>
            <a:r>
              <a:rPr lang="en-MY" sz="800" dirty="0" err="1"/>
              <a:t>astype</a:t>
            </a:r>
            <a:r>
              <a:rPr lang="en-MY" sz="800" dirty="0"/>
              <a:t>(</a:t>
            </a:r>
            <a:r>
              <a:rPr lang="en-MY" sz="800" dirty="0" err="1"/>
              <a:t>int</a:t>
            </a:r>
            <a:r>
              <a:rPr lang="en-MY" sz="800" dirty="0"/>
              <a:t>)</a:t>
            </a:r>
          </a:p>
          <a:p>
            <a:r>
              <a:rPr lang="en-MY" sz="800" dirty="0" err="1"/>
              <a:t>sorted_summary</a:t>
            </a:r>
            <a:r>
              <a:rPr lang="en-MY" sz="800" dirty="0"/>
              <a:t> = </a:t>
            </a:r>
            <a:r>
              <a:rPr lang="en-MY" sz="800" dirty="0" err="1"/>
              <a:t>summary.sort_values</a:t>
            </a:r>
            <a:r>
              <a:rPr lang="en-MY" sz="800" dirty="0"/>
              <a:t>(by=["Average Rental (MYR)","Average Size (Squared Feet)"], ascending=[</a:t>
            </a:r>
            <a:r>
              <a:rPr lang="en-MY" sz="800" dirty="0" err="1"/>
              <a:t>False,False</a:t>
            </a:r>
            <a:r>
              <a:rPr lang="en-MY" sz="800" dirty="0"/>
              <a:t>])</a:t>
            </a:r>
          </a:p>
          <a:p>
            <a:r>
              <a:rPr lang="en-MY" sz="800" dirty="0"/>
              <a:t/>
            </a:r>
            <a:br>
              <a:rPr lang="en-MY" sz="800" dirty="0"/>
            </a:br>
            <a:r>
              <a:rPr lang="en-MY" sz="800" dirty="0" err="1"/>
              <a:t>sorted_summary</a:t>
            </a:r>
            <a:endParaRPr lang="en-MY" sz="800" dirty="0"/>
          </a:p>
          <a:p>
            <a:endParaRPr lang="en-MY" sz="800" dirty="0"/>
          </a:p>
          <a:p>
            <a:endParaRPr lang="en-MY" sz="800" dirty="0"/>
          </a:p>
          <a:p>
            <a:r>
              <a:rPr lang="en-MY" sz="800" dirty="0" err="1"/>
              <a:t>sorted_summary.to_csv</a:t>
            </a:r>
            <a:r>
              <a:rPr lang="en-MY" sz="800" dirty="0"/>
              <a:t>('mudah_rental_data.csv', index=False</a:t>
            </a:r>
            <a:r>
              <a:rPr lang="en-MY" sz="800" dirty="0" smtClean="0"/>
              <a:t>)</a:t>
            </a:r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32146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0149683"/>
              </p:ext>
            </p:extLst>
          </p:nvPr>
        </p:nvGraphicFramePr>
        <p:xfrm>
          <a:off x="228600" y="855297"/>
          <a:ext cx="11734800" cy="5880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729172" y="522898"/>
            <a:ext cx="81481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TextBox 8"/>
          <p:cNvSpPr txBox="1"/>
          <p:nvPr/>
        </p:nvSpPr>
        <p:spPr>
          <a:xfrm>
            <a:off x="101601" y="1009307"/>
            <a:ext cx="4635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SQL Code:</a:t>
            </a:r>
          </a:p>
          <a:p>
            <a:endParaRPr lang="en-US" sz="600" dirty="0"/>
          </a:p>
          <a:p>
            <a:r>
              <a:rPr lang="en-MY" sz="800" dirty="0"/>
              <a:t>-- Step 1: Normalize Supply Chain Table</a:t>
            </a:r>
          </a:p>
          <a:p>
            <a:r>
              <a:rPr lang="en-MY" sz="800" dirty="0"/>
              <a:t>With </a:t>
            </a:r>
            <a:r>
              <a:rPr lang="en-MY" sz="800" dirty="0" err="1"/>
              <a:t>supply_chain</a:t>
            </a:r>
            <a:r>
              <a:rPr lang="en-MY" sz="800" dirty="0"/>
              <a:t> AS (</a:t>
            </a:r>
          </a:p>
          <a:p>
            <a:r>
              <a:rPr lang="en-MY" sz="800" dirty="0"/>
              <a:t>  SELECT `Product ID`,</a:t>
            </a:r>
          </a:p>
          <a:p>
            <a:r>
              <a:rPr lang="en-MY" sz="800" dirty="0"/>
              <a:t>   </a:t>
            </a:r>
            <a:r>
              <a:rPr lang="en-MY" sz="800" dirty="0" smtClean="0"/>
              <a:t>           'Apple</a:t>
            </a:r>
            <a:r>
              <a:rPr lang="en-MY" sz="800" dirty="0"/>
              <a:t>' AS Brand,</a:t>
            </a:r>
          </a:p>
          <a:p>
            <a:r>
              <a:rPr lang="en-MY" sz="800" dirty="0"/>
              <a:t> </a:t>
            </a:r>
            <a:r>
              <a:rPr lang="en-MY" sz="800" dirty="0" smtClean="0"/>
              <a:t>             'iPhone </a:t>
            </a:r>
            <a:r>
              <a:rPr lang="en-MY" sz="800" dirty="0"/>
              <a:t>15' AS Model,</a:t>
            </a:r>
          </a:p>
          <a:p>
            <a:r>
              <a:rPr lang="en-MY" sz="800" dirty="0"/>
              <a:t>  </a:t>
            </a:r>
            <a:r>
              <a:rPr lang="en-MY" sz="800" dirty="0"/>
              <a:t> </a:t>
            </a:r>
            <a:r>
              <a:rPr lang="en-MY" sz="800" dirty="0" smtClean="0"/>
              <a:t>            TRIM(SUBSTRING_INDEX</a:t>
            </a:r>
            <a:r>
              <a:rPr lang="en-MY" sz="800" dirty="0"/>
              <a:t>(`Product Name`,'/',-1)) AS Capacity</a:t>
            </a:r>
          </a:p>
          <a:p>
            <a:r>
              <a:rPr lang="en-MY" sz="800" dirty="0"/>
              <a:t>  FROM </a:t>
            </a:r>
            <a:r>
              <a:rPr lang="en-MY" sz="800" dirty="0" err="1"/>
              <a:t>Information_from_Supply_Chain</a:t>
            </a:r>
            <a:endParaRPr lang="en-MY" sz="800" dirty="0"/>
          </a:p>
          <a:p>
            <a:r>
              <a:rPr lang="en-MY" sz="800" dirty="0"/>
              <a:t>  ),</a:t>
            </a:r>
          </a:p>
          <a:p>
            <a:r>
              <a:rPr lang="en-MY" sz="800" dirty="0"/>
              <a:t> </a:t>
            </a:r>
          </a:p>
          <a:p>
            <a:r>
              <a:rPr lang="en-MY" sz="800" dirty="0"/>
              <a:t>-- Step 2: Normalize Sales Table</a:t>
            </a:r>
          </a:p>
          <a:p>
            <a:r>
              <a:rPr lang="en-MY" sz="800" dirty="0"/>
              <a:t>sales AS (</a:t>
            </a:r>
          </a:p>
          <a:p>
            <a:r>
              <a:rPr lang="en-MY" sz="800" dirty="0"/>
              <a:t>   SELECT Description, </a:t>
            </a:r>
            <a:endParaRPr lang="en-MY" sz="800" dirty="0" smtClean="0"/>
          </a:p>
          <a:p>
            <a:r>
              <a:rPr lang="en-MY" sz="800" dirty="0"/>
              <a:t> </a:t>
            </a:r>
            <a:r>
              <a:rPr lang="en-MY" sz="800" dirty="0" smtClean="0"/>
              <a:t>              </a:t>
            </a:r>
            <a:r>
              <a:rPr lang="en-MY" sz="800" dirty="0"/>
              <a:t>`Price (MYR)`,</a:t>
            </a:r>
          </a:p>
          <a:p>
            <a:r>
              <a:rPr lang="en-MY" sz="800" dirty="0"/>
              <a:t>   </a:t>
            </a:r>
            <a:r>
              <a:rPr lang="en-MY" sz="800" dirty="0" smtClean="0"/>
              <a:t>             </a:t>
            </a:r>
            <a:r>
              <a:rPr lang="en-MY" sz="800" dirty="0"/>
              <a:t>CASE WHEN Description LIKE '%iPhone 15%' THEN 'iPhone 15' ELSE NULL END AS Model,</a:t>
            </a:r>
          </a:p>
          <a:p>
            <a:r>
              <a:rPr lang="en-MY" sz="800" dirty="0"/>
              <a:t>         </a:t>
            </a:r>
            <a:r>
              <a:rPr lang="en-MY" sz="800" dirty="0" smtClean="0"/>
              <a:t>       </a:t>
            </a:r>
            <a:r>
              <a:rPr lang="en-MY" sz="800" dirty="0"/>
              <a:t>REPLACE(REPLACE(REGEXP_SUBSTR(Description,'[0-9]{2,3} ?GB'),' ',''),'GB',' GB') AS Capacity    	   </a:t>
            </a:r>
          </a:p>
          <a:p>
            <a:r>
              <a:rPr lang="en-MY" sz="800" dirty="0"/>
              <a:t>   FROM </a:t>
            </a:r>
            <a:r>
              <a:rPr lang="en-MY" sz="800" dirty="0" err="1"/>
              <a:t>Information_from_Sales</a:t>
            </a:r>
            <a:endParaRPr lang="en-MY" sz="800" dirty="0"/>
          </a:p>
          <a:p>
            <a:r>
              <a:rPr lang="en-MY" sz="800" dirty="0"/>
              <a:t>   ),</a:t>
            </a:r>
          </a:p>
          <a:p>
            <a:r>
              <a:rPr lang="en-MY" sz="800" dirty="0"/>
              <a:t> </a:t>
            </a:r>
          </a:p>
          <a:p>
            <a:r>
              <a:rPr lang="en-MY" sz="800" dirty="0"/>
              <a:t>-- Step 3: Imputed NULL values with Nearest Price's Capacity</a:t>
            </a:r>
          </a:p>
          <a:p>
            <a:r>
              <a:rPr lang="en-MY" sz="800" dirty="0" err="1"/>
              <a:t>sales_filled_capacity</a:t>
            </a:r>
            <a:r>
              <a:rPr lang="en-MY" sz="800" dirty="0"/>
              <a:t> AS ( </a:t>
            </a:r>
          </a:p>
          <a:p>
            <a:r>
              <a:rPr lang="en-MY" sz="800" dirty="0"/>
              <a:t>  SELECT S1.*,</a:t>
            </a:r>
          </a:p>
          <a:p>
            <a:r>
              <a:rPr lang="en-MY" sz="800" dirty="0"/>
              <a:t>         (SELECT S2.Capacity</a:t>
            </a:r>
          </a:p>
          <a:p>
            <a:r>
              <a:rPr lang="en-MY" sz="800" dirty="0"/>
              <a:t>          FROM sales S2</a:t>
            </a:r>
          </a:p>
          <a:p>
            <a:r>
              <a:rPr lang="en-MY" sz="800" dirty="0"/>
              <a:t>          WHERE S2.Capacity IS NOT NULL </a:t>
            </a:r>
          </a:p>
          <a:p>
            <a:r>
              <a:rPr lang="en-MY" sz="800" dirty="0"/>
              <a:t>          ORDER BY ABS(S2.`Price (MYR)`-S1.`Price (MYR)`) ASC</a:t>
            </a:r>
          </a:p>
          <a:p>
            <a:r>
              <a:rPr lang="en-MY" sz="800" dirty="0"/>
              <a:t>          LIMIT 1) AS </a:t>
            </a:r>
            <a:r>
              <a:rPr lang="en-MY" sz="800" dirty="0" err="1"/>
              <a:t>Imputed_Capacity</a:t>
            </a:r>
            <a:endParaRPr lang="en-MY" sz="800" dirty="0"/>
          </a:p>
          <a:p>
            <a:r>
              <a:rPr lang="en-MY" sz="800" dirty="0"/>
              <a:t>  FROM sales S1</a:t>
            </a:r>
          </a:p>
          <a:p>
            <a:r>
              <a:rPr lang="en-MY" sz="800" dirty="0"/>
              <a:t>  WHERE S1.Capacity IS NULL</a:t>
            </a:r>
          </a:p>
          <a:p>
            <a:r>
              <a:rPr lang="en-MY" sz="800" dirty="0"/>
              <a:t>  ),</a:t>
            </a:r>
          </a:p>
          <a:p>
            <a:r>
              <a:rPr lang="en-MY" sz="800" dirty="0"/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56200" y="1389771"/>
            <a:ext cx="40449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800" dirty="0" err="1"/>
              <a:t>final_sales</a:t>
            </a:r>
            <a:r>
              <a:rPr lang="en-MY" sz="800" dirty="0"/>
              <a:t> AS (</a:t>
            </a:r>
          </a:p>
          <a:p>
            <a:r>
              <a:rPr lang="en-MY" sz="800" dirty="0"/>
              <a:t>  SELECT S3.Description, S3.`Price (MYR)`, S3.Model,</a:t>
            </a:r>
          </a:p>
          <a:p>
            <a:r>
              <a:rPr lang="en-MY" sz="800" dirty="0"/>
              <a:t>            COALESCE(S3.Capacity,S4.Imputed_Capacity) AS Capacity</a:t>
            </a:r>
          </a:p>
          <a:p>
            <a:r>
              <a:rPr lang="en-MY" sz="800" dirty="0"/>
              <a:t>  FROM sales S3 </a:t>
            </a:r>
          </a:p>
          <a:p>
            <a:r>
              <a:rPr lang="en-MY" sz="800" dirty="0"/>
              <a:t>  LEFT JOIN </a:t>
            </a:r>
            <a:r>
              <a:rPr lang="en-MY" sz="800" dirty="0" err="1"/>
              <a:t>sales_filled_capacity</a:t>
            </a:r>
            <a:r>
              <a:rPr lang="en-MY" sz="800" dirty="0"/>
              <a:t> S4</a:t>
            </a:r>
          </a:p>
          <a:p>
            <a:r>
              <a:rPr lang="en-MY" sz="800" dirty="0"/>
              <a:t>  ON S3.Description=S4.Description </a:t>
            </a:r>
          </a:p>
          <a:p>
            <a:r>
              <a:rPr lang="en-MY" sz="800" dirty="0"/>
              <a:t>  AND S3.`Price (MYR)`=S4.`Price (MYR)`  </a:t>
            </a:r>
          </a:p>
          <a:p>
            <a:r>
              <a:rPr lang="en-MY" sz="800" dirty="0"/>
              <a:t>  )</a:t>
            </a:r>
          </a:p>
          <a:p>
            <a:r>
              <a:rPr lang="en-MY" sz="800" dirty="0"/>
              <a:t> </a:t>
            </a:r>
          </a:p>
          <a:p>
            <a:endParaRPr lang="en-MY" sz="800" dirty="0" smtClean="0"/>
          </a:p>
          <a:p>
            <a:endParaRPr lang="en-MY" sz="800" dirty="0"/>
          </a:p>
          <a:p>
            <a:r>
              <a:rPr lang="en-MY" sz="800" dirty="0" smtClean="0"/>
              <a:t>-- </a:t>
            </a:r>
            <a:r>
              <a:rPr lang="en-MY" sz="800" dirty="0"/>
              <a:t>Step 4: Joined tables &amp; Aggregated to get final report</a:t>
            </a:r>
          </a:p>
          <a:p>
            <a:r>
              <a:rPr lang="en-MY" sz="800" dirty="0"/>
              <a:t>SELECT </a:t>
            </a:r>
            <a:r>
              <a:rPr lang="en-MY" sz="800" dirty="0" err="1"/>
              <a:t>C.`Product</a:t>
            </a:r>
            <a:r>
              <a:rPr lang="en-MY" sz="800" dirty="0"/>
              <a:t> ID`,</a:t>
            </a:r>
            <a:r>
              <a:rPr lang="en-MY" sz="800" dirty="0" err="1"/>
              <a:t>C.Brand,C.Model,FS.Capacity</a:t>
            </a:r>
            <a:r>
              <a:rPr lang="en-MY" sz="800" dirty="0"/>
              <a:t>,</a:t>
            </a:r>
          </a:p>
          <a:p>
            <a:r>
              <a:rPr lang="en-MY" sz="800" dirty="0"/>
              <a:t>       FORMAT(AVG(</a:t>
            </a:r>
            <a:r>
              <a:rPr lang="en-MY" sz="800" dirty="0" err="1"/>
              <a:t>FS.`Price</a:t>
            </a:r>
            <a:r>
              <a:rPr lang="en-MY" sz="800" dirty="0"/>
              <a:t> (MYR)`),0) AS `Average Price (MYR)`,</a:t>
            </a:r>
          </a:p>
          <a:p>
            <a:r>
              <a:rPr lang="en-MY" sz="800" dirty="0"/>
              <a:t>       COUNT(*) AS `Sales Quantity`</a:t>
            </a:r>
          </a:p>
          <a:p>
            <a:r>
              <a:rPr lang="en-MY" sz="800" dirty="0"/>
              <a:t>FROM </a:t>
            </a:r>
            <a:r>
              <a:rPr lang="en-MY" sz="800" dirty="0" err="1"/>
              <a:t>final_sales</a:t>
            </a:r>
            <a:r>
              <a:rPr lang="en-MY" sz="800" dirty="0"/>
              <a:t> FS</a:t>
            </a:r>
          </a:p>
          <a:p>
            <a:r>
              <a:rPr lang="en-MY" sz="800" dirty="0"/>
              <a:t>LEFT JOIN </a:t>
            </a:r>
            <a:r>
              <a:rPr lang="en-MY" sz="800" dirty="0" err="1"/>
              <a:t>supply_chain</a:t>
            </a:r>
            <a:r>
              <a:rPr lang="en-MY" sz="800" dirty="0"/>
              <a:t> C</a:t>
            </a:r>
          </a:p>
          <a:p>
            <a:r>
              <a:rPr lang="en-MY" sz="800" dirty="0"/>
              <a:t>ON </a:t>
            </a:r>
            <a:r>
              <a:rPr lang="en-MY" sz="800" dirty="0" err="1"/>
              <a:t>FS.Capacity</a:t>
            </a:r>
            <a:r>
              <a:rPr lang="en-MY" sz="800" dirty="0"/>
              <a:t>=</a:t>
            </a:r>
            <a:r>
              <a:rPr lang="en-MY" sz="800" dirty="0" err="1"/>
              <a:t>C.Capacity</a:t>
            </a:r>
            <a:endParaRPr lang="en-MY" sz="800" dirty="0"/>
          </a:p>
          <a:p>
            <a:r>
              <a:rPr lang="en-MY" sz="800" dirty="0"/>
              <a:t>GROUP BY </a:t>
            </a:r>
            <a:r>
              <a:rPr lang="en-MY" sz="800" dirty="0" err="1"/>
              <a:t>C.`Product</a:t>
            </a:r>
            <a:r>
              <a:rPr lang="en-MY" sz="800" dirty="0"/>
              <a:t> ID`,</a:t>
            </a:r>
            <a:r>
              <a:rPr lang="en-MY" sz="800" dirty="0" err="1"/>
              <a:t>C.Brand,C.Model,FS.Capacity</a:t>
            </a:r>
            <a:endParaRPr lang="en-MY" sz="800" dirty="0"/>
          </a:p>
          <a:p>
            <a:r>
              <a:rPr lang="en-MY" sz="800" dirty="0"/>
              <a:t>ORDER BY </a:t>
            </a:r>
            <a:r>
              <a:rPr lang="en-MY" sz="800" dirty="0" err="1"/>
              <a:t>C.`Product</a:t>
            </a:r>
            <a:r>
              <a:rPr lang="en-MY" sz="800" dirty="0"/>
              <a:t> ID`</a:t>
            </a:r>
          </a:p>
          <a:p>
            <a:endParaRPr lang="en-MY" sz="800" dirty="0"/>
          </a:p>
        </p:txBody>
      </p:sp>
    </p:spTree>
    <p:extLst>
      <p:ext uri="{BB962C8B-B14F-4D97-AF65-F5344CB8AC3E}">
        <p14:creationId xmlns:p14="http://schemas.microsoft.com/office/powerpoint/2010/main" val="11372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316385671"/>
              </p:ext>
            </p:extLst>
          </p:nvPr>
        </p:nvGraphicFramePr>
        <p:xfrm>
          <a:off x="106025" y="2817319"/>
          <a:ext cx="11857375" cy="3426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565275" y="1420891"/>
            <a:ext cx="1879156" cy="966903"/>
            <a:chOff x="-45006" y="634959"/>
            <a:chExt cx="2204531" cy="1028091"/>
          </a:xfrm>
        </p:grpSpPr>
        <p:sp>
          <p:nvSpPr>
            <p:cNvPr id="44" name="Rounded Rectangle 43"/>
            <p:cNvSpPr/>
            <p:nvPr/>
          </p:nvSpPr>
          <p:spPr>
            <a:xfrm>
              <a:off x="42021" y="634959"/>
              <a:ext cx="2053345" cy="102809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4"/>
            <p:cNvSpPr/>
            <p:nvPr/>
          </p:nvSpPr>
          <p:spPr>
            <a:xfrm>
              <a:off x="-45006" y="853871"/>
              <a:ext cx="2204531" cy="6853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+mj-lt"/>
                </a:rPr>
                <a:t>Given tables</a:t>
              </a:r>
              <a:endParaRPr lang="en-MY" b="1" kern="1200" dirty="0">
                <a:latin typeface="+mj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483226" y="1609915"/>
            <a:ext cx="455623" cy="424484"/>
            <a:chOff x="2269194" y="915029"/>
            <a:chExt cx="455623" cy="424484"/>
          </a:xfrm>
        </p:grpSpPr>
        <p:sp>
          <p:nvSpPr>
            <p:cNvPr id="42" name="Right Arrow 41"/>
            <p:cNvSpPr/>
            <p:nvPr/>
          </p:nvSpPr>
          <p:spPr>
            <a:xfrm rot="6436">
              <a:off x="2269194" y="915029"/>
              <a:ext cx="455623" cy="4244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ight Arrow 6"/>
            <p:cNvSpPr/>
            <p:nvPr/>
          </p:nvSpPr>
          <p:spPr>
            <a:xfrm rot="6436">
              <a:off x="2269194" y="999807"/>
              <a:ext cx="328278" cy="254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1600" kern="12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961352" y="1413941"/>
            <a:ext cx="4404463" cy="966903"/>
            <a:chOff x="2429496" y="636750"/>
            <a:chExt cx="1934595" cy="966903"/>
          </a:xfrm>
        </p:grpSpPr>
        <p:sp>
          <p:nvSpPr>
            <p:cNvPr id="40" name="Rounded Rectangle 39"/>
            <p:cNvSpPr/>
            <p:nvPr/>
          </p:nvSpPr>
          <p:spPr>
            <a:xfrm>
              <a:off x="2429496" y="636750"/>
              <a:ext cx="1934595" cy="96690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8"/>
            <p:cNvSpPr/>
            <p:nvPr/>
          </p:nvSpPr>
          <p:spPr>
            <a:xfrm>
              <a:off x="2429496" y="832297"/>
              <a:ext cx="1925821" cy="728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anchor="t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+mj-lt"/>
                </a:rPr>
                <a:t>Normalize Tables</a:t>
              </a:r>
              <a:endParaRPr lang="en-MY" b="1" kern="1200" dirty="0">
                <a:latin typeface="+mj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485680" y="1626774"/>
            <a:ext cx="547941" cy="424484"/>
            <a:chOff x="5063779" y="1000233"/>
            <a:chExt cx="547941" cy="424484"/>
          </a:xfrm>
        </p:grpSpPr>
        <p:sp>
          <p:nvSpPr>
            <p:cNvPr id="38" name="Right Arrow 37"/>
            <p:cNvSpPr/>
            <p:nvPr/>
          </p:nvSpPr>
          <p:spPr>
            <a:xfrm>
              <a:off x="5063779" y="1000233"/>
              <a:ext cx="547941" cy="42448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dirty="0" smtClean="0"/>
                <a:t>             </a:t>
              </a:r>
              <a:endParaRPr lang="en-MY" dirty="0"/>
            </a:p>
          </p:txBody>
        </p:sp>
        <p:sp>
          <p:nvSpPr>
            <p:cNvPr id="39" name="Right Arrow 10"/>
            <p:cNvSpPr/>
            <p:nvPr/>
          </p:nvSpPr>
          <p:spPr>
            <a:xfrm>
              <a:off x="5107002" y="1002518"/>
              <a:ext cx="420596" cy="2546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MY" sz="1600" kern="120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0110264" y="1420892"/>
            <a:ext cx="2018717" cy="916734"/>
            <a:chOff x="7506764" y="643700"/>
            <a:chExt cx="2018717" cy="989245"/>
          </a:xfrm>
        </p:grpSpPr>
        <p:sp>
          <p:nvSpPr>
            <p:cNvPr id="36" name="Rounded Rectangle 35"/>
            <p:cNvSpPr/>
            <p:nvPr/>
          </p:nvSpPr>
          <p:spPr>
            <a:xfrm>
              <a:off x="7506764" y="643700"/>
              <a:ext cx="1934595" cy="98924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2"/>
            <p:cNvSpPr/>
            <p:nvPr/>
          </p:nvSpPr>
          <p:spPr>
            <a:xfrm>
              <a:off x="7590886" y="712506"/>
              <a:ext cx="1934595" cy="7281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142240" rIns="142240" bIns="76200" numCol="1" spcCol="1270" anchor="t" anchorCtr="0">
              <a:noAutofit/>
            </a:bodyPr>
            <a:lstStyle/>
            <a:p>
              <a:pPr lvl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>
                  <a:latin typeface="+mj-lt"/>
                </a:rPr>
                <a:t>Join Tables &amp; Aggregation</a:t>
              </a:r>
              <a:endParaRPr lang="en-MY" b="1" kern="1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7"/>
          <a:stretch/>
        </p:blipFill>
        <p:spPr>
          <a:xfrm>
            <a:off x="6611293" y="4544998"/>
            <a:ext cx="5352107" cy="17585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8983961" y="3910161"/>
            <a:ext cx="440696" cy="71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6572344" y="1187695"/>
            <a:ext cx="5106626" cy="3415379"/>
            <a:chOff x="6572344" y="1187695"/>
            <a:chExt cx="5106626" cy="341537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293" y="1476459"/>
              <a:ext cx="5067677" cy="2584128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572344" y="1187695"/>
              <a:ext cx="482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Table 1: </a:t>
              </a:r>
              <a:r>
                <a:rPr lang="en-US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Information_from_Supply_Chain</a:t>
              </a:r>
              <a:endParaRPr lang="en-MY" b="1" i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383509" y="2344842"/>
              <a:ext cx="298764" cy="1496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763754" y="2344842"/>
              <a:ext cx="381377" cy="14966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24657" y="2344842"/>
              <a:ext cx="344032" cy="14123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H="1">
              <a:off x="8398209" y="3965644"/>
              <a:ext cx="85562" cy="637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774064" y="3817977"/>
              <a:ext cx="1162522" cy="7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199260964"/>
              </p:ext>
            </p:extLst>
          </p:nvPr>
        </p:nvGraphicFramePr>
        <p:xfrm>
          <a:off x="482097" y="1321806"/>
          <a:ext cx="5085784" cy="87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568288" y="6348269"/>
            <a:ext cx="39292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Output Table: </a:t>
            </a:r>
            <a:r>
              <a:rPr lang="en-US" sz="1050" b="1" i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supply_chain</a:t>
            </a:r>
            <a:endParaRPr lang="en-MY" sz="1050" b="1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612" r="60554" b="50076"/>
          <a:stretch/>
        </p:blipFill>
        <p:spPr>
          <a:xfrm>
            <a:off x="453838" y="2681645"/>
            <a:ext cx="5076803" cy="1326162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465638" y="2434324"/>
            <a:ext cx="5103375" cy="18208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                   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574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77234257"/>
              </p:ext>
            </p:extLst>
          </p:nvPr>
        </p:nvGraphicFramePr>
        <p:xfrm>
          <a:off x="482097" y="1321806"/>
          <a:ext cx="5085784" cy="87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6359650" y="6563342"/>
            <a:ext cx="1976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Output Table: sales</a:t>
            </a:r>
            <a:endParaRPr lang="en-MY" sz="1050" b="1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724" r="40678" b="29720"/>
          <a:stretch/>
        </p:blipFill>
        <p:spPr>
          <a:xfrm>
            <a:off x="559792" y="2749893"/>
            <a:ext cx="4982452" cy="14961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6994" y="2469236"/>
            <a:ext cx="5088048" cy="2057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49" name="Group 48"/>
          <p:cNvGrpSpPr/>
          <p:nvPr/>
        </p:nvGrpSpPr>
        <p:grpSpPr>
          <a:xfrm>
            <a:off x="6443233" y="4082033"/>
            <a:ext cx="5617819" cy="2466880"/>
            <a:chOff x="6443233" y="4082033"/>
            <a:chExt cx="5617819" cy="24668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233" y="4082033"/>
              <a:ext cx="5262898" cy="246688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10909429" y="5669892"/>
              <a:ext cx="362138" cy="2233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1281913" y="5725727"/>
              <a:ext cx="199602" cy="1116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30754" y="5566120"/>
              <a:ext cx="6302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Missing Value</a:t>
              </a:r>
              <a:endParaRPr lang="en-MY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448333" y="1204231"/>
            <a:ext cx="4913767" cy="2850641"/>
            <a:chOff x="6448333" y="1204231"/>
            <a:chExt cx="4913767" cy="2850641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334" y="1545555"/>
              <a:ext cx="4913766" cy="2509317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513395" y="3154607"/>
              <a:ext cx="769545" cy="2082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348001" y="3258721"/>
              <a:ext cx="2806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623223" y="3104191"/>
              <a:ext cx="12004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0000"/>
                  </a:solidFill>
                </a:rPr>
                <a:t>Missing Capacity</a:t>
              </a:r>
              <a:endParaRPr lang="en-MY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48333" y="1204231"/>
              <a:ext cx="4823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Table 2: </a:t>
              </a:r>
              <a:r>
                <a:rPr lang="en-US" sz="1600" b="1" i="1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Information_from_Sales</a:t>
              </a:r>
              <a:endParaRPr lang="en-MY" b="1" i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30638" y="1187695"/>
            <a:ext cx="482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Table 2: </a:t>
            </a:r>
            <a:r>
              <a:rPr lang="en-US" sz="1600" b="1" i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Information_from_Sales</a:t>
            </a:r>
            <a:endParaRPr lang="en-MY" b="1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3332913965"/>
              </p:ext>
            </p:extLst>
          </p:nvPr>
        </p:nvGraphicFramePr>
        <p:xfrm>
          <a:off x="482097" y="1321806"/>
          <a:ext cx="5085784" cy="87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639" y="1529019"/>
            <a:ext cx="4913766" cy="25093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6994" y="2469236"/>
            <a:ext cx="5099368" cy="35064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MY" dirty="0"/>
          </a:p>
        </p:txBody>
      </p:sp>
      <p:grpSp>
        <p:nvGrpSpPr>
          <p:cNvPr id="32" name="Group 31"/>
          <p:cNvGrpSpPr/>
          <p:nvPr/>
        </p:nvGrpSpPr>
        <p:grpSpPr>
          <a:xfrm>
            <a:off x="6330637" y="4168092"/>
            <a:ext cx="5677533" cy="2717441"/>
            <a:chOff x="6002447" y="4125434"/>
            <a:chExt cx="6005724" cy="2760099"/>
          </a:xfrm>
        </p:grpSpPr>
        <p:sp>
          <p:nvSpPr>
            <p:cNvPr id="30" name="TextBox 29"/>
            <p:cNvSpPr txBox="1"/>
            <p:nvPr/>
          </p:nvSpPr>
          <p:spPr>
            <a:xfrm>
              <a:off x="6002447" y="6631617"/>
              <a:ext cx="32683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i="1" dirty="0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Output Table: </a:t>
              </a:r>
              <a:r>
                <a:rPr lang="en-US" sz="1050" b="1" i="1" dirty="0" err="1" smtClean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final_sales</a:t>
              </a:r>
              <a:endParaRPr lang="en-MY" sz="1050" b="1" i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7917" y="4125434"/>
              <a:ext cx="5930254" cy="257711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11073648" y="5773182"/>
              <a:ext cx="341513" cy="18821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" name="Oval 2"/>
          <p:cNvSpPr/>
          <p:nvPr/>
        </p:nvSpPr>
        <p:spPr>
          <a:xfrm>
            <a:off x="10746466" y="1816870"/>
            <a:ext cx="407406" cy="162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Oval 5"/>
          <p:cNvSpPr/>
          <p:nvPr/>
        </p:nvSpPr>
        <p:spPr>
          <a:xfrm>
            <a:off x="10746466" y="3115140"/>
            <a:ext cx="407406" cy="177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/>
          <p:cNvSpPr/>
          <p:nvPr/>
        </p:nvSpPr>
        <p:spPr>
          <a:xfrm>
            <a:off x="7396682" y="1816870"/>
            <a:ext cx="389299" cy="1629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903677" y="1898351"/>
            <a:ext cx="2779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ket 26"/>
          <p:cNvSpPr/>
          <p:nvPr/>
        </p:nvSpPr>
        <p:spPr>
          <a:xfrm>
            <a:off x="11181033" y="1855284"/>
            <a:ext cx="289711" cy="131282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TextBox 28"/>
          <p:cNvSpPr txBox="1"/>
          <p:nvPr/>
        </p:nvSpPr>
        <p:spPr>
          <a:xfrm>
            <a:off x="11470744" y="2142458"/>
            <a:ext cx="72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Nearest</a:t>
            </a:r>
            <a:r>
              <a:rPr lang="en-US" sz="1200" b="1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Price</a:t>
            </a:r>
            <a:endParaRPr lang="en-MY" sz="1200" b="1" dirty="0">
              <a:solidFill>
                <a:srgbClr val="FF000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 r="16889"/>
          <a:stretch/>
        </p:blipFill>
        <p:spPr>
          <a:xfrm>
            <a:off x="596705" y="2672676"/>
            <a:ext cx="4720160" cy="3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Diagram 27"/>
          <p:cNvGraphicFramePr/>
          <p:nvPr>
            <p:extLst>
              <p:ext uri="{D42A27DB-BD31-4B8C-83A1-F6EECF244321}">
                <p14:modId xmlns:p14="http://schemas.microsoft.com/office/powerpoint/2010/main" val="550356179"/>
              </p:ext>
            </p:extLst>
          </p:nvPr>
        </p:nvGraphicFramePr>
        <p:xfrm>
          <a:off x="482097" y="1321806"/>
          <a:ext cx="5085784" cy="872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506994" y="2469237"/>
            <a:ext cx="5099368" cy="21661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1" b="3739"/>
          <a:stretch/>
        </p:blipFill>
        <p:spPr>
          <a:xfrm>
            <a:off x="648174" y="2783678"/>
            <a:ext cx="4817008" cy="15076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4" y="4949816"/>
            <a:ext cx="10058400" cy="14475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8262" y="6397413"/>
            <a:ext cx="308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Output Table: </a:t>
            </a:r>
            <a:r>
              <a:rPr lang="en-US" sz="1050" b="1" i="1" dirty="0" err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sales_performance</a:t>
            </a:r>
            <a:endParaRPr lang="en-MY" sz="1050" b="1" i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921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4673A57-8C07-453C-8611-1D99E8CDE1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Sales Performance (SQL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xmlns="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8858515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16ABC0-EF46-4159-B4CF-45B14EA929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B1E755E2-4A99-478A-BBEF-ACE16BEB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Sales Quantity : 3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71E47AC8-8358-4724-91F8-0D1B21FC5F47}"/>
              </a:ext>
            </a:extLst>
          </p:cNvPr>
          <p:cNvSpPr/>
          <p:nvPr/>
        </p:nvSpPr>
        <p:spPr>
          <a:xfrm>
            <a:off x="838204" y="497282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MYR 1,250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64 GB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Sales Quantity :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MYR 1,139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128 GB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Sales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Quantity 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 2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MYR 850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256 GB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MUDAH Web Scrape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(Python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7448636"/>
              </p:ext>
            </p:extLst>
          </p:nvPr>
        </p:nvGraphicFramePr>
        <p:xfrm>
          <a:off x="2381563" y="2181026"/>
          <a:ext cx="7428872" cy="411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9620" y="1102663"/>
            <a:ext cx="11092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WEB SCRAPING FOR APARTMENTS AND CONDOMINIUMS IN KUALA LUMPUR FROM MUDAH</a:t>
            </a:r>
            <a:endParaRPr lang="en-MY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47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purl.org/dc/elements/1.1/"/>
    <ds:schemaRef ds:uri="16c05727-aa75-4e4a-9b5f-8a80a1165891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880</Words>
  <Application>Microsoft Office PowerPoint</Application>
  <PresentationFormat>Widescreen</PresentationFormat>
  <Paragraphs>344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Segoe UI</vt:lpstr>
      <vt:lpstr>Segoe UI Light</vt:lpstr>
      <vt:lpstr>Office Theme</vt:lpstr>
      <vt:lpstr>Project Analysis 1. Sales Performance (SQL) 2. MUDAH Condominium Rental KL (Python) 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5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5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2025-04-18T08:33:52Z</dcterms:created>
  <dcterms:modified xsi:type="dcterms:W3CDTF">2025-04-20T06:11:50Z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