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A909-BDC4-EAD3-913D-A087900D5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BB2A5-2773-FDAB-22D2-3279160CE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645E-07EA-F8C9-8DC3-71852727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E0C6-71C0-5644-4E3A-0A20B0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1383-2C1A-2F4A-857B-92AA721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19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9F6-6B86-3D2A-57C0-CC4F93AE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EF95-7F37-2036-00BC-E9CA3A6C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5D64-45C1-C6D4-9ECF-149D161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ED24-2BF6-08CB-0A1C-96F7205C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4F07-B9CA-7C3C-76A1-ED50F820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9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51B27-2ACA-549B-166D-A037F7667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7193C-8A39-27F0-B8C4-006B1F7F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3A33-3BAE-F0FD-F8BA-594DFAF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C7B1-94DB-A572-5DBD-604382F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FA54-0303-0408-2CF3-68A53D8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1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CCDD-A679-31E1-BEE4-1116E1E5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4764-EFEA-50E8-60E3-3688CC85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A69C-252A-DB38-B709-99A8D2C8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06A2-F93A-4DA4-E49F-9A1BD15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02E3-D820-6E3D-2D44-239D9828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1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706-3A2D-CA52-3019-4AF0B16A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08E8-8CAD-727E-598C-126B258A3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6928-8337-E2D7-1706-209DE008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1D4D-ECB5-2102-7277-EC35F3C6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6154-C427-0D84-AAA8-1670664D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1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C24F-D790-FD83-CB88-66096F4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B07A-2F95-CFA9-E513-0F4378A5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B1AA-D599-EBDC-C42F-AA723108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07B2-FAFC-4CD3-8CB1-C75AFA76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2F86-79F8-0408-B677-E2846120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8AAC-0BD6-84C3-5448-0C423022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48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13C-5707-82B1-3CBD-890AE8A8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5144-5D1E-E4DB-FF3C-6F2F87B2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4481D-5B46-C15D-15C4-C7C6FFE3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7372B-EEF2-7B70-652A-2BE555337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F847-80B2-E5E1-88EA-014D915E9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EE1D-1D9B-EFDE-5EDF-0D82267B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2970D-2EBD-D76E-7463-5FF60C7F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1A983-31F6-36B0-B984-5C6BAEF8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5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71F4-58D7-6FF5-1BFF-62916331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030AA-8BF5-0977-F678-2F854F82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15A3D-6A51-F5D9-EBD8-C5AAFE7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A553E-6696-92D6-035D-7C3B03E7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3A7A6-891C-7D6A-646D-905EB556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B7584-32F2-B429-1B8D-8BB7C36F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2EE2-2610-7272-FD0E-58664B52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43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876-9477-9884-4146-DC3C2AC1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6854-03FA-1545-6C16-C786ADBA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383B-8AD2-0B93-5FAA-E83764EC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E498-F6E6-456C-8DC1-002A3D7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0E544-2F8B-1B55-E635-0A84876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7809-28D5-3C7C-71DB-45AE3C0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6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DD2F-0954-6116-5433-E469A403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6A9F7-997B-270D-69DB-6EE4FB93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A891-A29F-5A45-EE69-7C224F53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2740-D1CC-EA70-C14D-32CCE22D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895F-F94E-45EF-53B9-D4A47903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FB72-771C-6C3F-3CBE-27146B1E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95859-1FEB-2BE6-8951-51E33052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68DD-0EFB-3D61-B919-6633FDF2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620E-7CD9-8F25-656B-E75C95FE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3470-9172-46F2-938A-8CA4A0C29651}" type="datetimeFigureOut">
              <a:rPr lang="en-SG" smtClean="0"/>
              <a:t>1/9/2023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15EA-0FFF-4BB0-F686-CA201CAF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58E6-3058-1BDF-FE70-551EDEFA6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357A-088C-468D-AA0E-0BE61F8688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52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FDC4A-E272-7FC7-FA8C-874A96E4CBE7}"/>
              </a:ext>
            </a:extLst>
          </p:cNvPr>
          <p:cNvSpPr/>
          <p:nvPr/>
        </p:nvSpPr>
        <p:spPr>
          <a:xfrm>
            <a:off x="358140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6F716-AF9A-D64C-EB3F-1D9014386848}"/>
              </a:ext>
            </a:extLst>
          </p:cNvPr>
          <p:cNvSpPr/>
          <p:nvPr/>
        </p:nvSpPr>
        <p:spPr>
          <a:xfrm>
            <a:off x="4512734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90FB0-8AB6-A1CD-0046-9222A4FBB49C}"/>
              </a:ext>
            </a:extLst>
          </p:cNvPr>
          <p:cNvSpPr/>
          <p:nvPr/>
        </p:nvSpPr>
        <p:spPr>
          <a:xfrm>
            <a:off x="5444068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A99C6-025D-9A03-1246-66AA2C9A1B24}"/>
              </a:ext>
            </a:extLst>
          </p:cNvPr>
          <p:cNvSpPr/>
          <p:nvPr/>
        </p:nvSpPr>
        <p:spPr>
          <a:xfrm>
            <a:off x="6375402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F6A4-671E-F148-2969-5CE1667E8069}"/>
              </a:ext>
            </a:extLst>
          </p:cNvPr>
          <p:cNvSpPr/>
          <p:nvPr/>
        </p:nvSpPr>
        <p:spPr>
          <a:xfrm>
            <a:off x="7306736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5BD2-2E7B-BD91-4574-AC6BC808DAA4}"/>
              </a:ext>
            </a:extLst>
          </p:cNvPr>
          <p:cNvSpPr/>
          <p:nvPr/>
        </p:nvSpPr>
        <p:spPr>
          <a:xfrm>
            <a:off x="823807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5779C-2520-6D2F-3085-6A7C48EA45ED}"/>
              </a:ext>
            </a:extLst>
          </p:cNvPr>
          <p:cNvSpPr/>
          <p:nvPr/>
        </p:nvSpPr>
        <p:spPr>
          <a:xfrm>
            <a:off x="358140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FDE7-BB58-F986-F2EE-13950BCC9137}"/>
              </a:ext>
            </a:extLst>
          </p:cNvPr>
          <p:cNvSpPr/>
          <p:nvPr/>
        </p:nvSpPr>
        <p:spPr>
          <a:xfrm>
            <a:off x="4512734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9C12F-F72B-EBC5-C269-0C6811655932}"/>
              </a:ext>
            </a:extLst>
          </p:cNvPr>
          <p:cNvSpPr/>
          <p:nvPr/>
        </p:nvSpPr>
        <p:spPr>
          <a:xfrm>
            <a:off x="5444068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929D2-B27F-D2DA-10B9-4644D280FE46}"/>
              </a:ext>
            </a:extLst>
          </p:cNvPr>
          <p:cNvSpPr/>
          <p:nvPr/>
        </p:nvSpPr>
        <p:spPr>
          <a:xfrm>
            <a:off x="6375402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2A80D-DD80-870E-78B0-AC40BFF628E4}"/>
              </a:ext>
            </a:extLst>
          </p:cNvPr>
          <p:cNvSpPr/>
          <p:nvPr/>
        </p:nvSpPr>
        <p:spPr>
          <a:xfrm>
            <a:off x="7306736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6541-2283-8333-36E5-73B10B21EA05}"/>
              </a:ext>
            </a:extLst>
          </p:cNvPr>
          <p:cNvSpPr/>
          <p:nvPr/>
        </p:nvSpPr>
        <p:spPr>
          <a:xfrm>
            <a:off x="823807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ECA6CE-8242-A58F-9BF4-2737427D9E65}"/>
              </a:ext>
            </a:extLst>
          </p:cNvPr>
          <p:cNvSpPr/>
          <p:nvPr/>
        </p:nvSpPr>
        <p:spPr>
          <a:xfrm>
            <a:off x="358140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D53C2-75B5-7B28-FDB5-EBAB313FC9D3}"/>
              </a:ext>
            </a:extLst>
          </p:cNvPr>
          <p:cNvSpPr/>
          <p:nvPr/>
        </p:nvSpPr>
        <p:spPr>
          <a:xfrm>
            <a:off x="4512734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BA92EF-B949-5191-DC49-F017297707A6}"/>
              </a:ext>
            </a:extLst>
          </p:cNvPr>
          <p:cNvSpPr/>
          <p:nvPr/>
        </p:nvSpPr>
        <p:spPr>
          <a:xfrm>
            <a:off x="5444068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4E4-9FA1-A308-C366-92AA4B683404}"/>
              </a:ext>
            </a:extLst>
          </p:cNvPr>
          <p:cNvSpPr/>
          <p:nvPr/>
        </p:nvSpPr>
        <p:spPr>
          <a:xfrm>
            <a:off x="6375402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A6274-BB4C-DE81-9CC9-7A07B1B5FA0A}"/>
              </a:ext>
            </a:extLst>
          </p:cNvPr>
          <p:cNvSpPr/>
          <p:nvPr/>
        </p:nvSpPr>
        <p:spPr>
          <a:xfrm>
            <a:off x="7306736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22B9ED-0D0D-D7A7-F5CC-95F3C1A535C8}"/>
              </a:ext>
            </a:extLst>
          </p:cNvPr>
          <p:cNvSpPr/>
          <p:nvPr/>
        </p:nvSpPr>
        <p:spPr>
          <a:xfrm>
            <a:off x="823807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125B2-D3FA-EBA4-BEAC-80D885E908EF}"/>
              </a:ext>
            </a:extLst>
          </p:cNvPr>
          <p:cNvSpPr/>
          <p:nvPr/>
        </p:nvSpPr>
        <p:spPr>
          <a:xfrm>
            <a:off x="358140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02810-FBE3-315F-9635-C6EB0DCD3BFF}"/>
              </a:ext>
            </a:extLst>
          </p:cNvPr>
          <p:cNvSpPr/>
          <p:nvPr/>
        </p:nvSpPr>
        <p:spPr>
          <a:xfrm>
            <a:off x="4512734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B1621-0D14-768C-4D0D-7BEBBBA97104}"/>
              </a:ext>
            </a:extLst>
          </p:cNvPr>
          <p:cNvSpPr/>
          <p:nvPr/>
        </p:nvSpPr>
        <p:spPr>
          <a:xfrm>
            <a:off x="5444068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FCF713-EFD2-6FD3-74EF-ECFB669BA276}"/>
              </a:ext>
            </a:extLst>
          </p:cNvPr>
          <p:cNvSpPr/>
          <p:nvPr/>
        </p:nvSpPr>
        <p:spPr>
          <a:xfrm>
            <a:off x="6375402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81361-A9A0-BF4E-8961-27E00F01F84B}"/>
              </a:ext>
            </a:extLst>
          </p:cNvPr>
          <p:cNvSpPr/>
          <p:nvPr/>
        </p:nvSpPr>
        <p:spPr>
          <a:xfrm>
            <a:off x="7306736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6A8897-678D-3FED-C810-BBCE11EE0506}"/>
              </a:ext>
            </a:extLst>
          </p:cNvPr>
          <p:cNvSpPr/>
          <p:nvPr/>
        </p:nvSpPr>
        <p:spPr>
          <a:xfrm>
            <a:off x="823807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B963B-4E39-DC2D-36F5-B2645BA7791B}"/>
              </a:ext>
            </a:extLst>
          </p:cNvPr>
          <p:cNvSpPr/>
          <p:nvPr/>
        </p:nvSpPr>
        <p:spPr>
          <a:xfrm>
            <a:off x="358140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D26ED-625F-0CD2-C512-8E2D498152ED}"/>
              </a:ext>
            </a:extLst>
          </p:cNvPr>
          <p:cNvSpPr/>
          <p:nvPr/>
        </p:nvSpPr>
        <p:spPr>
          <a:xfrm>
            <a:off x="4512734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7F333C-3080-53F7-BA00-B340F2628AA4}"/>
              </a:ext>
            </a:extLst>
          </p:cNvPr>
          <p:cNvSpPr/>
          <p:nvPr/>
        </p:nvSpPr>
        <p:spPr>
          <a:xfrm>
            <a:off x="5444068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26D5F-03E6-C7CB-676D-21678891D09D}"/>
              </a:ext>
            </a:extLst>
          </p:cNvPr>
          <p:cNvSpPr/>
          <p:nvPr/>
        </p:nvSpPr>
        <p:spPr>
          <a:xfrm>
            <a:off x="6375402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1B93A3-E86B-BEA3-54E2-31B4EDE8026E}"/>
              </a:ext>
            </a:extLst>
          </p:cNvPr>
          <p:cNvSpPr/>
          <p:nvPr/>
        </p:nvSpPr>
        <p:spPr>
          <a:xfrm>
            <a:off x="7306736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E1D3-489B-838C-716E-E153B825C2C2}"/>
              </a:ext>
            </a:extLst>
          </p:cNvPr>
          <p:cNvSpPr/>
          <p:nvPr/>
        </p:nvSpPr>
        <p:spPr>
          <a:xfrm>
            <a:off x="823807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A92115-2B38-0053-4B88-82B7100F9860}"/>
              </a:ext>
            </a:extLst>
          </p:cNvPr>
          <p:cNvSpPr/>
          <p:nvPr/>
        </p:nvSpPr>
        <p:spPr>
          <a:xfrm>
            <a:off x="358140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D6CFF-5EFE-9868-7653-47F6C25ACE24}"/>
              </a:ext>
            </a:extLst>
          </p:cNvPr>
          <p:cNvSpPr/>
          <p:nvPr/>
        </p:nvSpPr>
        <p:spPr>
          <a:xfrm>
            <a:off x="4512734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723E98-DF01-C83F-6215-BEE4A93C8D85}"/>
              </a:ext>
            </a:extLst>
          </p:cNvPr>
          <p:cNvSpPr/>
          <p:nvPr/>
        </p:nvSpPr>
        <p:spPr>
          <a:xfrm>
            <a:off x="5444068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F1479-F2F5-75EC-8D9F-ED5422596FD6}"/>
              </a:ext>
            </a:extLst>
          </p:cNvPr>
          <p:cNvSpPr/>
          <p:nvPr/>
        </p:nvSpPr>
        <p:spPr>
          <a:xfrm>
            <a:off x="6375402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A5A599-EB35-465A-47B5-D983B8D476C7}"/>
              </a:ext>
            </a:extLst>
          </p:cNvPr>
          <p:cNvSpPr/>
          <p:nvPr/>
        </p:nvSpPr>
        <p:spPr>
          <a:xfrm>
            <a:off x="7306736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55FC1-0D14-8497-237A-0A30B89E7EE0}"/>
              </a:ext>
            </a:extLst>
          </p:cNvPr>
          <p:cNvSpPr/>
          <p:nvPr/>
        </p:nvSpPr>
        <p:spPr>
          <a:xfrm>
            <a:off x="823807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DB35ED-FB22-AD52-E46B-2DAFFB93968C}"/>
              </a:ext>
            </a:extLst>
          </p:cNvPr>
          <p:cNvSpPr txBox="1"/>
          <p:nvPr/>
        </p:nvSpPr>
        <p:spPr>
          <a:xfrm>
            <a:off x="363643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BAA11D-23B8-0D08-EBDE-39BCB5D80DB3}"/>
              </a:ext>
            </a:extLst>
          </p:cNvPr>
          <p:cNvSpPr txBox="1"/>
          <p:nvPr/>
        </p:nvSpPr>
        <p:spPr>
          <a:xfrm>
            <a:off x="4567767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074EA-7E71-0875-2CA4-970632FD990E}"/>
              </a:ext>
            </a:extLst>
          </p:cNvPr>
          <p:cNvSpPr txBox="1"/>
          <p:nvPr/>
        </p:nvSpPr>
        <p:spPr>
          <a:xfrm>
            <a:off x="5499101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F4B761-CD2A-294A-ED5C-9A48D59FB6A6}"/>
              </a:ext>
            </a:extLst>
          </p:cNvPr>
          <p:cNvSpPr txBox="1"/>
          <p:nvPr/>
        </p:nvSpPr>
        <p:spPr>
          <a:xfrm>
            <a:off x="6430435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D4BD-C5DF-414B-A41B-764A8EC829B7}"/>
              </a:ext>
            </a:extLst>
          </p:cNvPr>
          <p:cNvSpPr txBox="1"/>
          <p:nvPr/>
        </p:nvSpPr>
        <p:spPr>
          <a:xfrm>
            <a:off x="7361769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F17C-361C-559B-03A2-0028A6599CE7}"/>
              </a:ext>
            </a:extLst>
          </p:cNvPr>
          <p:cNvSpPr txBox="1"/>
          <p:nvPr/>
        </p:nvSpPr>
        <p:spPr>
          <a:xfrm>
            <a:off x="829310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0AD785-17B8-C3AA-D548-1342B2207211}"/>
              </a:ext>
            </a:extLst>
          </p:cNvPr>
          <p:cNvSpPr txBox="1"/>
          <p:nvPr/>
        </p:nvSpPr>
        <p:spPr>
          <a:xfrm>
            <a:off x="2760133" y="1161590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FE998-5B2A-C6ED-4B0C-1DA0D08CEAE2}"/>
              </a:ext>
            </a:extLst>
          </p:cNvPr>
          <p:cNvSpPr txBox="1"/>
          <p:nvPr/>
        </p:nvSpPr>
        <p:spPr>
          <a:xfrm>
            <a:off x="2760132" y="2092924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B17400-1316-0023-A43F-2869291C4D71}"/>
              </a:ext>
            </a:extLst>
          </p:cNvPr>
          <p:cNvSpPr txBox="1"/>
          <p:nvPr/>
        </p:nvSpPr>
        <p:spPr>
          <a:xfrm>
            <a:off x="2760131" y="3024258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274AAE-2105-021B-5E21-B1EAD885D867}"/>
              </a:ext>
            </a:extLst>
          </p:cNvPr>
          <p:cNvSpPr txBox="1"/>
          <p:nvPr/>
        </p:nvSpPr>
        <p:spPr>
          <a:xfrm>
            <a:off x="2760130" y="395559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2EBBE-ECAB-637C-6FDF-0BA90CA70F4D}"/>
              </a:ext>
            </a:extLst>
          </p:cNvPr>
          <p:cNvSpPr txBox="1"/>
          <p:nvPr/>
        </p:nvSpPr>
        <p:spPr>
          <a:xfrm>
            <a:off x="2760130" y="488177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9828C-B26A-8C88-4EAA-F65685A720A3}"/>
              </a:ext>
            </a:extLst>
          </p:cNvPr>
          <p:cNvSpPr txBox="1"/>
          <p:nvPr/>
        </p:nvSpPr>
        <p:spPr>
          <a:xfrm>
            <a:off x="2760130" y="581310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327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FDC4A-E272-7FC7-FA8C-874A96E4CBE7}"/>
              </a:ext>
            </a:extLst>
          </p:cNvPr>
          <p:cNvSpPr/>
          <p:nvPr/>
        </p:nvSpPr>
        <p:spPr>
          <a:xfrm>
            <a:off x="358140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6F716-AF9A-D64C-EB3F-1D9014386848}"/>
              </a:ext>
            </a:extLst>
          </p:cNvPr>
          <p:cNvSpPr/>
          <p:nvPr/>
        </p:nvSpPr>
        <p:spPr>
          <a:xfrm>
            <a:off x="4512734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90FB0-8AB6-A1CD-0046-9222A4FBB49C}"/>
              </a:ext>
            </a:extLst>
          </p:cNvPr>
          <p:cNvSpPr/>
          <p:nvPr/>
        </p:nvSpPr>
        <p:spPr>
          <a:xfrm>
            <a:off x="5444068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A99C6-025D-9A03-1246-66AA2C9A1B24}"/>
              </a:ext>
            </a:extLst>
          </p:cNvPr>
          <p:cNvSpPr/>
          <p:nvPr/>
        </p:nvSpPr>
        <p:spPr>
          <a:xfrm>
            <a:off x="6375402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F6A4-671E-F148-2969-5CE1667E8069}"/>
              </a:ext>
            </a:extLst>
          </p:cNvPr>
          <p:cNvSpPr/>
          <p:nvPr/>
        </p:nvSpPr>
        <p:spPr>
          <a:xfrm>
            <a:off x="7306736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5BD2-2E7B-BD91-4574-AC6BC808DAA4}"/>
              </a:ext>
            </a:extLst>
          </p:cNvPr>
          <p:cNvSpPr/>
          <p:nvPr/>
        </p:nvSpPr>
        <p:spPr>
          <a:xfrm>
            <a:off x="823807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5779C-2520-6D2F-3085-6A7C48EA45ED}"/>
              </a:ext>
            </a:extLst>
          </p:cNvPr>
          <p:cNvSpPr/>
          <p:nvPr/>
        </p:nvSpPr>
        <p:spPr>
          <a:xfrm>
            <a:off x="358140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FDE7-BB58-F986-F2EE-13950BCC9137}"/>
              </a:ext>
            </a:extLst>
          </p:cNvPr>
          <p:cNvSpPr/>
          <p:nvPr/>
        </p:nvSpPr>
        <p:spPr>
          <a:xfrm>
            <a:off x="4512734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9C12F-F72B-EBC5-C269-0C6811655932}"/>
              </a:ext>
            </a:extLst>
          </p:cNvPr>
          <p:cNvSpPr/>
          <p:nvPr/>
        </p:nvSpPr>
        <p:spPr>
          <a:xfrm>
            <a:off x="5444068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929D2-B27F-D2DA-10B9-4644D280FE46}"/>
              </a:ext>
            </a:extLst>
          </p:cNvPr>
          <p:cNvSpPr/>
          <p:nvPr/>
        </p:nvSpPr>
        <p:spPr>
          <a:xfrm>
            <a:off x="6375402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2A80D-DD80-870E-78B0-AC40BFF628E4}"/>
              </a:ext>
            </a:extLst>
          </p:cNvPr>
          <p:cNvSpPr/>
          <p:nvPr/>
        </p:nvSpPr>
        <p:spPr>
          <a:xfrm>
            <a:off x="7306736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6541-2283-8333-36E5-73B10B21EA05}"/>
              </a:ext>
            </a:extLst>
          </p:cNvPr>
          <p:cNvSpPr/>
          <p:nvPr/>
        </p:nvSpPr>
        <p:spPr>
          <a:xfrm>
            <a:off x="823807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ECA6CE-8242-A58F-9BF4-2737427D9E65}"/>
              </a:ext>
            </a:extLst>
          </p:cNvPr>
          <p:cNvSpPr/>
          <p:nvPr/>
        </p:nvSpPr>
        <p:spPr>
          <a:xfrm>
            <a:off x="358140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D53C2-75B5-7B28-FDB5-EBAB313FC9D3}"/>
              </a:ext>
            </a:extLst>
          </p:cNvPr>
          <p:cNvSpPr/>
          <p:nvPr/>
        </p:nvSpPr>
        <p:spPr>
          <a:xfrm>
            <a:off x="4512734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BA92EF-B949-5191-DC49-F017297707A6}"/>
              </a:ext>
            </a:extLst>
          </p:cNvPr>
          <p:cNvSpPr/>
          <p:nvPr/>
        </p:nvSpPr>
        <p:spPr>
          <a:xfrm>
            <a:off x="5444068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4E4-9FA1-A308-C366-92AA4B683404}"/>
              </a:ext>
            </a:extLst>
          </p:cNvPr>
          <p:cNvSpPr/>
          <p:nvPr/>
        </p:nvSpPr>
        <p:spPr>
          <a:xfrm>
            <a:off x="6375402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A6274-BB4C-DE81-9CC9-7A07B1B5FA0A}"/>
              </a:ext>
            </a:extLst>
          </p:cNvPr>
          <p:cNvSpPr/>
          <p:nvPr/>
        </p:nvSpPr>
        <p:spPr>
          <a:xfrm>
            <a:off x="7306736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22B9ED-0D0D-D7A7-F5CC-95F3C1A535C8}"/>
              </a:ext>
            </a:extLst>
          </p:cNvPr>
          <p:cNvSpPr/>
          <p:nvPr/>
        </p:nvSpPr>
        <p:spPr>
          <a:xfrm>
            <a:off x="823807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125B2-D3FA-EBA4-BEAC-80D885E908EF}"/>
              </a:ext>
            </a:extLst>
          </p:cNvPr>
          <p:cNvSpPr/>
          <p:nvPr/>
        </p:nvSpPr>
        <p:spPr>
          <a:xfrm>
            <a:off x="358140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02810-FBE3-315F-9635-C6EB0DCD3BFF}"/>
              </a:ext>
            </a:extLst>
          </p:cNvPr>
          <p:cNvSpPr/>
          <p:nvPr/>
        </p:nvSpPr>
        <p:spPr>
          <a:xfrm>
            <a:off x="4512734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B1621-0D14-768C-4D0D-7BEBBBA97104}"/>
              </a:ext>
            </a:extLst>
          </p:cNvPr>
          <p:cNvSpPr/>
          <p:nvPr/>
        </p:nvSpPr>
        <p:spPr>
          <a:xfrm>
            <a:off x="5444068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FCF713-EFD2-6FD3-74EF-ECFB669BA276}"/>
              </a:ext>
            </a:extLst>
          </p:cNvPr>
          <p:cNvSpPr/>
          <p:nvPr/>
        </p:nvSpPr>
        <p:spPr>
          <a:xfrm>
            <a:off x="6375402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81361-A9A0-BF4E-8961-27E00F01F84B}"/>
              </a:ext>
            </a:extLst>
          </p:cNvPr>
          <p:cNvSpPr/>
          <p:nvPr/>
        </p:nvSpPr>
        <p:spPr>
          <a:xfrm>
            <a:off x="7306736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6A8897-678D-3FED-C810-BBCE11EE0506}"/>
              </a:ext>
            </a:extLst>
          </p:cNvPr>
          <p:cNvSpPr/>
          <p:nvPr/>
        </p:nvSpPr>
        <p:spPr>
          <a:xfrm>
            <a:off x="823807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B963B-4E39-DC2D-36F5-B2645BA7791B}"/>
              </a:ext>
            </a:extLst>
          </p:cNvPr>
          <p:cNvSpPr/>
          <p:nvPr/>
        </p:nvSpPr>
        <p:spPr>
          <a:xfrm>
            <a:off x="358140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D26ED-625F-0CD2-C512-8E2D498152ED}"/>
              </a:ext>
            </a:extLst>
          </p:cNvPr>
          <p:cNvSpPr/>
          <p:nvPr/>
        </p:nvSpPr>
        <p:spPr>
          <a:xfrm>
            <a:off x="4512734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7F333C-3080-53F7-BA00-B340F2628AA4}"/>
              </a:ext>
            </a:extLst>
          </p:cNvPr>
          <p:cNvSpPr/>
          <p:nvPr/>
        </p:nvSpPr>
        <p:spPr>
          <a:xfrm>
            <a:off x="5444068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26D5F-03E6-C7CB-676D-21678891D09D}"/>
              </a:ext>
            </a:extLst>
          </p:cNvPr>
          <p:cNvSpPr/>
          <p:nvPr/>
        </p:nvSpPr>
        <p:spPr>
          <a:xfrm>
            <a:off x="6375402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1B93A3-E86B-BEA3-54E2-31B4EDE8026E}"/>
              </a:ext>
            </a:extLst>
          </p:cNvPr>
          <p:cNvSpPr/>
          <p:nvPr/>
        </p:nvSpPr>
        <p:spPr>
          <a:xfrm>
            <a:off x="7306736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E1D3-489B-838C-716E-E153B825C2C2}"/>
              </a:ext>
            </a:extLst>
          </p:cNvPr>
          <p:cNvSpPr/>
          <p:nvPr/>
        </p:nvSpPr>
        <p:spPr>
          <a:xfrm>
            <a:off x="823807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A92115-2B38-0053-4B88-82B7100F9860}"/>
              </a:ext>
            </a:extLst>
          </p:cNvPr>
          <p:cNvSpPr/>
          <p:nvPr/>
        </p:nvSpPr>
        <p:spPr>
          <a:xfrm>
            <a:off x="358140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D6CFF-5EFE-9868-7653-47F6C25ACE24}"/>
              </a:ext>
            </a:extLst>
          </p:cNvPr>
          <p:cNvSpPr/>
          <p:nvPr/>
        </p:nvSpPr>
        <p:spPr>
          <a:xfrm>
            <a:off x="4512734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723E98-DF01-C83F-6215-BEE4A93C8D85}"/>
              </a:ext>
            </a:extLst>
          </p:cNvPr>
          <p:cNvSpPr/>
          <p:nvPr/>
        </p:nvSpPr>
        <p:spPr>
          <a:xfrm>
            <a:off x="5444068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F1479-F2F5-75EC-8D9F-ED5422596FD6}"/>
              </a:ext>
            </a:extLst>
          </p:cNvPr>
          <p:cNvSpPr/>
          <p:nvPr/>
        </p:nvSpPr>
        <p:spPr>
          <a:xfrm>
            <a:off x="6375402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A5A599-EB35-465A-47B5-D983B8D476C7}"/>
              </a:ext>
            </a:extLst>
          </p:cNvPr>
          <p:cNvSpPr/>
          <p:nvPr/>
        </p:nvSpPr>
        <p:spPr>
          <a:xfrm>
            <a:off x="7306736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55FC1-0D14-8497-237A-0A30B89E7EE0}"/>
              </a:ext>
            </a:extLst>
          </p:cNvPr>
          <p:cNvSpPr/>
          <p:nvPr/>
        </p:nvSpPr>
        <p:spPr>
          <a:xfrm>
            <a:off x="823807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WIN</a:t>
            </a:r>
            <a:endParaRPr lang="en-SG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DB35ED-FB22-AD52-E46B-2DAFFB93968C}"/>
              </a:ext>
            </a:extLst>
          </p:cNvPr>
          <p:cNvSpPr txBox="1"/>
          <p:nvPr/>
        </p:nvSpPr>
        <p:spPr>
          <a:xfrm>
            <a:off x="363643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BAA11D-23B8-0D08-EBDE-39BCB5D80DB3}"/>
              </a:ext>
            </a:extLst>
          </p:cNvPr>
          <p:cNvSpPr txBox="1"/>
          <p:nvPr/>
        </p:nvSpPr>
        <p:spPr>
          <a:xfrm>
            <a:off x="4567767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074EA-7E71-0875-2CA4-970632FD990E}"/>
              </a:ext>
            </a:extLst>
          </p:cNvPr>
          <p:cNvSpPr txBox="1"/>
          <p:nvPr/>
        </p:nvSpPr>
        <p:spPr>
          <a:xfrm>
            <a:off x="5499101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F4B761-CD2A-294A-ED5C-9A48D59FB6A6}"/>
              </a:ext>
            </a:extLst>
          </p:cNvPr>
          <p:cNvSpPr txBox="1"/>
          <p:nvPr/>
        </p:nvSpPr>
        <p:spPr>
          <a:xfrm>
            <a:off x="6430435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D4BD-C5DF-414B-A41B-764A8EC829B7}"/>
              </a:ext>
            </a:extLst>
          </p:cNvPr>
          <p:cNvSpPr txBox="1"/>
          <p:nvPr/>
        </p:nvSpPr>
        <p:spPr>
          <a:xfrm>
            <a:off x="7361769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F17C-361C-559B-03A2-0028A6599CE7}"/>
              </a:ext>
            </a:extLst>
          </p:cNvPr>
          <p:cNvSpPr txBox="1"/>
          <p:nvPr/>
        </p:nvSpPr>
        <p:spPr>
          <a:xfrm>
            <a:off x="829310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0AD785-17B8-C3AA-D548-1342B2207211}"/>
              </a:ext>
            </a:extLst>
          </p:cNvPr>
          <p:cNvSpPr txBox="1"/>
          <p:nvPr/>
        </p:nvSpPr>
        <p:spPr>
          <a:xfrm>
            <a:off x="2760133" y="1161590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FE998-5B2A-C6ED-4B0C-1DA0D08CEAE2}"/>
              </a:ext>
            </a:extLst>
          </p:cNvPr>
          <p:cNvSpPr txBox="1"/>
          <p:nvPr/>
        </p:nvSpPr>
        <p:spPr>
          <a:xfrm>
            <a:off x="2760132" y="2092924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B17400-1316-0023-A43F-2869291C4D71}"/>
              </a:ext>
            </a:extLst>
          </p:cNvPr>
          <p:cNvSpPr txBox="1"/>
          <p:nvPr/>
        </p:nvSpPr>
        <p:spPr>
          <a:xfrm>
            <a:off x="2760131" y="3024258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274AAE-2105-021B-5E21-B1EAD885D867}"/>
              </a:ext>
            </a:extLst>
          </p:cNvPr>
          <p:cNvSpPr txBox="1"/>
          <p:nvPr/>
        </p:nvSpPr>
        <p:spPr>
          <a:xfrm>
            <a:off x="2760130" y="395559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2EBBE-ECAB-637C-6FDF-0BA90CA70F4D}"/>
              </a:ext>
            </a:extLst>
          </p:cNvPr>
          <p:cNvSpPr txBox="1"/>
          <p:nvPr/>
        </p:nvSpPr>
        <p:spPr>
          <a:xfrm>
            <a:off x="2760130" y="488177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9828C-B26A-8C88-4EAA-F65685A720A3}"/>
              </a:ext>
            </a:extLst>
          </p:cNvPr>
          <p:cNvSpPr txBox="1"/>
          <p:nvPr/>
        </p:nvSpPr>
        <p:spPr>
          <a:xfrm>
            <a:off x="2760130" y="581310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79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FDC4A-E272-7FC7-FA8C-874A96E4CBE7}"/>
              </a:ext>
            </a:extLst>
          </p:cNvPr>
          <p:cNvSpPr/>
          <p:nvPr/>
        </p:nvSpPr>
        <p:spPr>
          <a:xfrm>
            <a:off x="358140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6F716-AF9A-D64C-EB3F-1D9014386848}"/>
              </a:ext>
            </a:extLst>
          </p:cNvPr>
          <p:cNvSpPr/>
          <p:nvPr/>
        </p:nvSpPr>
        <p:spPr>
          <a:xfrm>
            <a:off x="4512734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90FB0-8AB6-A1CD-0046-9222A4FBB49C}"/>
              </a:ext>
            </a:extLst>
          </p:cNvPr>
          <p:cNvSpPr/>
          <p:nvPr/>
        </p:nvSpPr>
        <p:spPr>
          <a:xfrm>
            <a:off x="5444068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A99C6-025D-9A03-1246-66AA2C9A1B24}"/>
              </a:ext>
            </a:extLst>
          </p:cNvPr>
          <p:cNvSpPr/>
          <p:nvPr/>
        </p:nvSpPr>
        <p:spPr>
          <a:xfrm>
            <a:off x="6375402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F6A4-671E-F148-2969-5CE1667E8069}"/>
              </a:ext>
            </a:extLst>
          </p:cNvPr>
          <p:cNvSpPr/>
          <p:nvPr/>
        </p:nvSpPr>
        <p:spPr>
          <a:xfrm>
            <a:off x="7306736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5BD2-2E7B-BD91-4574-AC6BC808DAA4}"/>
              </a:ext>
            </a:extLst>
          </p:cNvPr>
          <p:cNvSpPr/>
          <p:nvPr/>
        </p:nvSpPr>
        <p:spPr>
          <a:xfrm>
            <a:off x="8238070" y="104986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ysClr val="windowText" lastClr="000000"/>
                </a:solidFill>
              </a:rPr>
              <a:t>-WIN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5779C-2520-6D2F-3085-6A7C48EA45ED}"/>
              </a:ext>
            </a:extLst>
          </p:cNvPr>
          <p:cNvSpPr/>
          <p:nvPr/>
        </p:nvSpPr>
        <p:spPr>
          <a:xfrm>
            <a:off x="358140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FDE7-BB58-F986-F2EE-13950BCC9137}"/>
              </a:ext>
            </a:extLst>
          </p:cNvPr>
          <p:cNvSpPr/>
          <p:nvPr/>
        </p:nvSpPr>
        <p:spPr>
          <a:xfrm>
            <a:off x="4512734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9C12F-F72B-EBC5-C269-0C6811655932}"/>
              </a:ext>
            </a:extLst>
          </p:cNvPr>
          <p:cNvSpPr/>
          <p:nvPr/>
        </p:nvSpPr>
        <p:spPr>
          <a:xfrm>
            <a:off x="5444068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929D2-B27F-D2DA-10B9-4644D280FE46}"/>
              </a:ext>
            </a:extLst>
          </p:cNvPr>
          <p:cNvSpPr/>
          <p:nvPr/>
        </p:nvSpPr>
        <p:spPr>
          <a:xfrm>
            <a:off x="6375402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2A80D-DD80-870E-78B0-AC40BFF628E4}"/>
              </a:ext>
            </a:extLst>
          </p:cNvPr>
          <p:cNvSpPr/>
          <p:nvPr/>
        </p:nvSpPr>
        <p:spPr>
          <a:xfrm>
            <a:off x="7306736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6541-2283-8333-36E5-73B10B21EA05}"/>
              </a:ext>
            </a:extLst>
          </p:cNvPr>
          <p:cNvSpPr/>
          <p:nvPr/>
        </p:nvSpPr>
        <p:spPr>
          <a:xfrm>
            <a:off x="8238070" y="1981200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-50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ECA6CE-8242-A58F-9BF4-2737427D9E65}"/>
              </a:ext>
            </a:extLst>
          </p:cNvPr>
          <p:cNvSpPr/>
          <p:nvPr/>
        </p:nvSpPr>
        <p:spPr>
          <a:xfrm>
            <a:off x="358140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D53C2-75B5-7B28-FDB5-EBAB313FC9D3}"/>
              </a:ext>
            </a:extLst>
          </p:cNvPr>
          <p:cNvSpPr/>
          <p:nvPr/>
        </p:nvSpPr>
        <p:spPr>
          <a:xfrm>
            <a:off x="4512734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BA92EF-B949-5191-DC49-F017297707A6}"/>
              </a:ext>
            </a:extLst>
          </p:cNvPr>
          <p:cNvSpPr/>
          <p:nvPr/>
        </p:nvSpPr>
        <p:spPr>
          <a:xfrm>
            <a:off x="5444068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4E4-9FA1-A308-C366-92AA4B683404}"/>
              </a:ext>
            </a:extLst>
          </p:cNvPr>
          <p:cNvSpPr/>
          <p:nvPr/>
        </p:nvSpPr>
        <p:spPr>
          <a:xfrm>
            <a:off x="6375402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A6274-BB4C-DE81-9CC9-7A07B1B5FA0A}"/>
              </a:ext>
            </a:extLst>
          </p:cNvPr>
          <p:cNvSpPr/>
          <p:nvPr/>
        </p:nvSpPr>
        <p:spPr>
          <a:xfrm>
            <a:off x="7306736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22B9ED-0D0D-D7A7-F5CC-95F3C1A535C8}"/>
              </a:ext>
            </a:extLst>
          </p:cNvPr>
          <p:cNvSpPr/>
          <p:nvPr/>
        </p:nvSpPr>
        <p:spPr>
          <a:xfrm>
            <a:off x="8238070" y="2912534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-40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125B2-D3FA-EBA4-BEAC-80D885E908EF}"/>
              </a:ext>
            </a:extLst>
          </p:cNvPr>
          <p:cNvSpPr/>
          <p:nvPr/>
        </p:nvSpPr>
        <p:spPr>
          <a:xfrm>
            <a:off x="358140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02810-FBE3-315F-9635-C6EB0DCD3BFF}"/>
              </a:ext>
            </a:extLst>
          </p:cNvPr>
          <p:cNvSpPr/>
          <p:nvPr/>
        </p:nvSpPr>
        <p:spPr>
          <a:xfrm>
            <a:off x="4512734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B1621-0D14-768C-4D0D-7BEBBBA97104}"/>
              </a:ext>
            </a:extLst>
          </p:cNvPr>
          <p:cNvSpPr/>
          <p:nvPr/>
        </p:nvSpPr>
        <p:spPr>
          <a:xfrm>
            <a:off x="5444068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FCF713-EFD2-6FD3-74EF-ECFB669BA276}"/>
              </a:ext>
            </a:extLst>
          </p:cNvPr>
          <p:cNvSpPr/>
          <p:nvPr/>
        </p:nvSpPr>
        <p:spPr>
          <a:xfrm>
            <a:off x="6375402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81361-A9A0-BF4E-8961-27E00F01F84B}"/>
              </a:ext>
            </a:extLst>
          </p:cNvPr>
          <p:cNvSpPr/>
          <p:nvPr/>
        </p:nvSpPr>
        <p:spPr>
          <a:xfrm>
            <a:off x="7306736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6A8897-678D-3FED-C810-BBCE11EE0506}"/>
              </a:ext>
            </a:extLst>
          </p:cNvPr>
          <p:cNvSpPr/>
          <p:nvPr/>
        </p:nvSpPr>
        <p:spPr>
          <a:xfrm>
            <a:off x="8238070" y="3843868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-20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B963B-4E39-DC2D-36F5-B2645BA7791B}"/>
              </a:ext>
            </a:extLst>
          </p:cNvPr>
          <p:cNvSpPr/>
          <p:nvPr/>
        </p:nvSpPr>
        <p:spPr>
          <a:xfrm>
            <a:off x="358140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D26ED-625F-0CD2-C512-8E2D498152ED}"/>
              </a:ext>
            </a:extLst>
          </p:cNvPr>
          <p:cNvSpPr/>
          <p:nvPr/>
        </p:nvSpPr>
        <p:spPr>
          <a:xfrm>
            <a:off x="4512734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7F333C-3080-53F7-BA00-B340F2628AA4}"/>
              </a:ext>
            </a:extLst>
          </p:cNvPr>
          <p:cNvSpPr/>
          <p:nvPr/>
        </p:nvSpPr>
        <p:spPr>
          <a:xfrm>
            <a:off x="5444068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26D5F-03E6-C7CB-676D-21678891D09D}"/>
              </a:ext>
            </a:extLst>
          </p:cNvPr>
          <p:cNvSpPr/>
          <p:nvPr/>
        </p:nvSpPr>
        <p:spPr>
          <a:xfrm>
            <a:off x="6375402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1B93A3-E86B-BEA3-54E2-31B4EDE8026E}"/>
              </a:ext>
            </a:extLst>
          </p:cNvPr>
          <p:cNvSpPr/>
          <p:nvPr/>
        </p:nvSpPr>
        <p:spPr>
          <a:xfrm>
            <a:off x="7306736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E1D3-489B-838C-716E-E153B825C2C2}"/>
              </a:ext>
            </a:extLst>
          </p:cNvPr>
          <p:cNvSpPr/>
          <p:nvPr/>
        </p:nvSpPr>
        <p:spPr>
          <a:xfrm>
            <a:off x="8238070" y="4775202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A92115-2B38-0053-4B88-82B7100F9860}"/>
              </a:ext>
            </a:extLst>
          </p:cNvPr>
          <p:cNvSpPr/>
          <p:nvPr/>
        </p:nvSpPr>
        <p:spPr>
          <a:xfrm>
            <a:off x="358140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D6CFF-5EFE-9868-7653-47F6C25ACE24}"/>
              </a:ext>
            </a:extLst>
          </p:cNvPr>
          <p:cNvSpPr/>
          <p:nvPr/>
        </p:nvSpPr>
        <p:spPr>
          <a:xfrm>
            <a:off x="4512734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723E98-DF01-C83F-6215-BEE4A93C8D85}"/>
              </a:ext>
            </a:extLst>
          </p:cNvPr>
          <p:cNvSpPr/>
          <p:nvPr/>
        </p:nvSpPr>
        <p:spPr>
          <a:xfrm>
            <a:off x="5444068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F1479-F2F5-75EC-8D9F-ED5422596FD6}"/>
              </a:ext>
            </a:extLst>
          </p:cNvPr>
          <p:cNvSpPr/>
          <p:nvPr/>
        </p:nvSpPr>
        <p:spPr>
          <a:xfrm>
            <a:off x="6375402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A5A599-EB35-465A-47B5-D983B8D476C7}"/>
              </a:ext>
            </a:extLst>
          </p:cNvPr>
          <p:cNvSpPr/>
          <p:nvPr/>
        </p:nvSpPr>
        <p:spPr>
          <a:xfrm>
            <a:off x="7306736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55FC1-0D14-8497-237A-0A30B89E7EE0}"/>
              </a:ext>
            </a:extLst>
          </p:cNvPr>
          <p:cNvSpPr/>
          <p:nvPr/>
        </p:nvSpPr>
        <p:spPr>
          <a:xfrm>
            <a:off x="8238070" y="5706536"/>
            <a:ext cx="931334" cy="931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ysClr val="windowText" lastClr="000000"/>
                </a:solidFill>
              </a:rPr>
              <a:t>-10</a:t>
            </a:r>
            <a:endParaRPr lang="en-SG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DB35ED-FB22-AD52-E46B-2DAFFB93968C}"/>
              </a:ext>
            </a:extLst>
          </p:cNvPr>
          <p:cNvSpPr txBox="1"/>
          <p:nvPr/>
        </p:nvSpPr>
        <p:spPr>
          <a:xfrm>
            <a:off x="363643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BAA11D-23B8-0D08-EBDE-39BCB5D80DB3}"/>
              </a:ext>
            </a:extLst>
          </p:cNvPr>
          <p:cNvSpPr txBox="1"/>
          <p:nvPr/>
        </p:nvSpPr>
        <p:spPr>
          <a:xfrm>
            <a:off x="4567767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074EA-7E71-0875-2CA4-970632FD990E}"/>
              </a:ext>
            </a:extLst>
          </p:cNvPr>
          <p:cNvSpPr txBox="1"/>
          <p:nvPr/>
        </p:nvSpPr>
        <p:spPr>
          <a:xfrm>
            <a:off x="5499101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F4B761-CD2A-294A-ED5C-9A48D59FB6A6}"/>
              </a:ext>
            </a:extLst>
          </p:cNvPr>
          <p:cNvSpPr txBox="1"/>
          <p:nvPr/>
        </p:nvSpPr>
        <p:spPr>
          <a:xfrm>
            <a:off x="6430435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D4BD-C5DF-414B-A41B-764A8EC829B7}"/>
              </a:ext>
            </a:extLst>
          </p:cNvPr>
          <p:cNvSpPr txBox="1"/>
          <p:nvPr/>
        </p:nvSpPr>
        <p:spPr>
          <a:xfrm>
            <a:off x="7361769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F17C-361C-559B-03A2-0028A6599CE7}"/>
              </a:ext>
            </a:extLst>
          </p:cNvPr>
          <p:cNvSpPr txBox="1"/>
          <p:nvPr/>
        </p:nvSpPr>
        <p:spPr>
          <a:xfrm>
            <a:off x="8293103" y="30148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0AD785-17B8-C3AA-D548-1342B2207211}"/>
              </a:ext>
            </a:extLst>
          </p:cNvPr>
          <p:cNvSpPr txBox="1"/>
          <p:nvPr/>
        </p:nvSpPr>
        <p:spPr>
          <a:xfrm>
            <a:off x="2760133" y="1161590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  <a:endParaRPr lang="en-SG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EFE998-5B2A-C6ED-4B0C-1DA0D08CEAE2}"/>
              </a:ext>
            </a:extLst>
          </p:cNvPr>
          <p:cNvSpPr txBox="1"/>
          <p:nvPr/>
        </p:nvSpPr>
        <p:spPr>
          <a:xfrm>
            <a:off x="2760132" y="2092924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  <a:endParaRPr lang="en-SG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B17400-1316-0023-A43F-2869291C4D71}"/>
              </a:ext>
            </a:extLst>
          </p:cNvPr>
          <p:cNvSpPr txBox="1"/>
          <p:nvPr/>
        </p:nvSpPr>
        <p:spPr>
          <a:xfrm>
            <a:off x="2760131" y="3024258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  <a:endParaRPr lang="en-SG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274AAE-2105-021B-5E21-B1EAD885D867}"/>
              </a:ext>
            </a:extLst>
          </p:cNvPr>
          <p:cNvSpPr txBox="1"/>
          <p:nvPr/>
        </p:nvSpPr>
        <p:spPr>
          <a:xfrm>
            <a:off x="2760130" y="395559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  <a:endParaRPr lang="en-SG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2EBBE-ECAB-637C-6FDF-0BA90CA70F4D}"/>
              </a:ext>
            </a:extLst>
          </p:cNvPr>
          <p:cNvSpPr txBox="1"/>
          <p:nvPr/>
        </p:nvSpPr>
        <p:spPr>
          <a:xfrm>
            <a:off x="2760130" y="4881772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  <a:endParaRPr lang="en-SG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9828C-B26A-8C88-4EAA-F65685A720A3}"/>
              </a:ext>
            </a:extLst>
          </p:cNvPr>
          <p:cNvSpPr txBox="1"/>
          <p:nvPr/>
        </p:nvSpPr>
        <p:spPr>
          <a:xfrm>
            <a:off x="2760130" y="5813106"/>
            <a:ext cx="82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002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Zheng Long</dc:creator>
  <cp:lastModifiedBy>Ong Zheng Long</cp:lastModifiedBy>
  <cp:revision>3</cp:revision>
  <dcterms:created xsi:type="dcterms:W3CDTF">2023-08-30T06:54:17Z</dcterms:created>
  <dcterms:modified xsi:type="dcterms:W3CDTF">2023-09-01T14:02:34Z</dcterms:modified>
</cp:coreProperties>
</file>