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61"/>
            <p14:sldId id="287"/>
            <p14:sldId id="288"/>
            <p14:sldId id="289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97" d="100"/>
          <a:sy n="97" d="100"/>
        </p:scale>
        <p:origin x="-21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10/21/2019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6178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539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在组设置中可使用此模板作为演示培训材料的起始文件。</a:t>
            </a:r>
          </a:p>
          <a:p>
            <a:endParaRPr lang="zh-CN" dirty="0" smtClean="0"/>
          </a:p>
          <a:p>
            <a:pPr lvl="0"/>
            <a:r>
              <a:rPr lang="zh-CN" sz="1200" b="1" dirty="0" smtClean="0"/>
              <a:t>节</a:t>
            </a:r>
            <a:endParaRPr lang="zh-CN" sz="1200" b="0" dirty="0" smtClean="0"/>
          </a:p>
          <a:p>
            <a:pPr lvl="0"/>
            <a:r>
              <a:rPr lang="zh-CN" sz="1200" b="0" dirty="0" smtClean="0"/>
              <a:t>右键单击幻灯片以添加节。</a:t>
            </a:r>
            <a:r>
              <a:rPr lang="zh-CN" sz="1200" b="0" baseline="0" dirty="0" smtClean="0"/>
              <a:t> 节可以帮助您组织幻灯片或促进多个作者之间的协作。</a:t>
            </a:r>
            <a:endParaRPr lang="zh-CN" sz="1200" b="0" dirty="0" smtClean="0"/>
          </a:p>
          <a:p>
            <a:pPr lvl="0"/>
            <a:endParaRPr lang="zh-CN" sz="1200" b="1" dirty="0" smtClean="0"/>
          </a:p>
          <a:p>
            <a:pPr lvl="0"/>
            <a:r>
              <a:rPr lang="zh-CN" sz="1200" b="1" dirty="0" smtClean="0"/>
              <a:t>备注</a:t>
            </a:r>
          </a:p>
          <a:p>
            <a:pPr lvl="0"/>
            <a:r>
              <a:rPr lang="zh-CN" sz="1200" dirty="0" smtClean="0"/>
              <a:t>使用“备注”节传递备注或为受众提供其他详细信息。</a:t>
            </a:r>
            <a:r>
              <a:rPr lang="zh-CN" sz="1200" baseline="0" dirty="0" smtClean="0"/>
              <a:t> 演示过程中，可在“演示文稿视图”中查看这些备注。 </a:t>
            </a:r>
          </a:p>
          <a:p>
            <a:pPr lvl="0">
              <a:buFontTx/>
              <a:buNone/>
            </a:pPr>
            <a:r>
              <a:rPr lang="zh-CN" sz="1200" dirty="0" smtClean="0"/>
              <a:t>请记住字体大小(对于可访问性、可见性、录像和联机生产都非常重要)</a:t>
            </a:r>
          </a:p>
          <a:p>
            <a:pPr lvl="0"/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协调的色彩 </a:t>
            </a:r>
          </a:p>
          <a:p>
            <a:pPr lvl="0">
              <a:buFontTx/>
              <a:buNone/>
            </a:pPr>
            <a:r>
              <a:rPr lang="zh-CN" sz="1200" dirty="0" smtClean="0"/>
              <a:t>特别注意图形、图表和文本框。</a:t>
            </a:r>
            <a:r>
              <a:rPr lang="zh-CN" sz="1200" baseline="0" dirty="0" smtClean="0"/>
              <a:t> </a:t>
            </a:r>
            <a:endParaRPr lang="zh-CN" sz="1200" dirty="0" smtClean="0"/>
          </a:p>
          <a:p>
            <a:pPr lvl="0"/>
            <a:r>
              <a:rPr lang="zh-CN" sz="1200" dirty="0" smtClean="0"/>
              <a:t>请考虑与会者将以黑白或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打印。请运行测试打印，以确保当以纯黑白和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打印时，您的颜色工作正常。</a:t>
            </a:r>
          </a:p>
          <a:p>
            <a:pPr lvl="0">
              <a:buFontTx/>
              <a:buNone/>
            </a:pPr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图形、表格和图表</a:t>
            </a:r>
          </a:p>
          <a:p>
            <a:pPr lvl="0"/>
            <a:r>
              <a:rPr lang="zh-CN" sz="1200" dirty="0" smtClean="0"/>
              <a:t>保持简单: 如果可能，请使用一致的、不分散的样式和颜色。</a:t>
            </a:r>
          </a:p>
          <a:p>
            <a:pPr lvl="0"/>
            <a:r>
              <a:rPr lang="zh-CN" sz="1200" dirty="0" smtClean="0"/>
              <a:t>标记所有图表和表格。</a:t>
            </a:r>
          </a:p>
          <a:p>
            <a:endParaRPr lang="zh-CN" dirty="0" smtClean="0"/>
          </a:p>
          <a:p>
            <a:endParaRPr 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>
                <a:solidFill>
                  <a:prstClr val="black"/>
                </a:solidFill>
              </a:rPr>
              <a:pPr/>
              <a:t>7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如何与甲方沟通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sz="2400" dirty="0" smtClean="0">
                <a:latin typeface="+mn-lt"/>
              </a:rPr>
              <a:t>姓名</a:t>
            </a:r>
            <a:r>
              <a:rPr lang="zh-CN" altLang="en-US" sz="2400" dirty="0" smtClean="0">
                <a:latin typeface="+mn-lt"/>
              </a:rPr>
              <a:t>：罗庆华</a:t>
            </a:r>
            <a:endParaRPr lang="zh-CN" sz="2400" dirty="0">
              <a:latin typeface="+mn-lt"/>
            </a:endParaRPr>
          </a:p>
          <a:p>
            <a:r>
              <a:rPr lang="zh-CN" sz="2400" dirty="0" smtClean="0">
                <a:latin typeface="+mn-lt"/>
              </a:rPr>
              <a:t>日期</a:t>
            </a:r>
            <a:r>
              <a:rPr lang="zh-CN" altLang="en-US" sz="2400" dirty="0" smtClean="0">
                <a:latin typeface="+mn-lt"/>
              </a:rPr>
              <a:t>：</a:t>
            </a:r>
            <a:r>
              <a:rPr lang="en-US" altLang="zh-CN" sz="2400" smtClean="0">
                <a:latin typeface="+mn-lt"/>
              </a:rPr>
              <a:t>2019-10-27</a:t>
            </a:r>
            <a:endParaRPr lang="zh-CN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与甲方沟通要点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了解甲方的基本情况</a:t>
            </a:r>
            <a:endParaRPr lang="zh-CN" dirty="0" smtClean="0"/>
          </a:p>
          <a:p>
            <a:r>
              <a:rPr lang="zh-CN" altLang="en-US" dirty="0"/>
              <a:t>了解</a:t>
            </a:r>
            <a:r>
              <a:rPr lang="zh-CN" altLang="en-US" dirty="0" smtClean="0"/>
              <a:t>甲方的岗位和职责</a:t>
            </a:r>
            <a:endParaRPr lang="zh-CN" dirty="0"/>
          </a:p>
          <a:p>
            <a:r>
              <a:rPr lang="zh-CN" altLang="en-US" dirty="0" smtClean="0"/>
              <a:t>了解甲方业务流程</a:t>
            </a:r>
            <a:endParaRPr lang="en-US" altLang="zh-CN" dirty="0" smtClean="0"/>
          </a:p>
          <a:p>
            <a:r>
              <a:rPr lang="zh-CN" altLang="en-US" dirty="0" smtClean="0"/>
              <a:t>了解甲方的报表</a:t>
            </a:r>
            <a:endParaRPr lang="en-US" altLang="zh-CN" dirty="0" smtClean="0"/>
          </a:p>
          <a:p>
            <a:r>
              <a:rPr lang="zh-CN" altLang="en-US" dirty="0" smtClean="0"/>
              <a:t>实施重点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87624" y="1340768"/>
            <a:ext cx="6912768" cy="783104"/>
          </a:xfrm>
        </p:spPr>
        <p:txBody>
          <a:bodyPr/>
          <a:lstStyle/>
          <a:p>
            <a:pPr algn="ctr"/>
            <a:r>
              <a:rPr lang="zh-CN" altLang="en-US" dirty="0" smtClean="0"/>
              <a:t>甲方基本情况了解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63688" y="2636912"/>
            <a:ext cx="6042248" cy="20486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公司从事的行业</a:t>
            </a:r>
            <a:endParaRPr lang="zh-CN" dirty="0" smtClean="0"/>
          </a:p>
          <a:p>
            <a:r>
              <a:rPr lang="zh-CN" altLang="en-US" dirty="0" smtClean="0"/>
              <a:t>通过何种渠道去了解</a:t>
            </a:r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5850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87624" y="1340768"/>
            <a:ext cx="6912768" cy="783104"/>
          </a:xfrm>
        </p:spPr>
        <p:txBody>
          <a:bodyPr/>
          <a:lstStyle/>
          <a:p>
            <a:pPr algn="ctr"/>
            <a:r>
              <a:rPr lang="zh-CN" altLang="en-US" dirty="0" smtClean="0"/>
              <a:t>了解甲方的岗位和职责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63688" y="2636912"/>
            <a:ext cx="6042248" cy="20486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OA</a:t>
            </a:r>
            <a:r>
              <a:rPr lang="zh-CN" altLang="en-US" dirty="0" smtClean="0"/>
              <a:t>了解</a:t>
            </a:r>
            <a:endParaRPr lang="en-US" altLang="zh-CN" dirty="0" smtClean="0"/>
          </a:p>
          <a:p>
            <a:r>
              <a:rPr lang="zh-CN" altLang="en-US" dirty="0" smtClean="0"/>
              <a:t>内部的组织架构图了解</a:t>
            </a:r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9226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87624" y="1340768"/>
            <a:ext cx="6912768" cy="783104"/>
          </a:xfrm>
        </p:spPr>
        <p:txBody>
          <a:bodyPr/>
          <a:lstStyle/>
          <a:p>
            <a:pPr algn="ctr"/>
            <a:r>
              <a:rPr lang="zh-CN" altLang="en-US" dirty="0" smtClean="0"/>
              <a:t>了解甲方的业务流程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63688" y="2348880"/>
            <a:ext cx="6042248" cy="2048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和甲方中层领导沟通</a:t>
            </a:r>
            <a:endParaRPr lang="en-US" altLang="zh-CN" dirty="0" smtClean="0"/>
          </a:p>
          <a:p>
            <a:r>
              <a:rPr lang="zh-CN" altLang="en-US" dirty="0" smtClean="0"/>
              <a:t>和甲方信息部负责人沟通</a:t>
            </a:r>
            <a:endParaRPr lang="en-US" altLang="zh-CN" dirty="0" smtClean="0"/>
          </a:p>
          <a:p>
            <a:r>
              <a:rPr lang="zh-CN" altLang="en-US" dirty="0" smtClean="0"/>
              <a:t>查考同行业的软件</a:t>
            </a:r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1764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87624" y="1340768"/>
            <a:ext cx="6912768" cy="783104"/>
          </a:xfrm>
        </p:spPr>
        <p:txBody>
          <a:bodyPr/>
          <a:lstStyle/>
          <a:p>
            <a:pPr algn="ctr"/>
            <a:r>
              <a:rPr lang="zh-CN" altLang="en-US" dirty="0" smtClean="0"/>
              <a:t>了解甲方的报表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63688" y="2636912"/>
            <a:ext cx="6042248" cy="20486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收集甲方各部门的报表</a:t>
            </a:r>
            <a:endParaRPr lang="en-US" altLang="zh-CN" dirty="0" smtClean="0"/>
          </a:p>
          <a:p>
            <a:r>
              <a:rPr lang="zh-CN" altLang="en-US" dirty="0" smtClean="0"/>
              <a:t>和中层级以上领导沟通</a:t>
            </a:r>
            <a:endParaRPr lang="en-US" altLang="zh-CN" dirty="0" smtClean="0"/>
          </a:p>
          <a:p>
            <a:r>
              <a:rPr lang="zh-CN" altLang="en-US" dirty="0" smtClean="0"/>
              <a:t>和甲方信息部负责人沟通</a:t>
            </a:r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188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87624" y="1340768"/>
            <a:ext cx="6912768" cy="783104"/>
          </a:xfrm>
        </p:spPr>
        <p:txBody>
          <a:bodyPr/>
          <a:lstStyle/>
          <a:p>
            <a:pPr algn="ctr"/>
            <a:r>
              <a:rPr lang="zh-CN" altLang="en-US" dirty="0" smtClean="0"/>
              <a:t>实施重点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63688" y="2636912"/>
            <a:ext cx="6042248" cy="20486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如何与甲方领导沟通</a:t>
            </a:r>
            <a:endParaRPr lang="en-US" altLang="zh-CN" dirty="0" smtClean="0"/>
          </a:p>
          <a:p>
            <a:r>
              <a:rPr lang="zh-CN" altLang="en-US" dirty="0" smtClean="0"/>
              <a:t>提升服务主动性</a:t>
            </a:r>
            <a:endParaRPr lang="en-US" altLang="zh-CN" dirty="0" smtClean="0"/>
          </a:p>
          <a:p>
            <a:r>
              <a:rPr lang="zh-CN" altLang="en-US" smtClean="0"/>
              <a:t>服务意识</a:t>
            </a:r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4801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602</Words>
  <Application>Microsoft Office PowerPoint</Application>
  <PresentationFormat>全屏显示(4:3)</PresentationFormat>
  <Paragraphs>70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培训</vt:lpstr>
      <vt:lpstr>如何与甲方沟通</vt:lpstr>
      <vt:lpstr>与甲方沟通要点</vt:lpstr>
      <vt:lpstr>甲方基本情况了解</vt:lpstr>
      <vt:lpstr>了解甲方的岗位和职责</vt:lpstr>
      <vt:lpstr>了解甲方的业务流程</vt:lpstr>
      <vt:lpstr>了解甲方的报表</vt:lpstr>
      <vt:lpstr>实施重点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2019-10-21T07:18:06Z</dcterms:created>
  <dcterms:modified xsi:type="dcterms:W3CDTF">2019-10-21T09:46:18Z</dcterms:modified>
</cp:coreProperties>
</file>