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9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0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8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7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A1AF-0566-4487-8519-D6945F95A09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2853230" y="662256"/>
            <a:ext cx="6401135" cy="5533488"/>
            <a:chOff x="4172552" y="426135"/>
            <a:chExt cx="6401135" cy="5533488"/>
          </a:xfrm>
        </p:grpSpPr>
        <p:cxnSp>
          <p:nvCxnSpPr>
            <p:cNvPr id="5" name="직선 연결선 4"/>
            <p:cNvCxnSpPr>
              <a:stCxn id="13" idx="3"/>
              <a:endCxn id="19" idx="1"/>
            </p:cNvCxnSpPr>
            <p:nvPr/>
          </p:nvCxnSpPr>
          <p:spPr>
            <a:xfrm>
              <a:off x="5751657" y="1833611"/>
              <a:ext cx="99044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17" idx="2"/>
            </p:cNvCxnSpPr>
            <p:nvPr/>
          </p:nvCxnSpPr>
          <p:spPr>
            <a:xfrm flipH="1">
              <a:off x="5074437" y="4040157"/>
              <a:ext cx="26584" cy="11659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19" idx="3"/>
              <a:endCxn id="21" idx="1"/>
            </p:cNvCxnSpPr>
            <p:nvPr/>
          </p:nvCxnSpPr>
          <p:spPr>
            <a:xfrm flipV="1">
              <a:off x="8430228" y="1833610"/>
              <a:ext cx="990448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endCxn id="13" idx="0"/>
            </p:cNvCxnSpPr>
            <p:nvPr/>
          </p:nvCxnSpPr>
          <p:spPr>
            <a:xfrm flipH="1">
              <a:off x="5101020" y="927515"/>
              <a:ext cx="11148" cy="5390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4503617" y="426135"/>
              <a:ext cx="1194807" cy="501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&lt; Login &gt;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172552" y="4529126"/>
              <a:ext cx="1856936" cy="143049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&lt; </a:t>
              </a: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영화상세정보</a:t>
              </a:r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감정 그래프</a:t>
              </a:r>
              <a:endParaRPr lang="en-US" altLang="ko-KR" dirty="0" smtClean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상세정보</a:t>
              </a:r>
              <a:endParaRPr lang="en-US" altLang="ko-KR" dirty="0" smtClean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CF</a:t>
              </a: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추천</a:t>
              </a:r>
              <a:endParaRPr lang="ko-KR" altLang="en-US" dirty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4450383" y="1416483"/>
              <a:ext cx="6123304" cy="834254"/>
              <a:chOff x="4450383" y="1443338"/>
              <a:chExt cx="6123304" cy="834254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450383" y="1493430"/>
                <a:ext cx="1301274" cy="73407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&lt; Main &gt;</a:t>
                </a:r>
                <a:endParaRPr lang="en-US" altLang="ko-KR" dirty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검색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, Top10</a:t>
                </a:r>
                <a:endParaRPr lang="ko-KR" altLang="en-US" dirty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742105" y="1488151"/>
                <a:ext cx="1688123" cy="74462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&lt;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마이 페이지 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&gt;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나의 영화</a:t>
                </a:r>
                <a:endPara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9420676" y="1443338"/>
                <a:ext cx="1153011" cy="8342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개인정보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(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프로필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)</a:t>
                </a:r>
                <a:endPara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endParaRP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4333692" y="2739705"/>
              <a:ext cx="1534657" cy="130045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&lt; </a:t>
              </a: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검색 </a:t>
              </a:r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&gt;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검색 영화</a:t>
              </a:r>
              <a:endParaRPr lang="en-US" altLang="ko-KR" dirty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최신 개봉</a:t>
              </a:r>
              <a:endParaRPr lang="en-US" altLang="ko-KR" dirty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상영 예정</a:t>
              </a:r>
              <a:endParaRPr lang="en-US" altLang="ko-KR" dirty="0" smtClean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</p:txBody>
        </p:sp>
        <p:cxnSp>
          <p:nvCxnSpPr>
            <p:cNvPr id="50" name="직선 연결선 49"/>
            <p:cNvCxnSpPr>
              <a:stCxn id="13" idx="2"/>
              <a:endCxn id="17" idx="0"/>
            </p:cNvCxnSpPr>
            <p:nvPr/>
          </p:nvCxnSpPr>
          <p:spPr>
            <a:xfrm>
              <a:off x="5101020" y="2200646"/>
              <a:ext cx="1" cy="5390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>
              <a:stCxn id="19" idx="2"/>
              <a:endCxn id="20" idx="3"/>
            </p:cNvCxnSpPr>
            <p:nvPr/>
          </p:nvCxnSpPr>
          <p:spPr>
            <a:xfrm rot="5400000">
              <a:off x="5288603" y="2946811"/>
              <a:ext cx="3038450" cy="1556679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58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838" y="404446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Page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1838" y="967154"/>
            <a:ext cx="6981093" cy="518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검색바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41838" y="2189287"/>
            <a:ext cx="6091258" cy="1550956"/>
            <a:chOff x="641838" y="1679331"/>
            <a:chExt cx="6091258" cy="1550956"/>
          </a:xfrm>
        </p:grpSpPr>
        <p:sp>
          <p:nvSpPr>
            <p:cNvPr id="8" name="직사각형 7"/>
            <p:cNvSpPr/>
            <p:nvPr/>
          </p:nvSpPr>
          <p:spPr>
            <a:xfrm>
              <a:off x="641838" y="1679331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어벤져스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14978" y="1684532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타이타닉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88118" y="1679331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아바타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61258" y="1679331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다크나이트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34398" y="1679331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조커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1838" y="39388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최신 개봉 영화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41838" y="4308152"/>
            <a:ext cx="6091258" cy="1550956"/>
            <a:chOff x="641838" y="1679331"/>
            <a:chExt cx="6091258" cy="1550956"/>
          </a:xfrm>
        </p:grpSpPr>
        <p:sp>
          <p:nvSpPr>
            <p:cNvPr id="21" name="직사각형 20"/>
            <p:cNvSpPr/>
            <p:nvPr/>
          </p:nvSpPr>
          <p:spPr>
            <a:xfrm>
              <a:off x="641838" y="1679331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어벤져스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978" y="1684532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타이타닉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88118" y="1679331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아바타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61258" y="1679331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다크나이트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34398" y="1679331"/>
              <a:ext cx="998698" cy="154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조커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41837" y="606639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상영 예정 영화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1836" y="179213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 … ] </a:t>
            </a:r>
            <a:r>
              <a:rPr lang="ko-KR" altLang="en-US" dirty="0" smtClean="0"/>
              <a:t>검색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3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2131" y="1204546"/>
            <a:ext cx="63482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남은 </a:t>
            </a:r>
            <a:r>
              <a:rPr lang="ko-KR" altLang="en-US" dirty="0" err="1" smtClean="0"/>
              <a:t>할것</a:t>
            </a:r>
            <a:r>
              <a:rPr lang="en-US" altLang="ko-KR" dirty="0"/>
              <a:t> ]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좋아요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싫어요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이미봤어요</a:t>
            </a:r>
            <a:endParaRPr lang="en-US" altLang="ko-KR" dirty="0"/>
          </a:p>
          <a:p>
            <a:r>
              <a:rPr lang="ko-KR" altLang="en-US" dirty="0" smtClean="0"/>
              <a:t>페이지 새로고침해도 유지되도록 바꾸기</a:t>
            </a:r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smtClean="0"/>
              <a:t>받아서 처리 하는 것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뒤로가기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할 때 페이지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유지되도록</a:t>
            </a:r>
            <a:r>
              <a:rPr lang="en-US" altLang="ko-KR" dirty="0"/>
              <a:t>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978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90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서울남산 장체 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Jwp</dc:creator>
  <cp:lastModifiedBy>Jwp</cp:lastModifiedBy>
  <cp:revision>18</cp:revision>
  <dcterms:created xsi:type="dcterms:W3CDTF">2019-10-17T12:21:04Z</dcterms:created>
  <dcterms:modified xsi:type="dcterms:W3CDTF">2019-10-30T09:21:31Z</dcterms:modified>
</cp:coreProperties>
</file>