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8" r:id="rId4"/>
    <p:sldId id="266" r:id="rId5"/>
    <p:sldId id="257" r:id="rId6"/>
    <p:sldId id="261" r:id="rId7"/>
    <p:sldId id="259" r:id="rId8"/>
    <p:sldId id="265" r:id="rId9"/>
    <p:sldId id="260" r:id="rId10"/>
    <p:sldId id="269" r:id="rId11"/>
    <p:sldId id="267" r:id="rId12"/>
    <p:sldId id="258" r:id="rId13"/>
    <p:sldId id="2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CC9900"/>
    <a:srgbClr val="FF66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FE3-72D5-416E-8133-35D9F0FC055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FAB8-2292-404A-AB81-3EF35D3CD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0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FE3-72D5-416E-8133-35D9F0FC055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FAB8-2292-404A-AB81-3EF35D3CD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3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FE3-72D5-416E-8133-35D9F0FC055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FAB8-2292-404A-AB81-3EF35D3CD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1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FE3-72D5-416E-8133-35D9F0FC055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FAB8-2292-404A-AB81-3EF35D3CD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0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FE3-72D5-416E-8133-35D9F0FC055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FAB8-2292-404A-AB81-3EF35D3CD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6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FE3-72D5-416E-8133-35D9F0FC055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FAB8-2292-404A-AB81-3EF35D3CD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5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FE3-72D5-416E-8133-35D9F0FC055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FAB8-2292-404A-AB81-3EF35D3CD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FE3-72D5-416E-8133-35D9F0FC055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FAB8-2292-404A-AB81-3EF35D3CD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9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FE3-72D5-416E-8133-35D9F0FC055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FAB8-2292-404A-AB81-3EF35D3CD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1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FE3-72D5-416E-8133-35D9F0FC055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FAB8-2292-404A-AB81-3EF35D3CD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7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FE3-72D5-416E-8133-35D9F0FC055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FAB8-2292-404A-AB81-3EF35D3CD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4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FFE3-72D5-416E-8133-35D9F0FC055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5FAB8-2292-404A-AB81-3EF35D3CD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ts.lt/api" TargetMode="External"/><Relationship Id="rId2" Type="http://schemas.openxmlformats.org/officeDocument/2006/relationships/hyperlink" Target="http://www.kobis.or.kr/kobisopenapi/homepg/apiservice/searchServiceInfo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naver.com/docs/search/movi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/>
              <a:t>Movie-Inside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Produced by [ H A </a:t>
            </a:r>
            <a:r>
              <a:rPr lang="en-US" altLang="ko-KR" dirty="0"/>
              <a:t>N</a:t>
            </a:r>
            <a:r>
              <a:rPr lang="en-US" altLang="ko-KR" dirty="0" smtClean="0"/>
              <a:t> D ]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아날로그 감성과 디지털 기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술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의 조화</a:t>
            </a:r>
            <a:endParaRPr lang="en-US" altLang="ko-K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Harmony between Analog Sentiment 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 </a:t>
            </a:r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Digital Technology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78527" y="332656"/>
            <a:ext cx="218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https://ovenapp.io/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70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115616" y="994863"/>
            <a:ext cx="6912768" cy="5170441"/>
            <a:chOff x="1115616" y="994863"/>
            <a:chExt cx="6912768" cy="5170441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2" t="1163" r="959" b="2032"/>
            <a:stretch/>
          </p:blipFill>
          <p:spPr bwMode="auto">
            <a:xfrm>
              <a:off x="1115616" y="1441045"/>
              <a:ext cx="2827528" cy="4717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03673" y="994863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 페이지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4" t="1172" r="2034" b="1172"/>
            <a:stretch/>
          </p:blipFill>
          <p:spPr bwMode="auto">
            <a:xfrm>
              <a:off x="5199956" y="1441045"/>
              <a:ext cx="2828428" cy="4724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903879" y="99486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메인 페이지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5536" y="332656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43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otion ax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944" y="2153592"/>
            <a:ext cx="3121591" cy="21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감상평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평론</a:t>
            </a:r>
            <a:endParaRPr lang="ko-KR" altLang="en-US" dirty="0"/>
          </a:p>
        </p:txBody>
      </p:sp>
      <p:pic>
        <p:nvPicPr>
          <p:cNvPr id="3" name="Picture 2" descr="Plutchik-wheel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7638"/>
            <a:ext cx="4409365" cy="446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774957" y="1556992"/>
            <a:ext cx="877163" cy="4866330"/>
            <a:chOff x="4933781" y="1556992"/>
            <a:chExt cx="877163" cy="4866330"/>
          </a:xfrm>
        </p:grpSpPr>
        <p:sp>
          <p:nvSpPr>
            <p:cNvPr id="4" name="TextBox 3"/>
            <p:cNvSpPr txBox="1"/>
            <p:nvPr/>
          </p:nvSpPr>
          <p:spPr>
            <a:xfrm>
              <a:off x="4933781" y="15569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우울함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33781" y="27091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즐거움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33781" y="44373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화남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3781" y="52294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무서움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781" y="60539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평온함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863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58435" y="1691516"/>
            <a:ext cx="7974005" cy="4617804"/>
            <a:chOff x="558435" y="1691516"/>
            <a:chExt cx="7974005" cy="4617804"/>
          </a:xfrm>
        </p:grpSpPr>
        <p:grpSp>
          <p:nvGrpSpPr>
            <p:cNvPr id="3" name="그룹 2"/>
            <p:cNvGrpSpPr/>
            <p:nvPr/>
          </p:nvGrpSpPr>
          <p:grpSpPr>
            <a:xfrm>
              <a:off x="558435" y="2060848"/>
              <a:ext cx="7974005" cy="4248472"/>
              <a:chOff x="558435" y="1843871"/>
              <a:chExt cx="7974005" cy="4248472"/>
            </a:xfrm>
            <a:solidFill>
              <a:srgbClr val="002060"/>
            </a:solidFill>
          </p:grpSpPr>
          <p:sp>
            <p:nvSpPr>
              <p:cNvPr id="2" name="직사각형 1"/>
              <p:cNvSpPr/>
              <p:nvPr/>
            </p:nvSpPr>
            <p:spPr>
              <a:xfrm>
                <a:off x="558435" y="1843871"/>
                <a:ext cx="2448272" cy="42484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베스트 </a:t>
                </a:r>
                <a:r>
                  <a:rPr lang="en-US" altLang="ko-KR" dirty="0" smtClean="0"/>
                  <a:t>100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1.</a:t>
                </a:r>
              </a:p>
              <a:p>
                <a:pPr algn="ctr"/>
                <a:r>
                  <a:rPr lang="en-US" altLang="ko-KR" dirty="0" smtClean="0"/>
                  <a:t>2.</a:t>
                </a:r>
              </a:p>
              <a:p>
                <a:pPr algn="ctr"/>
                <a:r>
                  <a:rPr lang="en-US" altLang="ko-KR" dirty="0" smtClean="0"/>
                  <a:t>3.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321301" y="1843871"/>
                <a:ext cx="2448272" cy="424847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베스트 </a:t>
                </a:r>
                <a:r>
                  <a:rPr lang="en-US" altLang="ko-KR" dirty="0" smtClean="0"/>
                  <a:t>100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1.</a:t>
                </a:r>
              </a:p>
              <a:p>
                <a:pPr algn="ctr"/>
                <a:r>
                  <a:rPr lang="en-US" altLang="ko-KR" dirty="0" smtClean="0"/>
                  <a:t>2.</a:t>
                </a:r>
              </a:p>
              <a:p>
                <a:pPr algn="ctr"/>
                <a:r>
                  <a:rPr lang="en-US" altLang="ko-KR" dirty="0" smtClean="0"/>
                  <a:t>3.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endParaRPr lang="ko-KR" altLang="en-US" dirty="0" smtClean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084168" y="1843871"/>
                <a:ext cx="2448272" cy="4248472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베스트 </a:t>
                </a:r>
                <a:r>
                  <a:rPr lang="en-US" altLang="ko-KR" dirty="0" smtClean="0"/>
                  <a:t>100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1.</a:t>
                </a:r>
              </a:p>
              <a:p>
                <a:pPr algn="ctr"/>
                <a:r>
                  <a:rPr lang="en-US" altLang="ko-KR" dirty="0" smtClean="0"/>
                  <a:t>2.</a:t>
                </a:r>
              </a:p>
              <a:p>
                <a:pPr algn="ctr"/>
                <a:r>
                  <a:rPr lang="en-US" altLang="ko-KR" dirty="0" smtClean="0"/>
                  <a:t>3.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endParaRPr lang="ko-KR" altLang="en-US" dirty="0" smtClean="0"/>
              </a:p>
              <a:p>
                <a:pPr algn="ctr"/>
                <a:endParaRPr lang="ko-KR" alt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343989" y="16915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장르별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6855" y="16915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배우별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69722" y="16915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감독별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7544" y="3326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최종 디자인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4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58435" y="1691516"/>
            <a:ext cx="7974005" cy="4617804"/>
            <a:chOff x="558435" y="1691516"/>
            <a:chExt cx="7974005" cy="4617804"/>
          </a:xfrm>
        </p:grpSpPr>
        <p:grpSp>
          <p:nvGrpSpPr>
            <p:cNvPr id="3" name="그룹 2"/>
            <p:cNvGrpSpPr/>
            <p:nvPr/>
          </p:nvGrpSpPr>
          <p:grpSpPr>
            <a:xfrm>
              <a:off x="558435" y="2060848"/>
              <a:ext cx="7974005" cy="4248472"/>
              <a:chOff x="558435" y="1843871"/>
              <a:chExt cx="7974005" cy="4248472"/>
            </a:xfrm>
            <a:solidFill>
              <a:srgbClr val="002060"/>
            </a:solidFill>
          </p:grpSpPr>
          <p:sp>
            <p:nvSpPr>
              <p:cNvPr id="2" name="직사각형 1"/>
              <p:cNvSpPr/>
              <p:nvPr/>
            </p:nvSpPr>
            <p:spPr>
              <a:xfrm>
                <a:off x="558435" y="1843871"/>
                <a:ext cx="2448272" cy="42484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베스트 </a:t>
                </a:r>
                <a:r>
                  <a:rPr lang="en-US" altLang="ko-KR" dirty="0" smtClean="0"/>
                  <a:t>100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1.</a:t>
                </a:r>
              </a:p>
              <a:p>
                <a:pPr algn="ctr"/>
                <a:r>
                  <a:rPr lang="en-US" altLang="ko-KR" dirty="0" smtClean="0"/>
                  <a:t>2.</a:t>
                </a:r>
              </a:p>
              <a:p>
                <a:pPr algn="ctr"/>
                <a:r>
                  <a:rPr lang="en-US" altLang="ko-KR" dirty="0" smtClean="0"/>
                  <a:t>3.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321301" y="1843871"/>
                <a:ext cx="2448272" cy="424847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베스트 </a:t>
                </a:r>
                <a:r>
                  <a:rPr lang="en-US" altLang="ko-KR" dirty="0" smtClean="0"/>
                  <a:t>100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1.</a:t>
                </a:r>
              </a:p>
              <a:p>
                <a:pPr algn="ctr"/>
                <a:r>
                  <a:rPr lang="en-US" altLang="ko-KR" dirty="0" smtClean="0"/>
                  <a:t>2.</a:t>
                </a:r>
              </a:p>
              <a:p>
                <a:pPr algn="ctr"/>
                <a:r>
                  <a:rPr lang="en-US" altLang="ko-KR" dirty="0" smtClean="0"/>
                  <a:t>3.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endParaRPr lang="ko-KR" altLang="en-US" dirty="0" smtClean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084168" y="1843871"/>
                <a:ext cx="2448272" cy="4248472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베스트 </a:t>
                </a:r>
                <a:r>
                  <a:rPr lang="en-US" altLang="ko-KR" dirty="0" smtClean="0"/>
                  <a:t>100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1.</a:t>
                </a:r>
              </a:p>
              <a:p>
                <a:pPr algn="ctr"/>
                <a:r>
                  <a:rPr lang="en-US" altLang="ko-KR" dirty="0" smtClean="0"/>
                  <a:t>2.</a:t>
                </a:r>
              </a:p>
              <a:p>
                <a:pPr algn="ctr"/>
                <a:r>
                  <a:rPr lang="en-US" altLang="ko-KR" dirty="0" smtClean="0"/>
                  <a:t>3.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endParaRPr lang="ko-KR" altLang="en-US" dirty="0" smtClean="0"/>
              </a:p>
              <a:p>
                <a:pPr algn="ctr"/>
                <a:endParaRPr lang="ko-KR" alt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343989" y="16915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기호별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6855" y="16915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상황별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69722" y="16915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감성별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7544" y="3326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최종 디자인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5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영화 맞춤 추천 플랫폼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취향 저격 영화 추천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44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APIs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altLang="ko-KR" dirty="0" smtClean="0">
              <a:hlinkClick r:id="rId2"/>
            </a:endParaRPr>
          </a:p>
          <a:p>
            <a:r>
              <a:rPr lang="en-US" altLang="ko-KR" dirty="0" smtClean="0"/>
              <a:t>KOFIC</a:t>
            </a:r>
            <a:br>
              <a:rPr lang="en-US" altLang="ko-KR" dirty="0" smtClean="0"/>
            </a:b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www.kobis.or.kr/kobisopenapi/homepg/apiservice/searchServiceInfo.do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OMDB</a:t>
            </a:r>
            <a:br>
              <a:rPr lang="en-US" altLang="ko-KR" dirty="0" smtClean="0"/>
            </a:b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yts.lt/api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NAVER –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영화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>
                <a:hlinkClick r:id="rId4"/>
              </a:rPr>
              <a:t>https://developers.naver.com/docs/search/movie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453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 취향 </a:t>
            </a:r>
            <a:r>
              <a:rPr lang="en-US" altLang="ko-KR" dirty="0" smtClean="0"/>
              <a:t>X -&gt; Y</a:t>
            </a:r>
            <a:r>
              <a:rPr lang="ko-KR" altLang="en-US" dirty="0"/>
              <a:t> </a:t>
            </a:r>
            <a:r>
              <a:rPr lang="ko-KR" altLang="en-US" dirty="0" smtClean="0"/>
              <a:t>영화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나이</a:t>
            </a:r>
            <a:endParaRPr lang="en-US" altLang="ko-KR" dirty="0"/>
          </a:p>
          <a:p>
            <a:r>
              <a:rPr lang="ko-KR" altLang="en-US" dirty="0" smtClean="0"/>
              <a:t>성별</a:t>
            </a:r>
            <a:endParaRPr lang="en-US" altLang="ko-KR" dirty="0" smtClean="0"/>
          </a:p>
          <a:p>
            <a:r>
              <a:rPr lang="ko-KR" altLang="en-US" dirty="0" smtClean="0"/>
              <a:t>좋아요</a:t>
            </a:r>
            <a:r>
              <a:rPr lang="en-US" altLang="ko-KR" dirty="0" smtClean="0"/>
              <a:t>5/</a:t>
            </a:r>
            <a:r>
              <a:rPr lang="ko-KR" altLang="en-US" dirty="0" smtClean="0"/>
              <a:t>싫어요</a:t>
            </a:r>
            <a:r>
              <a:rPr lang="en-US" altLang="ko-KR" dirty="0" smtClean="0"/>
              <a:t>5</a:t>
            </a:r>
          </a:p>
          <a:p>
            <a:r>
              <a:rPr lang="ko-KR" altLang="en-US" dirty="0" smtClean="0"/>
              <a:t>감성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트위터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날씨</a:t>
            </a:r>
            <a:endParaRPr lang="en-US" altLang="ko-KR" dirty="0" smtClean="0"/>
          </a:p>
          <a:p>
            <a:r>
              <a:rPr lang="ko-KR" altLang="en-US" dirty="0" smtClean="0"/>
              <a:t>로그인 후 선택 추적</a:t>
            </a:r>
            <a:endParaRPr lang="en-US" altLang="ko-KR" dirty="0"/>
          </a:p>
          <a:p>
            <a:r>
              <a:rPr lang="ko-KR" altLang="en-US" dirty="0" smtClean="0"/>
              <a:t>장르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감독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검색 시스템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감독명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배우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86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8190" y="332656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맞춤 영화 추천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8190" y="980728"/>
            <a:ext cx="416331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 기준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취향에 맞는 영화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수집된 데이터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장르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연도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감독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배우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평점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상영 시간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상황에 맞는 영화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계절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무드에 맞는 영화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연인과 보기 좋은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혼자 보기 좋은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감정상태에 따라 보기 좋은 영화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HOT </a:t>
            </a:r>
            <a:r>
              <a:rPr lang="ko-KR" altLang="en-US" dirty="0" smtClean="0"/>
              <a:t>영화</a:t>
            </a:r>
            <a:endParaRPr lang="en-US" altLang="ko-KR" dirty="0" smtClean="0"/>
          </a:p>
          <a:p>
            <a:r>
              <a:rPr lang="ko-KR" altLang="en-US" dirty="0" smtClean="0"/>
              <a:t>세계영화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국내영화</a:t>
            </a:r>
            <a:r>
              <a:rPr lang="en-US" altLang="ko-KR" dirty="0" smtClean="0"/>
              <a:t> 100</a:t>
            </a:r>
            <a:r>
              <a:rPr lang="ko-KR" altLang="en-US" dirty="0" smtClean="0"/>
              <a:t>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최신 </a:t>
            </a:r>
            <a:r>
              <a:rPr lang="ko-KR" altLang="en-US" dirty="0" err="1" smtClean="0"/>
              <a:t>트렌드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최신 개봉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상영 예정 영화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연관분석</a:t>
            </a:r>
            <a:endParaRPr lang="en-US" altLang="ko-KR" dirty="0" smtClean="0"/>
          </a:p>
          <a:p>
            <a:r>
              <a:rPr lang="ko-KR" altLang="en-US" dirty="0" smtClean="0"/>
              <a:t>이 영화를 본 유저가 많이 본 영화들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41509" y="701988"/>
            <a:ext cx="41072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 서비스</a:t>
            </a:r>
            <a:endParaRPr lang="en-US" altLang="ko-KR" dirty="0" smtClean="0"/>
          </a:p>
          <a:p>
            <a:r>
              <a:rPr lang="ko-KR" altLang="en-US" dirty="0" smtClean="0"/>
              <a:t>로그인 연동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회원별</a:t>
            </a:r>
            <a:r>
              <a:rPr lang="ko-KR" altLang="en-US" dirty="0" smtClean="0"/>
              <a:t> 기호 데이터 기반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로그인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연령</a:t>
            </a:r>
            <a:r>
              <a:rPr lang="en-US" altLang="ko-KR" dirty="0" smtClean="0"/>
              <a:t>, (</a:t>
            </a:r>
            <a:r>
              <a:rPr lang="ko-KR" altLang="en-US" dirty="0" smtClean="0"/>
              <a:t>직장</a:t>
            </a:r>
            <a:r>
              <a:rPr lang="en-US" altLang="ko-KR" dirty="0" smtClean="0"/>
              <a:t>), </a:t>
            </a:r>
          </a:p>
          <a:p>
            <a:r>
              <a:rPr lang="ko-KR" altLang="en-US" dirty="0" smtClean="0"/>
              <a:t>개인정보 동의서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inside</a:t>
            </a:r>
          </a:p>
          <a:p>
            <a:r>
              <a:rPr lang="ko-KR" altLang="en-US" dirty="0" smtClean="0"/>
              <a:t>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통계데이터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362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관리</a:t>
            </a:r>
            <a:r>
              <a:rPr lang="en-US" altLang="ko-KR" dirty="0" smtClean="0"/>
              <a:t>(DB)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8681" y="1124744"/>
            <a:ext cx="162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DB SQLite3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3988" y="2204864"/>
            <a:ext cx="824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(COFIC API)</a:t>
            </a:r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년치 데이터 수집</a:t>
            </a:r>
            <a:r>
              <a:rPr lang="en-US" altLang="ko-KR" dirty="0" smtClean="0"/>
              <a:t>(2018.08 ~ 2019.07) &lt;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개발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영화목록 </a:t>
            </a:r>
            <a:r>
              <a:rPr lang="en-US" altLang="ko-KR" dirty="0" smtClean="0">
                <a:sym typeface="Wingdings" panose="05000000000000000000" pitchFamily="2" charset="2"/>
              </a:rPr>
              <a:t> </a:t>
            </a:r>
            <a:r>
              <a:rPr lang="ko-KR" altLang="en-US" dirty="0" smtClean="0">
                <a:sym typeface="Wingdings" panose="05000000000000000000" pitchFamily="2" charset="2"/>
              </a:rPr>
              <a:t>영화 상세정보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감동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배우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상영시간 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610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332656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페이지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 구분 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08937"/>
              </p:ext>
            </p:extLst>
          </p:nvPr>
        </p:nvGraphicFramePr>
        <p:xfrm>
          <a:off x="467545" y="908720"/>
          <a:ext cx="8280920" cy="5400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로맨스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멜로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액션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공포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스릴러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코미디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미스터리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전쟁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음악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범죄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추리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스포츠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괴물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가족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과학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69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332656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페이지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 구분 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41271"/>
              </p:ext>
            </p:extLst>
          </p:nvPr>
        </p:nvGraphicFramePr>
        <p:xfrm>
          <a:off x="467545" y="908720"/>
          <a:ext cx="8280920" cy="5400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타이타닉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범죄도시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어벤져스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스파이더맨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괴물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가족</a:t>
                      </a:r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13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332656"/>
            <a:ext cx="244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나의 인생 영화 </a:t>
            </a:r>
            <a:r>
              <a:rPr lang="en-US" altLang="ko-KR" dirty="0" smtClean="0"/>
              <a:t>TOP 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검색으로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선택</a:t>
            </a:r>
            <a:r>
              <a:rPr lang="en-US" altLang="ko-KR" dirty="0"/>
              <a:t>,</a:t>
            </a:r>
            <a:endParaRPr lang="en-US" altLang="ko-KR" dirty="0" smtClean="0"/>
          </a:p>
          <a:p>
            <a:r>
              <a:rPr lang="ko-KR" altLang="en-US" dirty="0" smtClean="0"/>
              <a:t>랜덤으로 유명한 영화들을 뿌려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3" y="3284984"/>
            <a:ext cx="2234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수집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[ </a:t>
            </a:r>
            <a:r>
              <a:rPr lang="ko-KR" altLang="en-US" dirty="0" err="1" smtClean="0"/>
              <a:t>기호판단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좋아요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싫어요  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 만점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27828"/>
            <a:ext cx="3877399" cy="394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21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395</Words>
  <Application>Microsoft Office PowerPoint</Application>
  <PresentationFormat>화면 슬라이드 쇼(4:3)</PresentationFormat>
  <Paragraphs>171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Movie-Inside</vt:lpstr>
      <vt:lpstr>영화 맞춤 추천 플랫폼</vt:lpstr>
      <vt:lpstr>1. APIs</vt:lpstr>
      <vt:lpstr>영화 취향 X -&gt; Y 영화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리뷰, 트위터, 댓글, 감상평, 평론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맞춤 추천 플랫폼</dc:title>
  <dc:creator>709-000</dc:creator>
  <cp:lastModifiedBy>709-000</cp:lastModifiedBy>
  <cp:revision>34</cp:revision>
  <dcterms:created xsi:type="dcterms:W3CDTF">2019-09-30T02:48:19Z</dcterms:created>
  <dcterms:modified xsi:type="dcterms:W3CDTF">2019-10-08T06:03:39Z</dcterms:modified>
</cp:coreProperties>
</file>