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2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9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0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4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8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7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1A1AF-0566-4487-8519-D6945F95A0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F29E-ABCD-4CE8-B6C5-FACB1F0E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2853230" y="662256"/>
            <a:ext cx="6401135" cy="5533488"/>
            <a:chOff x="4172552" y="426135"/>
            <a:chExt cx="6401135" cy="5533488"/>
          </a:xfrm>
        </p:grpSpPr>
        <p:cxnSp>
          <p:nvCxnSpPr>
            <p:cNvPr id="5" name="직선 연결선 4"/>
            <p:cNvCxnSpPr>
              <a:stCxn id="13" idx="3"/>
              <a:endCxn id="19" idx="1"/>
            </p:cNvCxnSpPr>
            <p:nvPr/>
          </p:nvCxnSpPr>
          <p:spPr>
            <a:xfrm>
              <a:off x="5751657" y="1833611"/>
              <a:ext cx="99044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stCxn id="17" idx="2"/>
            </p:cNvCxnSpPr>
            <p:nvPr/>
          </p:nvCxnSpPr>
          <p:spPr>
            <a:xfrm flipH="1">
              <a:off x="5074437" y="4040157"/>
              <a:ext cx="26584" cy="116597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19" idx="3"/>
              <a:endCxn id="21" idx="1"/>
            </p:cNvCxnSpPr>
            <p:nvPr/>
          </p:nvCxnSpPr>
          <p:spPr>
            <a:xfrm flipV="1">
              <a:off x="8430228" y="1833610"/>
              <a:ext cx="990448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endCxn id="13" idx="0"/>
            </p:cNvCxnSpPr>
            <p:nvPr/>
          </p:nvCxnSpPr>
          <p:spPr>
            <a:xfrm flipH="1">
              <a:off x="5101020" y="927515"/>
              <a:ext cx="11148" cy="5390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4503617" y="426135"/>
              <a:ext cx="1194807" cy="5013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&lt; </a:t>
              </a:r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Login &gt;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172552" y="4529126"/>
              <a:ext cx="1856936" cy="143049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&lt; </a:t>
              </a: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영화상세정보</a:t>
              </a:r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감정 그래프</a:t>
              </a:r>
              <a:endParaRPr lang="en-US" altLang="ko-KR" dirty="0" smtClean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상세정보</a:t>
              </a:r>
              <a:endParaRPr lang="en-US" altLang="ko-KR" dirty="0" smtClean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CF</a:t>
              </a: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추천</a:t>
              </a:r>
              <a:endParaRPr lang="ko-KR" altLang="en-US" dirty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4450383" y="1416483"/>
              <a:ext cx="6123304" cy="834254"/>
              <a:chOff x="4450383" y="1443338"/>
              <a:chExt cx="6123304" cy="834254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4450383" y="1493430"/>
                <a:ext cx="1301274" cy="734071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&lt; Main &gt;</a:t>
                </a:r>
                <a:endParaRPr lang="en-US" altLang="ko-KR" dirty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검색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, Top10</a:t>
                </a:r>
                <a:endParaRPr lang="ko-KR" altLang="en-US" dirty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742105" y="1488151"/>
                <a:ext cx="1688123" cy="74462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&lt;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마이 페이지 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&gt;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나의 영화</a:t>
                </a:r>
                <a:endPara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9420676" y="1443338"/>
                <a:ext cx="1153011" cy="83425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개인정보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(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프로필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서울남산 장체 M" panose="02020503020101020101" pitchFamily="18" charset="-127"/>
                    <a:ea typeface="서울남산 장체 M" panose="02020503020101020101" pitchFamily="18" charset="-127"/>
                  </a:rPr>
                  <a:t>)</a:t>
                </a:r>
                <a:endPara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endParaRPr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4333692" y="2739705"/>
              <a:ext cx="1534657" cy="130045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&lt; </a:t>
              </a: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검색 </a:t>
              </a:r>
              <a:r>
                <a:rPr lang="en-US" altLang="ko-KR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&gt;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검색 영화</a:t>
              </a:r>
              <a:endParaRPr lang="en-US" altLang="ko-KR" dirty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최신 개봉</a:t>
              </a:r>
              <a:endParaRPr lang="en-US" altLang="ko-KR" dirty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서울남산 장체 M" panose="02020503020101020101" pitchFamily="18" charset="-127"/>
                  <a:ea typeface="서울남산 장체 M" panose="02020503020101020101" pitchFamily="18" charset="-127"/>
                </a:rPr>
                <a:t>상영 예정</a:t>
              </a:r>
              <a:endParaRPr lang="en-US" altLang="ko-KR" dirty="0" smtClean="0">
                <a:solidFill>
                  <a:schemeClr val="bg1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endParaRPr>
            </a:p>
          </p:txBody>
        </p:sp>
        <p:cxnSp>
          <p:nvCxnSpPr>
            <p:cNvPr id="50" name="직선 연결선 49"/>
            <p:cNvCxnSpPr>
              <a:stCxn id="13" idx="2"/>
              <a:endCxn id="17" idx="0"/>
            </p:cNvCxnSpPr>
            <p:nvPr/>
          </p:nvCxnSpPr>
          <p:spPr>
            <a:xfrm>
              <a:off x="5101020" y="2200646"/>
              <a:ext cx="1" cy="5390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꺾인 연결선 69"/>
            <p:cNvCxnSpPr>
              <a:stCxn id="19" idx="2"/>
              <a:endCxn id="20" idx="3"/>
            </p:cNvCxnSpPr>
            <p:nvPr/>
          </p:nvCxnSpPr>
          <p:spPr>
            <a:xfrm rot="5400000">
              <a:off x="5288603" y="2946811"/>
              <a:ext cx="3038450" cy="1556679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58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서울남산 장체 M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Jwp</dc:creator>
  <cp:lastModifiedBy>Jwp</cp:lastModifiedBy>
  <cp:revision>7</cp:revision>
  <dcterms:created xsi:type="dcterms:W3CDTF">2019-10-17T12:21:04Z</dcterms:created>
  <dcterms:modified xsi:type="dcterms:W3CDTF">2019-10-17T12:40:07Z</dcterms:modified>
</cp:coreProperties>
</file>