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61" r:id="rId3"/>
  </p:sldMasterIdLst>
  <p:notesMasterIdLst>
    <p:notesMasterId r:id="rId18"/>
  </p:notesMasterIdLst>
  <p:sldIdLst>
    <p:sldId id="260" r:id="rId4"/>
    <p:sldId id="310" r:id="rId5"/>
    <p:sldId id="294" r:id="rId6"/>
    <p:sldId id="297" r:id="rId7"/>
    <p:sldId id="300" r:id="rId8"/>
    <p:sldId id="299" r:id="rId9"/>
    <p:sldId id="301" r:id="rId10"/>
    <p:sldId id="302" r:id="rId11"/>
    <p:sldId id="303" r:id="rId12"/>
    <p:sldId id="304" r:id="rId13"/>
    <p:sldId id="305" r:id="rId14"/>
    <p:sldId id="306" r:id="rId15"/>
    <p:sldId id="308" r:id="rId16"/>
    <p:sldId id="30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FF99FF"/>
    <a:srgbClr val="993366"/>
    <a:srgbClr val="FF0066"/>
    <a:srgbClr val="00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75" autoAdjust="0"/>
  </p:normalViewPr>
  <p:slideViewPr>
    <p:cSldViewPr>
      <p:cViewPr varScale="1">
        <p:scale>
          <a:sx n="83" d="100"/>
          <a:sy n="83" d="100"/>
        </p:scale>
        <p:origin x="73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ED456-B913-48FC-9980-F173EEED2CD8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357801E5-9502-46BD-8777-DB93786AB2CE}">
      <dgm:prSet phldrT="[텍스트]" custT="1"/>
      <dgm:spPr>
        <a:solidFill>
          <a:srgbClr val="0000FF">
            <a:alpha val="25000"/>
          </a:srgbClr>
        </a:solidFill>
        <a:ln w="6350"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pPr latinLnBrk="1">
            <a:lnSpc>
              <a:spcPct val="60000"/>
            </a:lnSpc>
          </a:pPr>
          <a:r>
            <a:rPr lang="ko-KR" alt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주제</a:t>
          </a:r>
          <a:endParaRPr lang="en-US" altLang="ko-KR" sz="1600" dirty="0" smtClean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  <a:p>
          <a:pPr latinLnBrk="1">
            <a:lnSpc>
              <a:spcPct val="60000"/>
            </a:lnSpc>
          </a:pPr>
          <a:r>
            <a:rPr lang="ko-KR" alt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선정</a:t>
          </a:r>
          <a:endParaRPr lang="ko-KR" altLang="en-US" sz="1600" dirty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88E9BA8-3F70-4B43-B6D0-381836B6090F}" type="parTrans" cxnId="{1A606143-B92B-42BC-8324-E43E4E98EDAB}">
      <dgm:prSet/>
      <dgm:spPr/>
      <dgm:t>
        <a:bodyPr/>
        <a:lstStyle/>
        <a:p>
          <a:pPr latinLnBrk="1"/>
          <a:endParaRPr lang="ko-KR" altLang="en-US"/>
        </a:p>
      </dgm:t>
    </dgm:pt>
    <dgm:pt modelId="{A213B2C2-5AC5-41FB-A747-6795E8DF3C49}" type="sibTrans" cxnId="{1A606143-B92B-42BC-8324-E43E4E98EDAB}">
      <dgm:prSet/>
      <dgm:spPr/>
      <dgm:t>
        <a:bodyPr/>
        <a:lstStyle/>
        <a:p>
          <a:pPr latinLnBrk="1"/>
          <a:endParaRPr lang="ko-KR" altLang="en-US"/>
        </a:p>
      </dgm:t>
    </dgm:pt>
    <dgm:pt modelId="{896D90B9-DA92-4A38-9078-462C83CFB5E4}">
      <dgm:prSet phldrT="[텍스트]" custT="1"/>
      <dgm:spPr>
        <a:solidFill>
          <a:srgbClr val="0000FF">
            <a:alpha val="25000"/>
          </a:srgbClr>
        </a:solidFill>
        <a:ln w="6350"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pPr latinLnBrk="1">
            <a:lnSpc>
              <a:spcPct val="60000"/>
            </a:lnSpc>
          </a:pPr>
          <a:r>
            <a:rPr lang="ko-KR" alt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데이터</a:t>
          </a:r>
          <a:endParaRPr lang="en-US" altLang="ko-KR" sz="1600" dirty="0" smtClean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  <a:p>
          <a:pPr latinLnBrk="1">
            <a:lnSpc>
              <a:spcPct val="60000"/>
            </a:lnSpc>
          </a:pPr>
          <a:r>
            <a:rPr lang="ko-KR" alt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전처리</a:t>
          </a:r>
          <a:endParaRPr lang="ko-KR" altLang="en-US" sz="1600" dirty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F5C59583-8BEA-4C34-8BCB-E6577BDF1C92}" type="parTrans" cxnId="{317ECA1D-5966-40CF-A24A-F05F2A85BF9D}">
      <dgm:prSet/>
      <dgm:spPr/>
      <dgm:t>
        <a:bodyPr/>
        <a:lstStyle/>
        <a:p>
          <a:pPr latinLnBrk="1"/>
          <a:endParaRPr lang="ko-KR" altLang="en-US"/>
        </a:p>
      </dgm:t>
    </dgm:pt>
    <dgm:pt modelId="{267A3A5E-B938-4023-B0D4-3AB2945DBEE5}" type="sibTrans" cxnId="{317ECA1D-5966-40CF-A24A-F05F2A85BF9D}">
      <dgm:prSet/>
      <dgm:spPr/>
      <dgm:t>
        <a:bodyPr/>
        <a:lstStyle/>
        <a:p>
          <a:pPr latinLnBrk="1"/>
          <a:endParaRPr lang="ko-KR" altLang="en-US"/>
        </a:p>
      </dgm:t>
    </dgm:pt>
    <dgm:pt modelId="{EB961BA9-3C75-470E-8D09-EA40F8A40F12}">
      <dgm:prSet phldrT="[텍스트]" custT="1"/>
      <dgm:spPr>
        <a:solidFill>
          <a:srgbClr val="0000FF">
            <a:alpha val="25000"/>
          </a:srgbClr>
        </a:solidFill>
        <a:ln w="6350"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pPr latinLnBrk="1">
            <a:lnSpc>
              <a:spcPct val="60000"/>
            </a:lnSpc>
          </a:pPr>
          <a:r>
            <a:rPr lang="ko-KR" alt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플랫폼</a:t>
          </a:r>
          <a:endParaRPr lang="en-US" altLang="ko-KR" sz="1600" dirty="0" smtClean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  <a:p>
          <a:pPr latinLnBrk="1">
            <a:lnSpc>
              <a:spcPct val="60000"/>
            </a:lnSpc>
          </a:pPr>
          <a:r>
            <a:rPr lang="ko-KR" alt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구축</a:t>
          </a:r>
          <a:endParaRPr lang="ko-KR" altLang="en-US" sz="1600" dirty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ABB8EB1D-34B3-48FC-963C-5F6F850585FD}" type="parTrans" cxnId="{71C6395C-B82A-4E87-B241-C6C08222C0A1}">
      <dgm:prSet/>
      <dgm:spPr/>
      <dgm:t>
        <a:bodyPr/>
        <a:lstStyle/>
        <a:p>
          <a:pPr latinLnBrk="1"/>
          <a:endParaRPr lang="ko-KR" altLang="en-US"/>
        </a:p>
      </dgm:t>
    </dgm:pt>
    <dgm:pt modelId="{F32B925F-8998-4B5B-8F65-DC55724BAB68}" type="sibTrans" cxnId="{71C6395C-B82A-4E87-B241-C6C08222C0A1}">
      <dgm:prSet/>
      <dgm:spPr/>
      <dgm:t>
        <a:bodyPr/>
        <a:lstStyle/>
        <a:p>
          <a:pPr latinLnBrk="1"/>
          <a:endParaRPr lang="ko-KR" altLang="en-US"/>
        </a:p>
      </dgm:t>
    </dgm:pt>
    <dgm:pt modelId="{BB9B224B-386B-4033-90FF-EE30D7E5E32B}">
      <dgm:prSet phldrT="[텍스트]" custT="1"/>
      <dgm:spPr>
        <a:solidFill>
          <a:srgbClr val="0000FF">
            <a:alpha val="25000"/>
          </a:srgbClr>
        </a:solidFill>
        <a:ln w="6350"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pPr latinLnBrk="1">
            <a:lnSpc>
              <a:spcPct val="60000"/>
            </a:lnSpc>
          </a:pPr>
          <a:r>
            <a:rPr lang="ko-KR" alt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데이터</a:t>
          </a:r>
          <a:endParaRPr lang="en-US" altLang="ko-KR" sz="1600" dirty="0" smtClean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  <a:p>
          <a:pPr latinLnBrk="1">
            <a:lnSpc>
              <a:spcPct val="60000"/>
            </a:lnSpc>
          </a:pPr>
          <a:r>
            <a:rPr lang="ko-KR" alt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분석</a:t>
          </a:r>
          <a:endParaRPr lang="ko-KR" altLang="en-US" sz="1600" dirty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4E26B8CB-70FF-4E1A-9F36-1349CF1B5BF5}" type="parTrans" cxnId="{5DD0298D-E3FD-4624-90DD-C78CBA57E40C}">
      <dgm:prSet/>
      <dgm:spPr/>
      <dgm:t>
        <a:bodyPr/>
        <a:lstStyle/>
        <a:p>
          <a:pPr latinLnBrk="1"/>
          <a:endParaRPr lang="ko-KR" altLang="en-US"/>
        </a:p>
      </dgm:t>
    </dgm:pt>
    <dgm:pt modelId="{E691DC0C-A40D-41DB-AA40-0B21E062E55D}" type="sibTrans" cxnId="{5DD0298D-E3FD-4624-90DD-C78CBA57E40C}">
      <dgm:prSet/>
      <dgm:spPr/>
      <dgm:t>
        <a:bodyPr/>
        <a:lstStyle/>
        <a:p>
          <a:pPr latinLnBrk="1"/>
          <a:endParaRPr lang="ko-KR" altLang="en-US"/>
        </a:p>
      </dgm:t>
    </dgm:pt>
    <dgm:pt modelId="{4B5F4015-C26B-4CBF-98CA-38F48EBC8B9B}">
      <dgm:prSet phldrT="[텍스트]" custT="1"/>
      <dgm:spPr>
        <a:solidFill>
          <a:srgbClr val="0000FF">
            <a:alpha val="25000"/>
          </a:srgbClr>
        </a:solidFill>
        <a:ln w="6350"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pPr latinLnBrk="1">
            <a:lnSpc>
              <a:spcPct val="60000"/>
            </a:lnSpc>
          </a:pPr>
          <a:r>
            <a:rPr lang="ko-KR" alt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최종</a:t>
          </a:r>
          <a:endParaRPr lang="en-US" altLang="ko-KR" sz="1600" dirty="0" smtClean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  <a:p>
          <a:pPr latinLnBrk="1">
            <a:lnSpc>
              <a:spcPct val="60000"/>
            </a:lnSpc>
          </a:pPr>
          <a:r>
            <a:rPr lang="ko-KR" alt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결과</a:t>
          </a:r>
          <a:endParaRPr lang="ko-KR" altLang="en-US" sz="1600" dirty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1EC89256-A10E-4422-9879-896B142B6666}" type="sibTrans" cxnId="{EE41E550-45DC-4033-B795-C93815CD3088}">
      <dgm:prSet/>
      <dgm:spPr/>
      <dgm:t>
        <a:bodyPr/>
        <a:lstStyle/>
        <a:p>
          <a:pPr latinLnBrk="1"/>
          <a:endParaRPr lang="ko-KR" altLang="en-US"/>
        </a:p>
      </dgm:t>
    </dgm:pt>
    <dgm:pt modelId="{87908D8A-3713-4399-8B28-C870B8C39647}" type="parTrans" cxnId="{EE41E550-45DC-4033-B795-C93815CD3088}">
      <dgm:prSet/>
      <dgm:spPr/>
      <dgm:t>
        <a:bodyPr/>
        <a:lstStyle/>
        <a:p>
          <a:pPr latinLnBrk="1"/>
          <a:endParaRPr lang="ko-KR" altLang="en-US"/>
        </a:p>
      </dgm:t>
    </dgm:pt>
    <dgm:pt modelId="{EEE664FC-DC5B-4855-9008-1BAACD0C7A98}" type="pres">
      <dgm:prSet presAssocID="{49FED456-B913-48FC-9980-F173EEED2CD8}" presName="Name0" presStyleCnt="0">
        <dgm:presLayoutVars>
          <dgm:dir/>
          <dgm:animLvl val="lvl"/>
          <dgm:resizeHandles val="exact"/>
        </dgm:presLayoutVars>
      </dgm:prSet>
      <dgm:spPr/>
    </dgm:pt>
    <dgm:pt modelId="{2E0B1FF2-E263-4395-9BCF-D53738AA7B01}" type="pres">
      <dgm:prSet presAssocID="{357801E5-9502-46BD-8777-DB93786AB2C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D774CA-6DB2-406C-90E7-9964CD75D5D6}" type="pres">
      <dgm:prSet presAssocID="{A213B2C2-5AC5-41FB-A747-6795E8DF3C49}" presName="parTxOnlySpace" presStyleCnt="0"/>
      <dgm:spPr/>
    </dgm:pt>
    <dgm:pt modelId="{0BAB90D1-DE0F-4EAE-83DF-27AE4500DC64}" type="pres">
      <dgm:prSet presAssocID="{896D90B9-DA92-4A38-9078-462C83CFB5E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B35AF9-6960-4F39-A965-97921BEEE7CA}" type="pres">
      <dgm:prSet presAssocID="{267A3A5E-B938-4023-B0D4-3AB2945DBEE5}" presName="parTxOnlySpace" presStyleCnt="0"/>
      <dgm:spPr/>
    </dgm:pt>
    <dgm:pt modelId="{ED5B6DBA-8D41-4CA9-80BA-86684D6C2F82}" type="pres">
      <dgm:prSet presAssocID="{EB961BA9-3C75-470E-8D09-EA40F8A40F1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B72CAA-9490-4FE9-AEEB-9C9B2610B39B}" type="pres">
      <dgm:prSet presAssocID="{F32B925F-8998-4B5B-8F65-DC55724BAB68}" presName="parTxOnlySpace" presStyleCnt="0"/>
      <dgm:spPr/>
    </dgm:pt>
    <dgm:pt modelId="{7976CB27-1929-4547-A531-6B4BD02AA2EB}" type="pres">
      <dgm:prSet presAssocID="{BB9B224B-386B-4033-90FF-EE30D7E5E32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668B53-F176-4C52-AC7D-40C3E9B32DA8}" type="pres">
      <dgm:prSet presAssocID="{E691DC0C-A40D-41DB-AA40-0B21E062E55D}" presName="parTxOnlySpace" presStyleCnt="0"/>
      <dgm:spPr/>
    </dgm:pt>
    <dgm:pt modelId="{1515AAE8-06F0-4EA9-B4BB-E49B57281009}" type="pres">
      <dgm:prSet presAssocID="{4B5F4015-C26B-4CBF-98CA-38F48EBC8B9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A606143-B92B-42BC-8324-E43E4E98EDAB}" srcId="{49FED456-B913-48FC-9980-F173EEED2CD8}" destId="{357801E5-9502-46BD-8777-DB93786AB2CE}" srcOrd="0" destOrd="0" parTransId="{288E9BA8-3F70-4B43-B6D0-381836B6090F}" sibTransId="{A213B2C2-5AC5-41FB-A747-6795E8DF3C49}"/>
    <dgm:cxn modelId="{01D45FAF-4BC8-47E9-806E-DA0F0351D723}" type="presOf" srcId="{4B5F4015-C26B-4CBF-98CA-38F48EBC8B9B}" destId="{1515AAE8-06F0-4EA9-B4BB-E49B57281009}" srcOrd="0" destOrd="0" presId="urn:microsoft.com/office/officeart/2005/8/layout/chevron1"/>
    <dgm:cxn modelId="{6620DD15-872F-472A-948A-1576EB599313}" type="presOf" srcId="{BB9B224B-386B-4033-90FF-EE30D7E5E32B}" destId="{7976CB27-1929-4547-A531-6B4BD02AA2EB}" srcOrd="0" destOrd="0" presId="urn:microsoft.com/office/officeart/2005/8/layout/chevron1"/>
    <dgm:cxn modelId="{5DD0298D-E3FD-4624-90DD-C78CBA57E40C}" srcId="{49FED456-B913-48FC-9980-F173EEED2CD8}" destId="{BB9B224B-386B-4033-90FF-EE30D7E5E32B}" srcOrd="3" destOrd="0" parTransId="{4E26B8CB-70FF-4E1A-9F36-1349CF1B5BF5}" sibTransId="{E691DC0C-A40D-41DB-AA40-0B21E062E55D}"/>
    <dgm:cxn modelId="{7A59A517-FE58-482A-9120-E92AE629FDD6}" type="presOf" srcId="{357801E5-9502-46BD-8777-DB93786AB2CE}" destId="{2E0B1FF2-E263-4395-9BCF-D53738AA7B01}" srcOrd="0" destOrd="0" presId="urn:microsoft.com/office/officeart/2005/8/layout/chevron1"/>
    <dgm:cxn modelId="{496EE79D-5B2A-46DD-9411-EC7B754ABA80}" type="presOf" srcId="{EB961BA9-3C75-470E-8D09-EA40F8A40F12}" destId="{ED5B6DBA-8D41-4CA9-80BA-86684D6C2F82}" srcOrd="0" destOrd="0" presId="urn:microsoft.com/office/officeart/2005/8/layout/chevron1"/>
    <dgm:cxn modelId="{62C63A64-1421-43CB-AE7F-FAB5934BF2F6}" type="presOf" srcId="{896D90B9-DA92-4A38-9078-462C83CFB5E4}" destId="{0BAB90D1-DE0F-4EAE-83DF-27AE4500DC64}" srcOrd="0" destOrd="0" presId="urn:microsoft.com/office/officeart/2005/8/layout/chevron1"/>
    <dgm:cxn modelId="{30E4C8FC-1F11-4A07-BE99-513C007CF134}" type="presOf" srcId="{49FED456-B913-48FC-9980-F173EEED2CD8}" destId="{EEE664FC-DC5B-4855-9008-1BAACD0C7A98}" srcOrd="0" destOrd="0" presId="urn:microsoft.com/office/officeart/2005/8/layout/chevron1"/>
    <dgm:cxn modelId="{317ECA1D-5966-40CF-A24A-F05F2A85BF9D}" srcId="{49FED456-B913-48FC-9980-F173EEED2CD8}" destId="{896D90B9-DA92-4A38-9078-462C83CFB5E4}" srcOrd="1" destOrd="0" parTransId="{F5C59583-8BEA-4C34-8BCB-E6577BDF1C92}" sibTransId="{267A3A5E-B938-4023-B0D4-3AB2945DBEE5}"/>
    <dgm:cxn modelId="{71C6395C-B82A-4E87-B241-C6C08222C0A1}" srcId="{49FED456-B913-48FC-9980-F173EEED2CD8}" destId="{EB961BA9-3C75-470E-8D09-EA40F8A40F12}" srcOrd="2" destOrd="0" parTransId="{ABB8EB1D-34B3-48FC-963C-5F6F850585FD}" sibTransId="{F32B925F-8998-4B5B-8F65-DC55724BAB68}"/>
    <dgm:cxn modelId="{EE41E550-45DC-4033-B795-C93815CD3088}" srcId="{49FED456-B913-48FC-9980-F173EEED2CD8}" destId="{4B5F4015-C26B-4CBF-98CA-38F48EBC8B9B}" srcOrd="4" destOrd="0" parTransId="{87908D8A-3713-4399-8B28-C870B8C39647}" sibTransId="{1EC89256-A10E-4422-9879-896B142B6666}"/>
    <dgm:cxn modelId="{D4F62EBD-8D5F-4F20-8C3F-DE84496C4E13}" type="presParOf" srcId="{EEE664FC-DC5B-4855-9008-1BAACD0C7A98}" destId="{2E0B1FF2-E263-4395-9BCF-D53738AA7B01}" srcOrd="0" destOrd="0" presId="urn:microsoft.com/office/officeart/2005/8/layout/chevron1"/>
    <dgm:cxn modelId="{37BAECEB-5820-4E17-968C-24FD6BEC5B84}" type="presParOf" srcId="{EEE664FC-DC5B-4855-9008-1BAACD0C7A98}" destId="{A5D774CA-6DB2-406C-90E7-9964CD75D5D6}" srcOrd="1" destOrd="0" presId="urn:microsoft.com/office/officeart/2005/8/layout/chevron1"/>
    <dgm:cxn modelId="{C4F0984B-CD76-407A-AA66-E03BCD5B006F}" type="presParOf" srcId="{EEE664FC-DC5B-4855-9008-1BAACD0C7A98}" destId="{0BAB90D1-DE0F-4EAE-83DF-27AE4500DC64}" srcOrd="2" destOrd="0" presId="urn:microsoft.com/office/officeart/2005/8/layout/chevron1"/>
    <dgm:cxn modelId="{D10E6630-7BDE-4E39-B6BA-775ADAC26C99}" type="presParOf" srcId="{EEE664FC-DC5B-4855-9008-1BAACD0C7A98}" destId="{A0B35AF9-6960-4F39-A965-97921BEEE7CA}" srcOrd="3" destOrd="0" presId="urn:microsoft.com/office/officeart/2005/8/layout/chevron1"/>
    <dgm:cxn modelId="{20CE8C83-2771-4D54-B133-2FA078C74E99}" type="presParOf" srcId="{EEE664FC-DC5B-4855-9008-1BAACD0C7A98}" destId="{ED5B6DBA-8D41-4CA9-80BA-86684D6C2F82}" srcOrd="4" destOrd="0" presId="urn:microsoft.com/office/officeart/2005/8/layout/chevron1"/>
    <dgm:cxn modelId="{2A89A3CC-4C89-4551-8230-9CAFB893010A}" type="presParOf" srcId="{EEE664FC-DC5B-4855-9008-1BAACD0C7A98}" destId="{D7B72CAA-9490-4FE9-AEEB-9C9B2610B39B}" srcOrd="5" destOrd="0" presId="urn:microsoft.com/office/officeart/2005/8/layout/chevron1"/>
    <dgm:cxn modelId="{B5495DDE-0165-40C2-8291-ECCC99A52569}" type="presParOf" srcId="{EEE664FC-DC5B-4855-9008-1BAACD0C7A98}" destId="{7976CB27-1929-4547-A531-6B4BD02AA2EB}" srcOrd="6" destOrd="0" presId="urn:microsoft.com/office/officeart/2005/8/layout/chevron1"/>
    <dgm:cxn modelId="{7D8F9FD4-C4D9-4331-A582-C9EE84FC7BC5}" type="presParOf" srcId="{EEE664FC-DC5B-4855-9008-1BAACD0C7A98}" destId="{FF668B53-F176-4C52-AC7D-40C3E9B32DA8}" srcOrd="7" destOrd="0" presId="urn:microsoft.com/office/officeart/2005/8/layout/chevron1"/>
    <dgm:cxn modelId="{111A542A-8BEF-410C-A3AE-3F4CC0164206}" type="presParOf" srcId="{EEE664FC-DC5B-4855-9008-1BAACD0C7A98}" destId="{1515AAE8-06F0-4EA9-B4BB-E49B5728100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B1FF2-E263-4395-9BCF-D53738AA7B01}">
      <dsp:nvSpPr>
        <dsp:cNvPr id="0" name=""/>
        <dsp:cNvSpPr/>
      </dsp:nvSpPr>
      <dsp:spPr>
        <a:xfrm>
          <a:off x="1810" y="287759"/>
          <a:ext cx="1611565" cy="644626"/>
        </a:xfrm>
        <a:prstGeom prst="chevron">
          <a:avLst/>
        </a:prstGeom>
        <a:solidFill>
          <a:srgbClr val="0000FF">
            <a:alpha val="25000"/>
          </a:srgbClr>
        </a:solidFill>
        <a:ln w="6350"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주제</a:t>
          </a:r>
          <a:endParaRPr lang="en-US" altLang="ko-KR" sz="1600" kern="1200" dirty="0" smtClean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  <a:p>
          <a:pPr lvl="0" algn="ctr" defTabSz="7112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선정</a:t>
          </a:r>
          <a:endParaRPr lang="ko-KR" altLang="en-US" sz="1600" kern="1200" dirty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324123" y="287759"/>
        <a:ext cx="966939" cy="644626"/>
      </dsp:txXfrm>
    </dsp:sp>
    <dsp:sp modelId="{0BAB90D1-DE0F-4EAE-83DF-27AE4500DC64}">
      <dsp:nvSpPr>
        <dsp:cNvPr id="0" name=""/>
        <dsp:cNvSpPr/>
      </dsp:nvSpPr>
      <dsp:spPr>
        <a:xfrm>
          <a:off x="1452219" y="287759"/>
          <a:ext cx="1611565" cy="644626"/>
        </a:xfrm>
        <a:prstGeom prst="chevron">
          <a:avLst/>
        </a:prstGeom>
        <a:solidFill>
          <a:srgbClr val="0000FF">
            <a:alpha val="25000"/>
          </a:srgbClr>
        </a:solidFill>
        <a:ln w="6350"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데이터</a:t>
          </a:r>
          <a:endParaRPr lang="en-US" altLang="ko-KR" sz="1600" kern="1200" dirty="0" smtClean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  <a:p>
          <a:pPr lvl="0" algn="ctr" defTabSz="7112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전처리</a:t>
          </a:r>
          <a:endParaRPr lang="ko-KR" altLang="en-US" sz="1600" kern="1200" dirty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1774532" y="287759"/>
        <a:ext cx="966939" cy="644626"/>
      </dsp:txXfrm>
    </dsp:sp>
    <dsp:sp modelId="{ED5B6DBA-8D41-4CA9-80BA-86684D6C2F82}">
      <dsp:nvSpPr>
        <dsp:cNvPr id="0" name=""/>
        <dsp:cNvSpPr/>
      </dsp:nvSpPr>
      <dsp:spPr>
        <a:xfrm>
          <a:off x="2902629" y="287759"/>
          <a:ext cx="1611565" cy="644626"/>
        </a:xfrm>
        <a:prstGeom prst="chevron">
          <a:avLst/>
        </a:prstGeom>
        <a:solidFill>
          <a:srgbClr val="0000FF">
            <a:alpha val="25000"/>
          </a:srgbClr>
        </a:solidFill>
        <a:ln w="6350"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플랫폼</a:t>
          </a:r>
          <a:endParaRPr lang="en-US" altLang="ko-KR" sz="1600" kern="1200" dirty="0" smtClean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  <a:p>
          <a:pPr lvl="0" algn="ctr" defTabSz="7112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구축</a:t>
          </a:r>
          <a:endParaRPr lang="ko-KR" altLang="en-US" sz="1600" kern="1200" dirty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3224942" y="287759"/>
        <a:ext cx="966939" cy="644626"/>
      </dsp:txXfrm>
    </dsp:sp>
    <dsp:sp modelId="{7976CB27-1929-4547-A531-6B4BD02AA2EB}">
      <dsp:nvSpPr>
        <dsp:cNvPr id="0" name=""/>
        <dsp:cNvSpPr/>
      </dsp:nvSpPr>
      <dsp:spPr>
        <a:xfrm>
          <a:off x="4353038" y="287759"/>
          <a:ext cx="1611565" cy="644626"/>
        </a:xfrm>
        <a:prstGeom prst="chevron">
          <a:avLst/>
        </a:prstGeom>
        <a:solidFill>
          <a:srgbClr val="0000FF">
            <a:alpha val="25000"/>
          </a:srgbClr>
        </a:solidFill>
        <a:ln w="6350"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데이터</a:t>
          </a:r>
          <a:endParaRPr lang="en-US" altLang="ko-KR" sz="1600" kern="1200" dirty="0" smtClean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  <a:p>
          <a:pPr lvl="0" algn="ctr" defTabSz="7112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분석</a:t>
          </a:r>
          <a:endParaRPr lang="ko-KR" altLang="en-US" sz="1600" kern="1200" dirty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4675351" y="287759"/>
        <a:ext cx="966939" cy="644626"/>
      </dsp:txXfrm>
    </dsp:sp>
    <dsp:sp modelId="{1515AAE8-06F0-4EA9-B4BB-E49B57281009}">
      <dsp:nvSpPr>
        <dsp:cNvPr id="0" name=""/>
        <dsp:cNvSpPr/>
      </dsp:nvSpPr>
      <dsp:spPr>
        <a:xfrm>
          <a:off x="5803447" y="287759"/>
          <a:ext cx="1611565" cy="644626"/>
        </a:xfrm>
        <a:prstGeom prst="chevron">
          <a:avLst/>
        </a:prstGeom>
        <a:solidFill>
          <a:srgbClr val="0000FF">
            <a:alpha val="25000"/>
          </a:srgbClr>
        </a:solidFill>
        <a:ln w="6350"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최종</a:t>
          </a:r>
          <a:endParaRPr lang="en-US" altLang="ko-KR" sz="1600" kern="1200" dirty="0" smtClean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  <a:p>
          <a:pPr lvl="0" algn="ctr" defTabSz="7112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결과</a:t>
          </a:r>
          <a:endParaRPr lang="ko-KR" altLang="en-US" sz="1600" kern="1200" dirty="0">
            <a:solidFill>
              <a:schemeClr val="tx1">
                <a:lumMod val="95000"/>
                <a:lumOff val="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6125760" y="287759"/>
        <a:ext cx="966939" cy="644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C7FB3-6EC9-44C5-AFDF-DAE0344D7BA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A05D1-4F28-4B2A-BF82-F129DFE80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63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A05D1-4F28-4B2A-BF82-F129DFE8094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9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27784" y="4149080"/>
            <a:ext cx="5398368" cy="819522"/>
          </a:xfrm>
        </p:spPr>
        <p:txBody>
          <a:bodyPr>
            <a:normAutofit/>
          </a:bodyPr>
          <a:lstStyle>
            <a:lvl1pPr algn="r"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59832" y="5013176"/>
            <a:ext cx="4928592" cy="553616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259632" y="1484784"/>
            <a:ext cx="6240765" cy="2410424"/>
            <a:chOff x="1259632" y="1484784"/>
            <a:chExt cx="6240765" cy="2410424"/>
          </a:xfrm>
        </p:grpSpPr>
        <p:grpSp>
          <p:nvGrpSpPr>
            <p:cNvPr id="8" name="그룹 101"/>
            <p:cNvGrpSpPr>
              <a:grpSpLocks/>
            </p:cNvGrpSpPr>
            <p:nvPr/>
          </p:nvGrpSpPr>
          <p:grpSpPr bwMode="auto">
            <a:xfrm rot="836601">
              <a:off x="1259632" y="1484784"/>
              <a:ext cx="6240765" cy="2410424"/>
              <a:chOff x="4154150" y="374039"/>
              <a:chExt cx="4875321" cy="1752630"/>
            </a:xfrm>
          </p:grpSpPr>
          <p:sp>
            <p:nvSpPr>
              <p:cNvPr id="21" name="타원 20"/>
              <p:cNvSpPr/>
              <p:nvPr/>
            </p:nvSpPr>
            <p:spPr bwMode="auto">
              <a:xfrm>
                <a:off x="7961447" y="1483614"/>
                <a:ext cx="179403" cy="18095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2" name="타원 21"/>
              <p:cNvSpPr/>
              <p:nvPr/>
            </p:nvSpPr>
            <p:spPr bwMode="auto">
              <a:xfrm>
                <a:off x="6657358" y="1687242"/>
                <a:ext cx="142887" cy="144449"/>
              </a:xfrm>
              <a:prstGeom prst="ellipse">
                <a:avLst/>
              </a:prstGeom>
              <a:solidFill>
                <a:srgbClr val="E4918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3" name="타원 22"/>
              <p:cNvSpPr/>
              <p:nvPr/>
            </p:nvSpPr>
            <p:spPr bwMode="auto">
              <a:xfrm>
                <a:off x="5121748" y="659990"/>
                <a:ext cx="142887" cy="144449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4" name="타원 23"/>
              <p:cNvSpPr/>
              <p:nvPr/>
            </p:nvSpPr>
            <p:spPr bwMode="auto">
              <a:xfrm>
                <a:off x="8468895" y="533882"/>
                <a:ext cx="217506" cy="215880"/>
              </a:xfrm>
              <a:prstGeom prst="ellipse">
                <a:avLst/>
              </a:prstGeom>
              <a:solidFill>
                <a:srgbClr val="FFC000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5" name="타원 24"/>
              <p:cNvSpPr/>
              <p:nvPr/>
            </p:nvSpPr>
            <p:spPr bwMode="auto">
              <a:xfrm>
                <a:off x="6169986" y="1982220"/>
                <a:ext cx="142887" cy="144449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6" name="타원 25"/>
              <p:cNvSpPr/>
              <p:nvPr/>
            </p:nvSpPr>
            <p:spPr bwMode="auto">
              <a:xfrm>
                <a:off x="7302982" y="1392587"/>
                <a:ext cx="107959" cy="107940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7" name="타원 26"/>
              <p:cNvSpPr/>
              <p:nvPr/>
            </p:nvSpPr>
            <p:spPr bwMode="auto">
              <a:xfrm>
                <a:off x="4154150" y="775693"/>
                <a:ext cx="95258" cy="95241"/>
              </a:xfrm>
              <a:prstGeom prst="ellipse">
                <a:avLst/>
              </a:prstGeom>
              <a:solidFill>
                <a:srgbClr val="E49180">
                  <a:alpha val="8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8" name="타원 27"/>
              <p:cNvSpPr/>
              <p:nvPr/>
            </p:nvSpPr>
            <p:spPr bwMode="auto">
              <a:xfrm>
                <a:off x="4298046" y="1120070"/>
                <a:ext cx="71444" cy="73018"/>
              </a:xfrm>
              <a:prstGeom prst="ellipse">
                <a:avLst/>
              </a:prstGeom>
              <a:solidFill>
                <a:srgbClr val="E4918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9" name="타원 28"/>
              <p:cNvSpPr/>
              <p:nvPr/>
            </p:nvSpPr>
            <p:spPr bwMode="auto">
              <a:xfrm>
                <a:off x="7089824" y="1193122"/>
                <a:ext cx="142887" cy="142861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0" name="타원 29"/>
              <p:cNvSpPr/>
              <p:nvPr/>
            </p:nvSpPr>
            <p:spPr bwMode="auto">
              <a:xfrm>
                <a:off x="8449421" y="1185744"/>
                <a:ext cx="142887" cy="142861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1" name="타원 30"/>
              <p:cNvSpPr/>
              <p:nvPr/>
            </p:nvSpPr>
            <p:spPr bwMode="auto">
              <a:xfrm>
                <a:off x="5029367" y="1436596"/>
                <a:ext cx="107959" cy="107940"/>
              </a:xfrm>
              <a:prstGeom prst="ellipse">
                <a:avLst/>
              </a:pr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2" name="타원 31"/>
              <p:cNvSpPr/>
              <p:nvPr/>
            </p:nvSpPr>
            <p:spPr bwMode="auto">
              <a:xfrm>
                <a:off x="8517165" y="684568"/>
                <a:ext cx="282107" cy="2461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3" name="타원 32"/>
              <p:cNvSpPr/>
              <p:nvPr/>
            </p:nvSpPr>
            <p:spPr bwMode="auto">
              <a:xfrm>
                <a:off x="8886584" y="1084723"/>
                <a:ext cx="142887" cy="144449"/>
              </a:xfrm>
              <a:prstGeom prst="ellipse">
                <a:avLst/>
              </a:prstGeom>
              <a:solidFill>
                <a:schemeClr val="accent5">
                  <a:alpha val="7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4" name="타원 33"/>
              <p:cNvSpPr/>
              <p:nvPr/>
            </p:nvSpPr>
            <p:spPr bwMode="auto">
              <a:xfrm>
                <a:off x="4880660" y="877542"/>
                <a:ext cx="107959" cy="109527"/>
              </a:xfrm>
              <a:prstGeom prst="ellipse">
                <a:avLst/>
              </a:prstGeom>
              <a:solidFill>
                <a:schemeClr val="accent5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5" name="타원 34"/>
              <p:cNvSpPr/>
              <p:nvPr/>
            </p:nvSpPr>
            <p:spPr bwMode="auto">
              <a:xfrm>
                <a:off x="6804072" y="1556815"/>
                <a:ext cx="107959" cy="107940"/>
              </a:xfrm>
              <a:prstGeom prst="ellipse">
                <a:avLst/>
              </a:prstGeom>
              <a:solidFill>
                <a:schemeClr val="accent3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6" name="타원 35"/>
              <p:cNvSpPr/>
              <p:nvPr/>
            </p:nvSpPr>
            <p:spPr bwMode="auto">
              <a:xfrm>
                <a:off x="7307908" y="1687002"/>
                <a:ext cx="144475" cy="1444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7" name="타원 36"/>
              <p:cNvSpPr/>
              <p:nvPr/>
            </p:nvSpPr>
            <p:spPr bwMode="auto">
              <a:xfrm>
                <a:off x="7759894" y="374039"/>
                <a:ext cx="107959" cy="107940"/>
              </a:xfrm>
              <a:prstGeom prst="ellipse">
                <a:avLst/>
              </a:prstGeom>
              <a:solidFill>
                <a:srgbClr val="E4918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grpSp>
          <p:nvGrpSpPr>
            <p:cNvPr id="9" name="그룹 53"/>
            <p:cNvGrpSpPr/>
            <p:nvPr/>
          </p:nvGrpSpPr>
          <p:grpSpPr>
            <a:xfrm>
              <a:off x="2688896" y="1737658"/>
              <a:ext cx="3613113" cy="1601533"/>
              <a:chOff x="2688896" y="1737658"/>
              <a:chExt cx="3613113" cy="1601533"/>
            </a:xfrm>
          </p:grpSpPr>
          <p:grpSp>
            <p:nvGrpSpPr>
              <p:cNvPr id="10" name="그룹 183"/>
              <p:cNvGrpSpPr/>
              <p:nvPr/>
            </p:nvGrpSpPr>
            <p:grpSpPr>
              <a:xfrm rot="281537">
                <a:off x="2688896" y="1737658"/>
                <a:ext cx="3613113" cy="1601533"/>
                <a:chOff x="3275856" y="1865440"/>
                <a:chExt cx="3190053" cy="1347536"/>
              </a:xfrm>
            </p:grpSpPr>
            <p:cxnSp>
              <p:nvCxnSpPr>
                <p:cNvPr id="12" name="직선 연결선 11"/>
                <p:cNvCxnSpPr/>
                <p:nvPr/>
              </p:nvCxnSpPr>
              <p:spPr>
                <a:xfrm>
                  <a:off x="3275856" y="1988840"/>
                  <a:ext cx="2880320" cy="5760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/>
                <p:nvPr/>
              </p:nvCxnSpPr>
              <p:spPr>
                <a:xfrm>
                  <a:off x="3275856" y="1988840"/>
                  <a:ext cx="2664296" cy="7920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/>
                <p:nvPr/>
              </p:nvCxnSpPr>
              <p:spPr>
                <a:xfrm flipV="1">
                  <a:off x="5508104" y="2780928"/>
                  <a:ext cx="432048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/>
                <p:nvPr/>
              </p:nvCxnSpPr>
              <p:spPr>
                <a:xfrm>
                  <a:off x="3275856" y="1988840"/>
                  <a:ext cx="2232248" cy="12241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 rot="21318463">
                  <a:off x="3292926" y="1865440"/>
                  <a:ext cx="3143431" cy="5204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/>
                <p:nvPr/>
              </p:nvCxnSpPr>
              <p:spPr>
                <a:xfrm rot="21318463" flipV="1">
                  <a:off x="6143695" y="2274590"/>
                  <a:ext cx="322214" cy="2782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 flipV="1">
                  <a:off x="6084168" y="2564904"/>
                  <a:ext cx="72008" cy="5040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 flipH="1" flipV="1">
                  <a:off x="5940152" y="2780928"/>
                  <a:ext cx="144016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>
                  <a:off x="5724128" y="2996952"/>
                  <a:ext cx="360040" cy="720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직선 연결선 10"/>
              <p:cNvCxnSpPr/>
              <p:nvPr/>
            </p:nvCxnSpPr>
            <p:spPr>
              <a:xfrm>
                <a:off x="4362890" y="2393527"/>
                <a:ext cx="65094" cy="531417"/>
              </a:xfrm>
              <a:prstGeom prst="line">
                <a:avLst/>
              </a:prstGeom>
              <a:ln w="3175">
                <a:solidFill>
                  <a:schemeClr val="accent1">
                    <a:shade val="95000"/>
                    <a:satMod val="10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27784" y="4149080"/>
            <a:ext cx="5398368" cy="819522"/>
          </a:xfrm>
        </p:spPr>
        <p:txBody>
          <a:bodyPr>
            <a:normAutofit/>
          </a:bodyPr>
          <a:lstStyle>
            <a:lvl1pPr algn="r"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59832" y="5013176"/>
            <a:ext cx="4928592" cy="553616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187624" y="980728"/>
            <a:ext cx="4545459" cy="2571571"/>
            <a:chOff x="1214520" y="988042"/>
            <a:chExt cx="4545459" cy="2571571"/>
          </a:xfrm>
        </p:grpSpPr>
        <p:grpSp>
          <p:nvGrpSpPr>
            <p:cNvPr id="8" name="그룹 183"/>
            <p:cNvGrpSpPr/>
            <p:nvPr/>
          </p:nvGrpSpPr>
          <p:grpSpPr>
            <a:xfrm rot="446438">
              <a:off x="1214520" y="1313748"/>
              <a:ext cx="724883" cy="462512"/>
              <a:chOff x="3275856" y="1865440"/>
              <a:chExt cx="3190053" cy="1347536"/>
            </a:xfrm>
          </p:grpSpPr>
          <p:cxnSp>
            <p:nvCxnSpPr>
              <p:cNvPr id="29" name="직선 연결선 28"/>
              <p:cNvCxnSpPr/>
              <p:nvPr/>
            </p:nvCxnSpPr>
            <p:spPr>
              <a:xfrm>
                <a:off x="3275856" y="1988840"/>
                <a:ext cx="288032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275856" y="1988840"/>
                <a:ext cx="2664296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V="1">
                <a:off x="5508104" y="2780928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3275856" y="1988840"/>
                <a:ext cx="2232248" cy="1224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rot="21318463">
                <a:off x="3292926" y="1865440"/>
                <a:ext cx="3143431" cy="520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rot="21318463" flipV="1">
                <a:off x="6143695" y="2274590"/>
                <a:ext cx="322214" cy="278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V="1">
                <a:off x="6084168" y="2564904"/>
                <a:ext cx="7200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 flipV="1">
                <a:off x="5940152" y="2780928"/>
                <a:ext cx="14401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5724128" y="2996952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183"/>
            <p:cNvGrpSpPr/>
            <p:nvPr/>
          </p:nvGrpSpPr>
          <p:grpSpPr>
            <a:xfrm>
              <a:off x="3563888" y="2420888"/>
              <a:ext cx="2196091" cy="1138725"/>
              <a:chOff x="3275856" y="1865439"/>
              <a:chExt cx="3190053" cy="1347537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3275856" y="1988840"/>
                <a:ext cx="288032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3275856" y="1988840"/>
                <a:ext cx="2664296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V="1">
                <a:off x="5508104" y="2780928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275856" y="1988840"/>
                <a:ext cx="2232248" cy="1224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rot="21318463">
                <a:off x="3292926" y="1865440"/>
                <a:ext cx="3143431" cy="520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rot="21318463" flipV="1">
                <a:off x="6143695" y="2274590"/>
                <a:ext cx="322214" cy="278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V="1">
                <a:off x="6084168" y="2564904"/>
                <a:ext cx="7200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 flipV="1">
                <a:off x="5940152" y="2780928"/>
                <a:ext cx="14401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5724128" y="2996952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37"/>
            <p:cNvGrpSpPr/>
            <p:nvPr/>
          </p:nvGrpSpPr>
          <p:grpSpPr>
            <a:xfrm>
              <a:off x="2909020" y="988042"/>
              <a:ext cx="1044621" cy="1047168"/>
              <a:chOff x="2909020" y="988042"/>
              <a:chExt cx="1044621" cy="1047168"/>
            </a:xfrm>
          </p:grpSpPr>
          <p:cxnSp>
            <p:nvCxnSpPr>
              <p:cNvPr id="11" name="직선 연결선 10"/>
              <p:cNvCxnSpPr/>
              <p:nvPr/>
            </p:nvCxnSpPr>
            <p:spPr>
              <a:xfrm rot="18931366">
                <a:off x="2909020" y="1456935"/>
                <a:ext cx="943803" cy="25657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rot="18931366">
                <a:off x="2952865" y="1467951"/>
                <a:ext cx="873018" cy="3527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rot="18931366" flipV="1">
                <a:off x="3770544" y="1486414"/>
                <a:ext cx="141570" cy="1924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rot="18931366">
                <a:off x="3040555" y="1489981"/>
                <a:ext cx="731447" cy="54522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rot="18649829">
                <a:off x="2853478" y="1387145"/>
                <a:ext cx="1030017" cy="23181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rot="18649829" flipV="1">
                <a:off x="3742294" y="1202002"/>
                <a:ext cx="105581" cy="12391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rot="18931366" flipV="1">
                <a:off x="3865951" y="1322245"/>
                <a:ext cx="23595" cy="22450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 rot="18931366" flipH="1" flipV="1">
                <a:off x="3862606" y="1429477"/>
                <a:ext cx="47190" cy="12828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18931366">
                <a:off x="3835666" y="1536709"/>
                <a:ext cx="117975" cy="3207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타원 37"/>
          <p:cNvSpPr/>
          <p:nvPr userDrawn="1"/>
        </p:nvSpPr>
        <p:spPr>
          <a:xfrm rot="255313">
            <a:off x="5153208" y="2426033"/>
            <a:ext cx="144016" cy="144016"/>
          </a:xfrm>
          <a:prstGeom prst="ellipse">
            <a:avLst/>
          </a:prstGeom>
          <a:solidFill>
            <a:schemeClr val="accent5">
              <a:lumMod val="40000"/>
              <a:lumOff val="6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9" name="타원 38"/>
          <p:cNvSpPr/>
          <p:nvPr userDrawn="1"/>
        </p:nvSpPr>
        <p:spPr>
          <a:xfrm rot="255313">
            <a:off x="5011764" y="2500612"/>
            <a:ext cx="216024" cy="216024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40" name="타원 39"/>
          <p:cNvSpPr/>
          <p:nvPr userDrawn="1"/>
        </p:nvSpPr>
        <p:spPr>
          <a:xfrm rot="255313">
            <a:off x="2488912" y="2282016"/>
            <a:ext cx="144016" cy="144016"/>
          </a:xfrm>
          <a:prstGeom prst="ellipse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6890227" y="5674848"/>
            <a:ext cx="1791833" cy="888117"/>
            <a:chOff x="6890227" y="5674848"/>
            <a:chExt cx="1791833" cy="888117"/>
          </a:xfrm>
        </p:grpSpPr>
        <p:grpSp>
          <p:nvGrpSpPr>
            <p:cNvPr id="8" name="그룹 183"/>
            <p:cNvGrpSpPr/>
            <p:nvPr/>
          </p:nvGrpSpPr>
          <p:grpSpPr>
            <a:xfrm rot="20745456">
              <a:off x="6890227" y="6051202"/>
              <a:ext cx="261451" cy="146236"/>
              <a:chOff x="3275856" y="1865440"/>
              <a:chExt cx="3190053" cy="1347536"/>
            </a:xfrm>
          </p:grpSpPr>
          <p:cxnSp>
            <p:nvCxnSpPr>
              <p:cNvPr id="32" name="직선 연결선 2"/>
              <p:cNvCxnSpPr/>
              <p:nvPr/>
            </p:nvCxnSpPr>
            <p:spPr>
              <a:xfrm>
                <a:off x="3275856" y="1988840"/>
                <a:ext cx="288032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"/>
              <p:cNvCxnSpPr/>
              <p:nvPr/>
            </p:nvCxnSpPr>
            <p:spPr>
              <a:xfrm>
                <a:off x="3275856" y="1988840"/>
                <a:ext cx="2664296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4"/>
              <p:cNvCxnSpPr/>
              <p:nvPr/>
            </p:nvCxnSpPr>
            <p:spPr>
              <a:xfrm flipV="1">
                <a:off x="5508104" y="2780928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5"/>
              <p:cNvCxnSpPr/>
              <p:nvPr/>
            </p:nvCxnSpPr>
            <p:spPr>
              <a:xfrm>
                <a:off x="3275856" y="1988840"/>
                <a:ext cx="2232248" cy="1224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6"/>
              <p:cNvCxnSpPr/>
              <p:nvPr/>
            </p:nvCxnSpPr>
            <p:spPr>
              <a:xfrm rot="21318463">
                <a:off x="3292926" y="1865440"/>
                <a:ext cx="3143431" cy="520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7"/>
              <p:cNvCxnSpPr/>
              <p:nvPr/>
            </p:nvCxnSpPr>
            <p:spPr>
              <a:xfrm rot="21318463" flipV="1">
                <a:off x="6143695" y="2274590"/>
                <a:ext cx="322214" cy="278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8"/>
              <p:cNvCxnSpPr/>
              <p:nvPr/>
            </p:nvCxnSpPr>
            <p:spPr>
              <a:xfrm flipV="1">
                <a:off x="6084168" y="2564904"/>
                <a:ext cx="7200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9"/>
              <p:cNvCxnSpPr/>
              <p:nvPr/>
            </p:nvCxnSpPr>
            <p:spPr>
              <a:xfrm flipH="1" flipV="1">
                <a:off x="5940152" y="2780928"/>
                <a:ext cx="14401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10"/>
              <p:cNvCxnSpPr/>
              <p:nvPr/>
            </p:nvCxnSpPr>
            <p:spPr>
              <a:xfrm>
                <a:off x="5724128" y="2996952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183"/>
            <p:cNvGrpSpPr/>
            <p:nvPr/>
          </p:nvGrpSpPr>
          <p:grpSpPr>
            <a:xfrm>
              <a:off x="7889972" y="6034888"/>
              <a:ext cx="792088" cy="360040"/>
              <a:chOff x="3275856" y="1865439"/>
              <a:chExt cx="3190053" cy="1347537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3275856" y="1988840"/>
                <a:ext cx="288032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3275856" y="1988840"/>
                <a:ext cx="2664296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V="1">
                <a:off x="5508104" y="2780928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3275856" y="1988840"/>
                <a:ext cx="2232248" cy="1224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rot="21318463">
                <a:off x="3292926" y="1865440"/>
                <a:ext cx="3143431" cy="520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rot="21318463" flipV="1">
                <a:off x="6143695" y="2274590"/>
                <a:ext cx="322214" cy="278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V="1">
                <a:off x="6084168" y="2564904"/>
                <a:ext cx="7200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H="1" flipV="1">
                <a:off x="5940152" y="2780928"/>
                <a:ext cx="14401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5724128" y="2996952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21"/>
            <p:cNvGrpSpPr/>
            <p:nvPr/>
          </p:nvGrpSpPr>
          <p:grpSpPr>
            <a:xfrm>
              <a:off x="7529932" y="5674848"/>
              <a:ext cx="376775" cy="331092"/>
              <a:chOff x="2909020" y="988042"/>
              <a:chExt cx="1044621" cy="1047168"/>
            </a:xfrm>
          </p:grpSpPr>
          <p:cxnSp>
            <p:nvCxnSpPr>
              <p:cNvPr id="14" name="직선 연결선 13"/>
              <p:cNvCxnSpPr/>
              <p:nvPr/>
            </p:nvCxnSpPr>
            <p:spPr>
              <a:xfrm rot="18931366">
                <a:off x="2909020" y="1456935"/>
                <a:ext cx="943803" cy="25657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rot="18931366">
                <a:off x="2952865" y="1467951"/>
                <a:ext cx="873018" cy="3527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rot="18931366" flipV="1">
                <a:off x="3770544" y="1486414"/>
                <a:ext cx="141570" cy="1924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rot="18931366">
                <a:off x="3040555" y="1489981"/>
                <a:ext cx="731447" cy="54522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 rot="18649829">
                <a:off x="2853478" y="1387145"/>
                <a:ext cx="1030017" cy="23181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18649829" flipV="1">
                <a:off x="3742294" y="1202002"/>
                <a:ext cx="105581" cy="12391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18931366" flipV="1">
                <a:off x="3865951" y="1322245"/>
                <a:ext cx="23595" cy="22450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18931366" flipH="1" flipV="1">
                <a:off x="3862606" y="1429477"/>
                <a:ext cx="47190" cy="12828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8931366">
                <a:off x="3835666" y="1536709"/>
                <a:ext cx="117975" cy="3207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타원 10"/>
            <p:cNvSpPr/>
            <p:nvPr/>
          </p:nvSpPr>
          <p:spPr>
            <a:xfrm rot="255313">
              <a:off x="7823109" y="5752000"/>
              <a:ext cx="144016" cy="14401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55313">
              <a:off x="8393750" y="6314488"/>
              <a:ext cx="144834" cy="148961"/>
            </a:xfrm>
            <a:prstGeom prst="ellipse">
              <a:avLst/>
            </a:prstGeom>
            <a:solidFill>
              <a:srgbClr val="00B0F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 rot="255313">
              <a:off x="8183567" y="6249409"/>
              <a:ext cx="337706" cy="31355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6890227" y="5674848"/>
            <a:ext cx="1791833" cy="888117"/>
            <a:chOff x="6890227" y="5674848"/>
            <a:chExt cx="1791833" cy="888117"/>
          </a:xfrm>
        </p:grpSpPr>
        <p:grpSp>
          <p:nvGrpSpPr>
            <p:cNvPr id="7" name="그룹 183"/>
            <p:cNvGrpSpPr/>
            <p:nvPr/>
          </p:nvGrpSpPr>
          <p:grpSpPr>
            <a:xfrm rot="20745456">
              <a:off x="6890227" y="6051202"/>
              <a:ext cx="261451" cy="146236"/>
              <a:chOff x="3275856" y="1865440"/>
              <a:chExt cx="3190053" cy="1347536"/>
            </a:xfrm>
          </p:grpSpPr>
          <p:cxnSp>
            <p:nvCxnSpPr>
              <p:cNvPr id="31" name="직선 연결선 2"/>
              <p:cNvCxnSpPr/>
              <p:nvPr/>
            </p:nvCxnSpPr>
            <p:spPr>
              <a:xfrm>
                <a:off x="3275856" y="1988840"/>
                <a:ext cx="288032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"/>
              <p:cNvCxnSpPr/>
              <p:nvPr/>
            </p:nvCxnSpPr>
            <p:spPr>
              <a:xfrm>
                <a:off x="3275856" y="1988840"/>
                <a:ext cx="2664296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4"/>
              <p:cNvCxnSpPr/>
              <p:nvPr/>
            </p:nvCxnSpPr>
            <p:spPr>
              <a:xfrm flipV="1">
                <a:off x="5508104" y="2780928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5"/>
              <p:cNvCxnSpPr/>
              <p:nvPr/>
            </p:nvCxnSpPr>
            <p:spPr>
              <a:xfrm>
                <a:off x="3275856" y="1988840"/>
                <a:ext cx="2232248" cy="1224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6"/>
              <p:cNvCxnSpPr/>
              <p:nvPr/>
            </p:nvCxnSpPr>
            <p:spPr>
              <a:xfrm rot="21318463">
                <a:off x="3292926" y="1865440"/>
                <a:ext cx="3143431" cy="520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7"/>
              <p:cNvCxnSpPr/>
              <p:nvPr/>
            </p:nvCxnSpPr>
            <p:spPr>
              <a:xfrm rot="21318463" flipV="1">
                <a:off x="6143695" y="2274590"/>
                <a:ext cx="322214" cy="278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8"/>
              <p:cNvCxnSpPr/>
              <p:nvPr/>
            </p:nvCxnSpPr>
            <p:spPr>
              <a:xfrm flipV="1">
                <a:off x="6084168" y="2564904"/>
                <a:ext cx="7200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9"/>
              <p:cNvCxnSpPr/>
              <p:nvPr/>
            </p:nvCxnSpPr>
            <p:spPr>
              <a:xfrm flipH="1" flipV="1">
                <a:off x="5940152" y="2780928"/>
                <a:ext cx="14401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10"/>
              <p:cNvCxnSpPr/>
              <p:nvPr/>
            </p:nvCxnSpPr>
            <p:spPr>
              <a:xfrm>
                <a:off x="5724128" y="2996952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183"/>
            <p:cNvGrpSpPr/>
            <p:nvPr/>
          </p:nvGrpSpPr>
          <p:grpSpPr>
            <a:xfrm>
              <a:off x="7889972" y="6034888"/>
              <a:ext cx="792088" cy="360040"/>
              <a:chOff x="3275856" y="1865439"/>
              <a:chExt cx="3190053" cy="1347537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3275856" y="1988840"/>
                <a:ext cx="288032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275856" y="1988840"/>
                <a:ext cx="2664296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V="1">
                <a:off x="5508104" y="2780928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3275856" y="1988840"/>
                <a:ext cx="2232248" cy="1224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rot="21318463">
                <a:off x="3292926" y="1865440"/>
                <a:ext cx="3143431" cy="520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rot="21318463" flipV="1">
                <a:off x="6143695" y="2274590"/>
                <a:ext cx="322214" cy="278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flipV="1">
                <a:off x="6084168" y="2564904"/>
                <a:ext cx="7200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 flipV="1">
                <a:off x="5940152" y="2780928"/>
                <a:ext cx="14401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5724128" y="2996952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21"/>
            <p:cNvGrpSpPr/>
            <p:nvPr/>
          </p:nvGrpSpPr>
          <p:grpSpPr>
            <a:xfrm>
              <a:off x="7529932" y="5674848"/>
              <a:ext cx="376775" cy="331092"/>
              <a:chOff x="2909020" y="988042"/>
              <a:chExt cx="1044621" cy="1047168"/>
            </a:xfrm>
          </p:grpSpPr>
          <p:cxnSp>
            <p:nvCxnSpPr>
              <p:cNvPr id="13" name="직선 연결선 12"/>
              <p:cNvCxnSpPr/>
              <p:nvPr/>
            </p:nvCxnSpPr>
            <p:spPr>
              <a:xfrm rot="18931366">
                <a:off x="2909020" y="1456935"/>
                <a:ext cx="943803" cy="25657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rot="18931366">
                <a:off x="2952865" y="1467951"/>
                <a:ext cx="873018" cy="3527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rot="18931366" flipV="1">
                <a:off x="3770544" y="1486414"/>
                <a:ext cx="141570" cy="1924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rot="18931366">
                <a:off x="3040555" y="1489981"/>
                <a:ext cx="731447" cy="54522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rot="18649829">
                <a:off x="2853478" y="1387145"/>
                <a:ext cx="1030017" cy="23181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 rot="18649829" flipV="1">
                <a:off x="3742294" y="1202002"/>
                <a:ext cx="105581" cy="12391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18931366" flipV="1">
                <a:off x="3865951" y="1322245"/>
                <a:ext cx="23595" cy="22450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18931366" flipH="1" flipV="1">
                <a:off x="3862606" y="1429477"/>
                <a:ext cx="47190" cy="12828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18931366">
                <a:off x="3835666" y="1536709"/>
                <a:ext cx="117975" cy="3207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 rot="255313">
              <a:off x="7823109" y="5752000"/>
              <a:ext cx="144016" cy="14401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255313">
              <a:off x="8393750" y="6314488"/>
              <a:ext cx="144834" cy="148961"/>
            </a:xfrm>
            <a:prstGeom prst="ellipse">
              <a:avLst/>
            </a:prstGeom>
            <a:solidFill>
              <a:srgbClr val="00B0F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55313">
              <a:off x="8183567" y="6249409"/>
              <a:ext cx="337706" cy="31355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26" name="그룹 125"/>
          <p:cNvGrpSpPr/>
          <p:nvPr userDrawn="1"/>
        </p:nvGrpSpPr>
        <p:grpSpPr>
          <a:xfrm>
            <a:off x="6890227" y="5674848"/>
            <a:ext cx="1791833" cy="888117"/>
            <a:chOff x="6890227" y="5674848"/>
            <a:chExt cx="1791833" cy="888117"/>
          </a:xfrm>
        </p:grpSpPr>
        <p:grpSp>
          <p:nvGrpSpPr>
            <p:cNvPr id="127" name="그룹 183"/>
            <p:cNvGrpSpPr/>
            <p:nvPr/>
          </p:nvGrpSpPr>
          <p:grpSpPr>
            <a:xfrm rot="20745456">
              <a:off x="6890227" y="6051202"/>
              <a:ext cx="261451" cy="146236"/>
              <a:chOff x="3275856" y="1865440"/>
              <a:chExt cx="3190053" cy="1347536"/>
            </a:xfrm>
          </p:grpSpPr>
          <p:cxnSp>
            <p:nvCxnSpPr>
              <p:cNvPr id="151" name="직선 연결선 2"/>
              <p:cNvCxnSpPr/>
              <p:nvPr/>
            </p:nvCxnSpPr>
            <p:spPr>
              <a:xfrm>
                <a:off x="3275856" y="1988840"/>
                <a:ext cx="288032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3"/>
              <p:cNvCxnSpPr/>
              <p:nvPr/>
            </p:nvCxnSpPr>
            <p:spPr>
              <a:xfrm>
                <a:off x="3275856" y="1988840"/>
                <a:ext cx="2664296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4"/>
              <p:cNvCxnSpPr/>
              <p:nvPr/>
            </p:nvCxnSpPr>
            <p:spPr>
              <a:xfrm flipV="1">
                <a:off x="5508104" y="2780928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5"/>
              <p:cNvCxnSpPr/>
              <p:nvPr/>
            </p:nvCxnSpPr>
            <p:spPr>
              <a:xfrm>
                <a:off x="3275856" y="1988840"/>
                <a:ext cx="2232248" cy="1224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6"/>
              <p:cNvCxnSpPr/>
              <p:nvPr/>
            </p:nvCxnSpPr>
            <p:spPr>
              <a:xfrm rot="21318463">
                <a:off x="3292926" y="1865440"/>
                <a:ext cx="3143431" cy="520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7"/>
              <p:cNvCxnSpPr/>
              <p:nvPr/>
            </p:nvCxnSpPr>
            <p:spPr>
              <a:xfrm rot="21318463" flipV="1">
                <a:off x="6143695" y="2274590"/>
                <a:ext cx="322214" cy="278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8"/>
              <p:cNvCxnSpPr/>
              <p:nvPr/>
            </p:nvCxnSpPr>
            <p:spPr>
              <a:xfrm flipV="1">
                <a:off x="6084168" y="2564904"/>
                <a:ext cx="7200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9"/>
              <p:cNvCxnSpPr/>
              <p:nvPr/>
            </p:nvCxnSpPr>
            <p:spPr>
              <a:xfrm flipH="1" flipV="1">
                <a:off x="5940152" y="2780928"/>
                <a:ext cx="14401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0"/>
              <p:cNvCxnSpPr/>
              <p:nvPr/>
            </p:nvCxnSpPr>
            <p:spPr>
              <a:xfrm>
                <a:off x="5724128" y="2996952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그룹 183"/>
            <p:cNvGrpSpPr/>
            <p:nvPr/>
          </p:nvGrpSpPr>
          <p:grpSpPr>
            <a:xfrm>
              <a:off x="7889972" y="6034888"/>
              <a:ext cx="792088" cy="360040"/>
              <a:chOff x="3275856" y="1865439"/>
              <a:chExt cx="3190053" cy="1347537"/>
            </a:xfrm>
          </p:grpSpPr>
          <p:cxnSp>
            <p:nvCxnSpPr>
              <p:cNvPr id="142" name="직선 연결선 141"/>
              <p:cNvCxnSpPr/>
              <p:nvPr/>
            </p:nvCxnSpPr>
            <p:spPr>
              <a:xfrm>
                <a:off x="3275856" y="1988840"/>
                <a:ext cx="288032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>
                <a:off x="3275856" y="1988840"/>
                <a:ext cx="2664296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flipV="1">
                <a:off x="5508104" y="2780928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>
                <a:off x="3275856" y="1988840"/>
                <a:ext cx="2232248" cy="1224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/>
              <p:nvPr/>
            </p:nvCxnSpPr>
            <p:spPr>
              <a:xfrm rot="21318463">
                <a:off x="3292926" y="1865440"/>
                <a:ext cx="3143431" cy="520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21318463" flipV="1">
                <a:off x="6143695" y="2274590"/>
                <a:ext cx="322214" cy="278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flipV="1">
                <a:off x="6084168" y="2564904"/>
                <a:ext cx="7200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H="1" flipV="1">
                <a:off x="5940152" y="2780928"/>
                <a:ext cx="14401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>
                <a:off x="5724128" y="2996952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그룹 21"/>
            <p:cNvGrpSpPr/>
            <p:nvPr/>
          </p:nvGrpSpPr>
          <p:grpSpPr>
            <a:xfrm>
              <a:off x="7529932" y="5674848"/>
              <a:ext cx="376775" cy="331092"/>
              <a:chOff x="2909020" y="988042"/>
              <a:chExt cx="1044621" cy="1047168"/>
            </a:xfrm>
          </p:grpSpPr>
          <p:cxnSp>
            <p:nvCxnSpPr>
              <p:cNvPr id="133" name="직선 연결선 132"/>
              <p:cNvCxnSpPr/>
              <p:nvPr/>
            </p:nvCxnSpPr>
            <p:spPr>
              <a:xfrm rot="18931366">
                <a:off x="2909020" y="1456935"/>
                <a:ext cx="943803" cy="25657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 rot="18931366">
                <a:off x="2952865" y="1467951"/>
                <a:ext cx="873018" cy="3527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8931366" flipV="1">
                <a:off x="3770544" y="1486414"/>
                <a:ext cx="141570" cy="1924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18931366">
                <a:off x="3040555" y="1489981"/>
                <a:ext cx="731447" cy="54522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/>
              <p:nvPr/>
            </p:nvCxnSpPr>
            <p:spPr>
              <a:xfrm rot="18649829">
                <a:off x="2853478" y="1387145"/>
                <a:ext cx="1030017" cy="23181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 rot="18649829" flipV="1">
                <a:off x="3742294" y="1202002"/>
                <a:ext cx="105581" cy="12391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8931366" flipV="1">
                <a:off x="3865951" y="1322245"/>
                <a:ext cx="23595" cy="22450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18931366" flipH="1" flipV="1">
                <a:off x="3862606" y="1429477"/>
                <a:ext cx="47190" cy="12828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 rot="18931366">
                <a:off x="3835666" y="1536709"/>
                <a:ext cx="117975" cy="3207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타원 129"/>
            <p:cNvSpPr/>
            <p:nvPr/>
          </p:nvSpPr>
          <p:spPr>
            <a:xfrm rot="255313">
              <a:off x="7823109" y="5752000"/>
              <a:ext cx="144016" cy="14401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31" name="타원 130"/>
            <p:cNvSpPr/>
            <p:nvPr/>
          </p:nvSpPr>
          <p:spPr>
            <a:xfrm rot="255313">
              <a:off x="8393750" y="6314488"/>
              <a:ext cx="144834" cy="148961"/>
            </a:xfrm>
            <a:prstGeom prst="ellipse">
              <a:avLst/>
            </a:prstGeom>
            <a:solidFill>
              <a:srgbClr val="00B0F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32" name="타원 131"/>
            <p:cNvSpPr/>
            <p:nvPr/>
          </p:nvSpPr>
          <p:spPr>
            <a:xfrm rot="255313">
              <a:off x="8183567" y="6249409"/>
              <a:ext cx="337706" cy="31355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716016" y="188640"/>
            <a:ext cx="4269073" cy="784380"/>
            <a:chOff x="4716016" y="188640"/>
            <a:chExt cx="4269073" cy="784380"/>
          </a:xfrm>
        </p:grpSpPr>
        <p:grpSp>
          <p:nvGrpSpPr>
            <p:cNvPr id="8" name="그룹 101"/>
            <p:cNvGrpSpPr>
              <a:grpSpLocks/>
            </p:cNvGrpSpPr>
            <p:nvPr/>
          </p:nvGrpSpPr>
          <p:grpSpPr bwMode="auto">
            <a:xfrm>
              <a:off x="4716016" y="188640"/>
              <a:ext cx="4269073" cy="784380"/>
              <a:chOff x="3393660" y="374039"/>
              <a:chExt cx="5635811" cy="954566"/>
            </a:xfrm>
          </p:grpSpPr>
          <p:sp>
            <p:nvSpPr>
              <p:cNvPr id="21" name="타원 20"/>
              <p:cNvSpPr/>
              <p:nvPr/>
            </p:nvSpPr>
            <p:spPr bwMode="auto">
              <a:xfrm>
                <a:off x="5121748" y="659990"/>
                <a:ext cx="142887" cy="144449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2" name="타원 21"/>
              <p:cNvSpPr/>
              <p:nvPr/>
            </p:nvSpPr>
            <p:spPr bwMode="auto">
              <a:xfrm>
                <a:off x="8468895" y="533882"/>
                <a:ext cx="217506" cy="215880"/>
              </a:xfrm>
              <a:prstGeom prst="ellipse">
                <a:avLst/>
              </a:prstGeom>
              <a:solidFill>
                <a:srgbClr val="FFC000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3" name="타원 22"/>
              <p:cNvSpPr/>
              <p:nvPr/>
            </p:nvSpPr>
            <p:spPr bwMode="auto">
              <a:xfrm>
                <a:off x="6245498" y="724565"/>
                <a:ext cx="142888" cy="144449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4" name="타원 23"/>
              <p:cNvSpPr/>
              <p:nvPr/>
            </p:nvSpPr>
            <p:spPr bwMode="auto">
              <a:xfrm>
                <a:off x="4298046" y="1120070"/>
                <a:ext cx="71444" cy="73018"/>
              </a:xfrm>
              <a:prstGeom prst="ellipse">
                <a:avLst/>
              </a:prstGeom>
              <a:solidFill>
                <a:srgbClr val="E4918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5" name="타원 24"/>
              <p:cNvSpPr/>
              <p:nvPr/>
            </p:nvSpPr>
            <p:spPr bwMode="auto">
              <a:xfrm>
                <a:off x="8449421" y="1185744"/>
                <a:ext cx="142887" cy="142861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6" name="타원 25"/>
              <p:cNvSpPr/>
              <p:nvPr/>
            </p:nvSpPr>
            <p:spPr bwMode="auto">
              <a:xfrm>
                <a:off x="3393660" y="636933"/>
                <a:ext cx="107959" cy="107940"/>
              </a:xfrm>
              <a:prstGeom prst="ellipse">
                <a:avLst/>
              </a:pr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7" name="타원 26"/>
              <p:cNvSpPr/>
              <p:nvPr/>
            </p:nvSpPr>
            <p:spPr bwMode="auto">
              <a:xfrm>
                <a:off x="8517165" y="684568"/>
                <a:ext cx="282107" cy="2461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8" name="타원 27"/>
              <p:cNvSpPr/>
              <p:nvPr/>
            </p:nvSpPr>
            <p:spPr bwMode="auto">
              <a:xfrm>
                <a:off x="8886584" y="1084723"/>
                <a:ext cx="142887" cy="144449"/>
              </a:xfrm>
              <a:prstGeom prst="ellipse">
                <a:avLst/>
              </a:prstGeom>
              <a:solidFill>
                <a:schemeClr val="accent5">
                  <a:alpha val="7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9" name="타원 28"/>
              <p:cNvSpPr/>
              <p:nvPr/>
            </p:nvSpPr>
            <p:spPr bwMode="auto">
              <a:xfrm>
                <a:off x="4880660" y="877542"/>
                <a:ext cx="107959" cy="109527"/>
              </a:xfrm>
              <a:prstGeom prst="ellipse">
                <a:avLst/>
              </a:prstGeom>
              <a:solidFill>
                <a:schemeClr val="accent5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0" name="타원 29"/>
              <p:cNvSpPr/>
              <p:nvPr/>
            </p:nvSpPr>
            <p:spPr bwMode="auto">
              <a:xfrm>
                <a:off x="8051662" y="724565"/>
                <a:ext cx="144474" cy="1444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1" name="타원 30"/>
              <p:cNvSpPr/>
              <p:nvPr/>
            </p:nvSpPr>
            <p:spPr bwMode="auto">
              <a:xfrm>
                <a:off x="7759894" y="374039"/>
                <a:ext cx="107959" cy="107940"/>
              </a:xfrm>
              <a:prstGeom prst="ellipse">
                <a:avLst/>
              </a:prstGeom>
              <a:solidFill>
                <a:srgbClr val="E4918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grpSp>
          <p:nvGrpSpPr>
            <p:cNvPr id="9" name="그룹 53"/>
            <p:cNvGrpSpPr/>
            <p:nvPr/>
          </p:nvGrpSpPr>
          <p:grpSpPr>
            <a:xfrm>
              <a:off x="7308304" y="332656"/>
              <a:ext cx="1008112" cy="504056"/>
              <a:chOff x="2688896" y="1737658"/>
              <a:chExt cx="3613113" cy="1601533"/>
            </a:xfrm>
          </p:grpSpPr>
          <p:grpSp>
            <p:nvGrpSpPr>
              <p:cNvPr id="10" name="그룹 183"/>
              <p:cNvGrpSpPr/>
              <p:nvPr/>
            </p:nvGrpSpPr>
            <p:grpSpPr>
              <a:xfrm rot="281537">
                <a:off x="2688896" y="1737658"/>
                <a:ext cx="3613113" cy="1601533"/>
                <a:chOff x="3275856" y="1865440"/>
                <a:chExt cx="3190053" cy="1347536"/>
              </a:xfrm>
            </p:grpSpPr>
            <p:cxnSp>
              <p:nvCxnSpPr>
                <p:cNvPr id="12" name="직선 연결선 11"/>
                <p:cNvCxnSpPr/>
                <p:nvPr/>
              </p:nvCxnSpPr>
              <p:spPr>
                <a:xfrm>
                  <a:off x="3275856" y="1988840"/>
                  <a:ext cx="2880320" cy="5760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/>
                <p:nvPr/>
              </p:nvCxnSpPr>
              <p:spPr>
                <a:xfrm>
                  <a:off x="3275856" y="1988840"/>
                  <a:ext cx="2664296" cy="7920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/>
                <p:nvPr/>
              </p:nvCxnSpPr>
              <p:spPr>
                <a:xfrm flipV="1">
                  <a:off x="5508104" y="2780928"/>
                  <a:ext cx="432048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/>
                <p:nvPr/>
              </p:nvCxnSpPr>
              <p:spPr>
                <a:xfrm>
                  <a:off x="3275856" y="1988840"/>
                  <a:ext cx="2232248" cy="12241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 rot="21318463">
                  <a:off x="3292926" y="1865440"/>
                  <a:ext cx="3143431" cy="5204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/>
                <p:nvPr/>
              </p:nvCxnSpPr>
              <p:spPr>
                <a:xfrm rot="21318463" flipV="1">
                  <a:off x="6143695" y="2274590"/>
                  <a:ext cx="322214" cy="2782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 flipV="1">
                  <a:off x="6084168" y="2564904"/>
                  <a:ext cx="72008" cy="5040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 flipH="1" flipV="1">
                  <a:off x="5940152" y="2780928"/>
                  <a:ext cx="144016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>
                  <a:off x="5724128" y="2996952"/>
                  <a:ext cx="360040" cy="720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직선 연결선 10"/>
              <p:cNvCxnSpPr/>
              <p:nvPr/>
            </p:nvCxnSpPr>
            <p:spPr>
              <a:xfrm>
                <a:off x="4362890" y="2393527"/>
                <a:ext cx="65094" cy="531417"/>
              </a:xfrm>
              <a:prstGeom prst="line">
                <a:avLst/>
              </a:prstGeom>
              <a:ln w="3175">
                <a:solidFill>
                  <a:schemeClr val="accent1">
                    <a:shade val="95000"/>
                    <a:satMod val="10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4716016" y="188640"/>
            <a:ext cx="4269073" cy="784380"/>
            <a:chOff x="4716016" y="188640"/>
            <a:chExt cx="4269073" cy="784380"/>
          </a:xfrm>
        </p:grpSpPr>
        <p:grpSp>
          <p:nvGrpSpPr>
            <p:cNvPr id="7" name="그룹 101"/>
            <p:cNvGrpSpPr>
              <a:grpSpLocks/>
            </p:cNvGrpSpPr>
            <p:nvPr/>
          </p:nvGrpSpPr>
          <p:grpSpPr bwMode="auto">
            <a:xfrm>
              <a:off x="4716016" y="188640"/>
              <a:ext cx="4269073" cy="784380"/>
              <a:chOff x="3393660" y="374039"/>
              <a:chExt cx="5635811" cy="954566"/>
            </a:xfrm>
          </p:grpSpPr>
          <p:sp>
            <p:nvSpPr>
              <p:cNvPr id="20" name="타원 19"/>
              <p:cNvSpPr/>
              <p:nvPr/>
            </p:nvSpPr>
            <p:spPr bwMode="auto">
              <a:xfrm>
                <a:off x="5121748" y="659990"/>
                <a:ext cx="142887" cy="144449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1" name="타원 20"/>
              <p:cNvSpPr/>
              <p:nvPr/>
            </p:nvSpPr>
            <p:spPr bwMode="auto">
              <a:xfrm>
                <a:off x="8468895" y="533882"/>
                <a:ext cx="217506" cy="215880"/>
              </a:xfrm>
              <a:prstGeom prst="ellipse">
                <a:avLst/>
              </a:prstGeom>
              <a:solidFill>
                <a:srgbClr val="FFC000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2" name="타원 21"/>
              <p:cNvSpPr/>
              <p:nvPr/>
            </p:nvSpPr>
            <p:spPr bwMode="auto">
              <a:xfrm>
                <a:off x="6245498" y="724565"/>
                <a:ext cx="142888" cy="144449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3" name="타원 22"/>
              <p:cNvSpPr/>
              <p:nvPr/>
            </p:nvSpPr>
            <p:spPr bwMode="auto">
              <a:xfrm>
                <a:off x="4298046" y="1120070"/>
                <a:ext cx="71444" cy="73018"/>
              </a:xfrm>
              <a:prstGeom prst="ellipse">
                <a:avLst/>
              </a:prstGeom>
              <a:solidFill>
                <a:srgbClr val="E4918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4" name="타원 23"/>
              <p:cNvSpPr/>
              <p:nvPr/>
            </p:nvSpPr>
            <p:spPr bwMode="auto">
              <a:xfrm>
                <a:off x="8449421" y="1185744"/>
                <a:ext cx="142887" cy="142861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5" name="타원 24"/>
              <p:cNvSpPr/>
              <p:nvPr/>
            </p:nvSpPr>
            <p:spPr bwMode="auto">
              <a:xfrm>
                <a:off x="3393660" y="636933"/>
                <a:ext cx="107959" cy="107940"/>
              </a:xfrm>
              <a:prstGeom prst="ellipse">
                <a:avLst/>
              </a:pr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6" name="타원 25"/>
              <p:cNvSpPr/>
              <p:nvPr/>
            </p:nvSpPr>
            <p:spPr bwMode="auto">
              <a:xfrm>
                <a:off x="8517165" y="684568"/>
                <a:ext cx="282107" cy="2461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7" name="타원 26"/>
              <p:cNvSpPr/>
              <p:nvPr/>
            </p:nvSpPr>
            <p:spPr bwMode="auto">
              <a:xfrm>
                <a:off x="8886584" y="1084723"/>
                <a:ext cx="142887" cy="144449"/>
              </a:xfrm>
              <a:prstGeom prst="ellipse">
                <a:avLst/>
              </a:prstGeom>
              <a:solidFill>
                <a:schemeClr val="accent5">
                  <a:alpha val="7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8" name="타원 27"/>
              <p:cNvSpPr/>
              <p:nvPr/>
            </p:nvSpPr>
            <p:spPr bwMode="auto">
              <a:xfrm>
                <a:off x="4880660" y="877542"/>
                <a:ext cx="107959" cy="109527"/>
              </a:xfrm>
              <a:prstGeom prst="ellipse">
                <a:avLst/>
              </a:prstGeom>
              <a:solidFill>
                <a:schemeClr val="accent5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9" name="타원 28"/>
              <p:cNvSpPr/>
              <p:nvPr/>
            </p:nvSpPr>
            <p:spPr bwMode="auto">
              <a:xfrm>
                <a:off x="8051662" y="724565"/>
                <a:ext cx="144474" cy="1444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0" name="타원 29"/>
              <p:cNvSpPr/>
              <p:nvPr/>
            </p:nvSpPr>
            <p:spPr bwMode="auto">
              <a:xfrm>
                <a:off x="7759894" y="374039"/>
                <a:ext cx="107959" cy="107940"/>
              </a:xfrm>
              <a:prstGeom prst="ellipse">
                <a:avLst/>
              </a:prstGeom>
              <a:solidFill>
                <a:srgbClr val="E4918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grpSp>
          <p:nvGrpSpPr>
            <p:cNvPr id="8" name="그룹 53"/>
            <p:cNvGrpSpPr/>
            <p:nvPr/>
          </p:nvGrpSpPr>
          <p:grpSpPr>
            <a:xfrm>
              <a:off x="7308304" y="332656"/>
              <a:ext cx="1008112" cy="504056"/>
              <a:chOff x="2688896" y="1737658"/>
              <a:chExt cx="3613113" cy="1601533"/>
            </a:xfrm>
          </p:grpSpPr>
          <p:grpSp>
            <p:nvGrpSpPr>
              <p:cNvPr id="9" name="그룹 183"/>
              <p:cNvGrpSpPr/>
              <p:nvPr/>
            </p:nvGrpSpPr>
            <p:grpSpPr>
              <a:xfrm rot="281537">
                <a:off x="2688896" y="1737658"/>
                <a:ext cx="3613113" cy="1601533"/>
                <a:chOff x="3275856" y="1865440"/>
                <a:chExt cx="3190053" cy="1347536"/>
              </a:xfrm>
            </p:grpSpPr>
            <p:cxnSp>
              <p:nvCxnSpPr>
                <p:cNvPr id="11" name="직선 연결선 10"/>
                <p:cNvCxnSpPr/>
                <p:nvPr/>
              </p:nvCxnSpPr>
              <p:spPr>
                <a:xfrm>
                  <a:off x="3275856" y="1988840"/>
                  <a:ext cx="2880320" cy="5760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/>
                <p:cNvCxnSpPr/>
                <p:nvPr/>
              </p:nvCxnSpPr>
              <p:spPr>
                <a:xfrm>
                  <a:off x="3275856" y="1988840"/>
                  <a:ext cx="2664296" cy="7920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/>
                <p:nvPr/>
              </p:nvCxnSpPr>
              <p:spPr>
                <a:xfrm flipV="1">
                  <a:off x="5508104" y="2780928"/>
                  <a:ext cx="432048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/>
                <p:nvPr/>
              </p:nvCxnSpPr>
              <p:spPr>
                <a:xfrm>
                  <a:off x="3275856" y="1988840"/>
                  <a:ext cx="2232248" cy="12241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/>
                <p:nvPr/>
              </p:nvCxnSpPr>
              <p:spPr>
                <a:xfrm rot="21318463">
                  <a:off x="3292926" y="1865440"/>
                  <a:ext cx="3143431" cy="5204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 rot="21318463" flipV="1">
                  <a:off x="6143695" y="2274590"/>
                  <a:ext cx="322214" cy="2782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/>
                <p:nvPr/>
              </p:nvCxnSpPr>
              <p:spPr>
                <a:xfrm flipV="1">
                  <a:off x="6084168" y="2564904"/>
                  <a:ext cx="72008" cy="5040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 flipH="1" flipV="1">
                  <a:off x="5940152" y="2780928"/>
                  <a:ext cx="144016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>
                  <a:off x="5724128" y="2996952"/>
                  <a:ext cx="360040" cy="720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직선 연결선 9"/>
              <p:cNvCxnSpPr/>
              <p:nvPr/>
            </p:nvCxnSpPr>
            <p:spPr>
              <a:xfrm>
                <a:off x="4362890" y="2393527"/>
                <a:ext cx="65094" cy="531417"/>
              </a:xfrm>
              <a:prstGeom prst="line">
                <a:avLst/>
              </a:prstGeom>
              <a:ln w="3175">
                <a:solidFill>
                  <a:schemeClr val="accent1">
                    <a:shade val="95000"/>
                    <a:satMod val="10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98" name="그룹 97"/>
          <p:cNvGrpSpPr/>
          <p:nvPr userDrawn="1"/>
        </p:nvGrpSpPr>
        <p:grpSpPr>
          <a:xfrm>
            <a:off x="4716016" y="188640"/>
            <a:ext cx="4269073" cy="784380"/>
            <a:chOff x="4716016" y="188640"/>
            <a:chExt cx="4269073" cy="784380"/>
          </a:xfrm>
        </p:grpSpPr>
        <p:grpSp>
          <p:nvGrpSpPr>
            <p:cNvPr id="99" name="그룹 101"/>
            <p:cNvGrpSpPr>
              <a:grpSpLocks/>
            </p:cNvGrpSpPr>
            <p:nvPr/>
          </p:nvGrpSpPr>
          <p:grpSpPr bwMode="auto">
            <a:xfrm>
              <a:off x="4716016" y="188640"/>
              <a:ext cx="4269073" cy="784380"/>
              <a:chOff x="3393660" y="374039"/>
              <a:chExt cx="5635811" cy="954566"/>
            </a:xfrm>
          </p:grpSpPr>
          <p:sp>
            <p:nvSpPr>
              <p:cNvPr id="112" name="타원 111"/>
              <p:cNvSpPr/>
              <p:nvPr/>
            </p:nvSpPr>
            <p:spPr bwMode="auto">
              <a:xfrm>
                <a:off x="5121748" y="659990"/>
                <a:ext cx="142887" cy="144449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13" name="타원 112"/>
              <p:cNvSpPr/>
              <p:nvPr/>
            </p:nvSpPr>
            <p:spPr bwMode="auto">
              <a:xfrm>
                <a:off x="8468895" y="533882"/>
                <a:ext cx="217506" cy="215880"/>
              </a:xfrm>
              <a:prstGeom prst="ellipse">
                <a:avLst/>
              </a:prstGeom>
              <a:solidFill>
                <a:srgbClr val="FFC000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14" name="타원 113"/>
              <p:cNvSpPr/>
              <p:nvPr/>
            </p:nvSpPr>
            <p:spPr bwMode="auto">
              <a:xfrm>
                <a:off x="6245498" y="724565"/>
                <a:ext cx="142888" cy="144449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15" name="타원 114"/>
              <p:cNvSpPr/>
              <p:nvPr/>
            </p:nvSpPr>
            <p:spPr bwMode="auto">
              <a:xfrm>
                <a:off x="4298046" y="1120070"/>
                <a:ext cx="71444" cy="73018"/>
              </a:xfrm>
              <a:prstGeom prst="ellipse">
                <a:avLst/>
              </a:prstGeom>
              <a:solidFill>
                <a:srgbClr val="E4918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 bwMode="auto">
              <a:xfrm>
                <a:off x="8449421" y="1185744"/>
                <a:ext cx="142887" cy="142861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 bwMode="auto">
              <a:xfrm>
                <a:off x="3393660" y="636933"/>
                <a:ext cx="107959" cy="107940"/>
              </a:xfrm>
              <a:prstGeom prst="ellipse">
                <a:avLst/>
              </a:pr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 bwMode="auto">
              <a:xfrm>
                <a:off x="8517165" y="684568"/>
                <a:ext cx="282107" cy="2461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 bwMode="auto">
              <a:xfrm>
                <a:off x="8886584" y="1084723"/>
                <a:ext cx="142887" cy="144449"/>
              </a:xfrm>
              <a:prstGeom prst="ellipse">
                <a:avLst/>
              </a:prstGeom>
              <a:solidFill>
                <a:schemeClr val="accent5">
                  <a:alpha val="7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 bwMode="auto">
              <a:xfrm>
                <a:off x="4880660" y="877542"/>
                <a:ext cx="107959" cy="109527"/>
              </a:xfrm>
              <a:prstGeom prst="ellipse">
                <a:avLst/>
              </a:prstGeom>
              <a:solidFill>
                <a:schemeClr val="accent5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 bwMode="auto">
              <a:xfrm>
                <a:off x="8051662" y="724565"/>
                <a:ext cx="144474" cy="1444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 bwMode="auto">
              <a:xfrm>
                <a:off x="7759894" y="374039"/>
                <a:ext cx="107959" cy="107940"/>
              </a:xfrm>
              <a:prstGeom prst="ellipse">
                <a:avLst/>
              </a:prstGeom>
              <a:solidFill>
                <a:srgbClr val="E4918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grpSp>
          <p:nvGrpSpPr>
            <p:cNvPr id="100" name="그룹 53"/>
            <p:cNvGrpSpPr/>
            <p:nvPr/>
          </p:nvGrpSpPr>
          <p:grpSpPr>
            <a:xfrm>
              <a:off x="7308304" y="332656"/>
              <a:ext cx="1008112" cy="504056"/>
              <a:chOff x="2688896" y="1737658"/>
              <a:chExt cx="3613113" cy="1601533"/>
            </a:xfrm>
          </p:grpSpPr>
          <p:grpSp>
            <p:nvGrpSpPr>
              <p:cNvPr id="101" name="그룹 183"/>
              <p:cNvGrpSpPr/>
              <p:nvPr/>
            </p:nvGrpSpPr>
            <p:grpSpPr>
              <a:xfrm rot="281537">
                <a:off x="2688896" y="1737658"/>
                <a:ext cx="3613113" cy="1601533"/>
                <a:chOff x="3275856" y="1865440"/>
                <a:chExt cx="3190053" cy="1347536"/>
              </a:xfrm>
            </p:grpSpPr>
            <p:cxnSp>
              <p:nvCxnSpPr>
                <p:cNvPr id="103" name="직선 연결선 102"/>
                <p:cNvCxnSpPr/>
                <p:nvPr/>
              </p:nvCxnSpPr>
              <p:spPr>
                <a:xfrm>
                  <a:off x="3275856" y="1988840"/>
                  <a:ext cx="2880320" cy="5760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/>
                <p:cNvCxnSpPr/>
                <p:nvPr/>
              </p:nvCxnSpPr>
              <p:spPr>
                <a:xfrm>
                  <a:off x="3275856" y="1988840"/>
                  <a:ext cx="2664296" cy="7920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/>
                <p:cNvCxnSpPr/>
                <p:nvPr/>
              </p:nvCxnSpPr>
              <p:spPr>
                <a:xfrm flipV="1">
                  <a:off x="5508104" y="2780928"/>
                  <a:ext cx="432048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>
                  <a:off x="3275856" y="1988840"/>
                  <a:ext cx="2232248" cy="12241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 rot="21318463">
                  <a:off x="3292926" y="1865440"/>
                  <a:ext cx="3143431" cy="5204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/>
                <p:cNvCxnSpPr/>
                <p:nvPr/>
              </p:nvCxnSpPr>
              <p:spPr>
                <a:xfrm rot="21318463" flipV="1">
                  <a:off x="6143695" y="2274590"/>
                  <a:ext cx="322214" cy="2782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/>
                <p:cNvCxnSpPr/>
                <p:nvPr/>
              </p:nvCxnSpPr>
              <p:spPr>
                <a:xfrm flipV="1">
                  <a:off x="6084168" y="2564904"/>
                  <a:ext cx="72008" cy="5040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/>
                <p:cNvCxnSpPr/>
                <p:nvPr/>
              </p:nvCxnSpPr>
              <p:spPr>
                <a:xfrm flipH="1" flipV="1">
                  <a:off x="5940152" y="2780928"/>
                  <a:ext cx="144016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/>
                <p:cNvCxnSpPr/>
                <p:nvPr/>
              </p:nvCxnSpPr>
              <p:spPr>
                <a:xfrm>
                  <a:off x="5724128" y="2996952"/>
                  <a:ext cx="360040" cy="720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2" name="직선 연결선 101"/>
              <p:cNvCxnSpPr/>
              <p:nvPr/>
            </p:nvCxnSpPr>
            <p:spPr>
              <a:xfrm>
                <a:off x="4362890" y="2393527"/>
                <a:ext cx="65094" cy="531417"/>
              </a:xfrm>
              <a:prstGeom prst="line">
                <a:avLst/>
              </a:prstGeom>
              <a:ln w="3175">
                <a:solidFill>
                  <a:schemeClr val="accent1">
                    <a:shade val="95000"/>
                    <a:satMod val="10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4955791"/>
            <a:ext cx="9512909" cy="2796865"/>
            <a:chOff x="0" y="4955791"/>
            <a:chExt cx="9512909" cy="2796865"/>
          </a:xfrm>
        </p:grpSpPr>
        <p:grpSp>
          <p:nvGrpSpPr>
            <p:cNvPr id="8" name="그룹 3"/>
            <p:cNvGrpSpPr>
              <a:grpSpLocks/>
            </p:cNvGrpSpPr>
            <p:nvPr/>
          </p:nvGrpSpPr>
          <p:grpSpPr bwMode="auto">
            <a:xfrm rot="10800000">
              <a:off x="0" y="5157192"/>
              <a:ext cx="9144000" cy="1700808"/>
              <a:chOff x="0" y="0"/>
              <a:chExt cx="9144000" cy="6858000"/>
            </a:xfrm>
          </p:grpSpPr>
          <p:sp>
            <p:nvSpPr>
              <p:cNvPr id="20" name="직사각형 2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0" y="1663700"/>
                <a:ext cx="9144000" cy="5194300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/>
              </a:p>
            </p:txBody>
          </p:sp>
        </p:grpSp>
        <p:sp>
          <p:nvSpPr>
            <p:cNvPr id="9" name="타원 8"/>
            <p:cNvSpPr/>
            <p:nvPr/>
          </p:nvSpPr>
          <p:spPr>
            <a:xfrm rot="255313">
              <a:off x="87531" y="5012781"/>
              <a:ext cx="2440332" cy="245002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13000"/>
              </a:schemeClr>
            </a:solidFill>
            <a:ln w="6350">
              <a:solidFill>
                <a:schemeClr val="accent5">
                  <a:lumMod val="60000"/>
                  <a:lumOff val="40000"/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55313">
              <a:off x="7332201" y="5435540"/>
              <a:ext cx="2180708" cy="2199973"/>
            </a:xfrm>
            <a:prstGeom prst="ellipse">
              <a:avLst/>
            </a:prstGeom>
            <a:solidFill>
              <a:schemeClr val="bg1">
                <a:lumMod val="95000"/>
                <a:alpha val="14000"/>
              </a:schemeClr>
            </a:solidFill>
            <a:ln w="6350">
              <a:solidFill>
                <a:schemeClr val="bg1">
                  <a:lumMod val="9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rot="255313">
              <a:off x="1843829" y="5476077"/>
              <a:ext cx="1296144" cy="1224136"/>
            </a:xfrm>
            <a:prstGeom prst="ellipse">
              <a:avLst/>
            </a:prstGeom>
            <a:solidFill>
              <a:schemeClr val="bg1">
                <a:lumMod val="95000"/>
                <a:alpha val="22000"/>
              </a:schemeClr>
            </a:solidFill>
            <a:ln w="3175">
              <a:solidFill>
                <a:schemeClr val="bg1">
                  <a:lumMod val="95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55313">
              <a:off x="2119097" y="6396647"/>
              <a:ext cx="864096" cy="86409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13000"/>
              </a:schemeClr>
            </a:solidFill>
            <a:ln w="6350">
              <a:solidFill>
                <a:srgbClr val="46B1EC">
                  <a:alpha val="1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 rot="255313">
              <a:off x="2834895" y="5310492"/>
              <a:ext cx="696944" cy="74242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 rot="255313">
              <a:off x="6498163" y="5591471"/>
              <a:ext cx="497397" cy="48862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 rot="255313">
              <a:off x="6074394" y="5815439"/>
              <a:ext cx="720080" cy="720080"/>
            </a:xfrm>
            <a:prstGeom prst="ellipse">
              <a:avLst/>
            </a:prstGeom>
            <a:solidFill>
              <a:schemeClr val="bg1">
                <a:lumMod val="95000"/>
                <a:alpha val="20000"/>
              </a:schemeClr>
            </a:solidFill>
            <a:ln w="6350">
              <a:solidFill>
                <a:schemeClr val="bg1">
                  <a:lumMod val="8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 rot="255313">
              <a:off x="3125304" y="4955791"/>
              <a:ext cx="1885279" cy="1834796"/>
            </a:xfrm>
            <a:prstGeom prst="ellipse">
              <a:avLst/>
            </a:prstGeom>
            <a:solidFill>
              <a:schemeClr val="bg1">
                <a:lumMod val="95000"/>
                <a:alpha val="14000"/>
              </a:schemeClr>
            </a:solidFill>
            <a:ln w="6350">
              <a:solidFill>
                <a:schemeClr val="bg1">
                  <a:lumMod val="9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 rot="255313">
              <a:off x="6011820" y="5877916"/>
              <a:ext cx="2027893" cy="18747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13000"/>
              </a:schemeClr>
            </a:solidFill>
            <a:ln w="6350">
              <a:solidFill>
                <a:schemeClr val="accent5">
                  <a:lumMod val="60000"/>
                  <a:lumOff val="40000"/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 rot="255313">
              <a:off x="6763107" y="5332075"/>
              <a:ext cx="864096" cy="86409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13000"/>
              </a:schemeClr>
            </a:solidFill>
            <a:ln w="6350">
              <a:solidFill>
                <a:srgbClr val="46B1EC">
                  <a:alpha val="1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 rot="255313">
              <a:off x="4493000" y="5366619"/>
              <a:ext cx="1830743" cy="1820443"/>
            </a:xfrm>
            <a:prstGeom prst="ellipse">
              <a:avLst/>
            </a:prstGeom>
            <a:solidFill>
              <a:schemeClr val="bg1">
                <a:lumMod val="95000"/>
                <a:alpha val="19000"/>
              </a:schemeClr>
            </a:solidFill>
            <a:ln w="6350">
              <a:solidFill>
                <a:schemeClr val="bg1">
                  <a:lumMod val="8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 rot="281537">
            <a:off x="2183179" y="1701892"/>
            <a:ext cx="3613113" cy="1601533"/>
            <a:chOff x="3275856" y="1865440"/>
            <a:chExt cx="3190053" cy="1347536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3275856" y="1988840"/>
              <a:ext cx="288032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275856" y="1988840"/>
              <a:ext cx="2664296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5508104" y="2780928"/>
              <a:ext cx="43204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275856" y="1988840"/>
              <a:ext cx="2232248" cy="1224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21318463">
              <a:off x="3292926" y="1865440"/>
              <a:ext cx="3143431" cy="520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21318463" flipV="1">
              <a:off x="6143695" y="2274590"/>
              <a:ext cx="322214" cy="278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6084168" y="2564904"/>
              <a:ext cx="72008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 flipV="1">
              <a:off x="5940152" y="2780928"/>
              <a:ext cx="144016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5724128" y="2996952"/>
              <a:ext cx="36004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타원 31"/>
          <p:cNvSpPr/>
          <p:nvPr userDrawn="1"/>
        </p:nvSpPr>
        <p:spPr>
          <a:xfrm rot="255313">
            <a:off x="5801280" y="2426032"/>
            <a:ext cx="144016" cy="144016"/>
          </a:xfrm>
          <a:prstGeom prst="ellipse">
            <a:avLst/>
          </a:prstGeom>
          <a:solidFill>
            <a:schemeClr val="accent5">
              <a:lumMod val="40000"/>
              <a:lumOff val="6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3" name="타원 32"/>
          <p:cNvSpPr/>
          <p:nvPr userDrawn="1"/>
        </p:nvSpPr>
        <p:spPr>
          <a:xfrm rot="255313">
            <a:off x="5659836" y="2356595"/>
            <a:ext cx="216024" cy="216024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4" name="타원 33"/>
          <p:cNvSpPr/>
          <p:nvPr userDrawn="1"/>
        </p:nvSpPr>
        <p:spPr>
          <a:xfrm rot="255313">
            <a:off x="6593368" y="3362135"/>
            <a:ext cx="144016" cy="144016"/>
          </a:xfrm>
          <a:prstGeom prst="ellipse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27784" y="4149080"/>
            <a:ext cx="5398368" cy="819522"/>
          </a:xfrm>
        </p:spPr>
        <p:txBody>
          <a:bodyPr>
            <a:normAutofit/>
          </a:bodyPr>
          <a:lstStyle>
            <a:lvl1pPr algn="r"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59832" y="5013176"/>
            <a:ext cx="4928592" cy="553616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3"/>
          <p:cNvGrpSpPr>
            <a:grpSpLocks/>
          </p:cNvGrpSpPr>
          <p:nvPr userDrawn="1"/>
        </p:nvGrpSpPr>
        <p:grpSpPr bwMode="auto">
          <a:xfrm rot="10800000">
            <a:off x="0" y="5589240"/>
            <a:ext cx="9144000" cy="1268760"/>
            <a:chOff x="0" y="0"/>
            <a:chExt cx="9144000" cy="6858000"/>
          </a:xfrm>
        </p:grpSpPr>
        <p:sp>
          <p:nvSpPr>
            <p:cNvPr id="8" name="직사각형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0" y="1663700"/>
              <a:ext cx="9144000" cy="5194300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3"/>
          <p:cNvGrpSpPr>
            <a:grpSpLocks/>
          </p:cNvGrpSpPr>
          <p:nvPr userDrawn="1"/>
        </p:nvGrpSpPr>
        <p:grpSpPr bwMode="auto">
          <a:xfrm rot="10800000">
            <a:off x="0" y="5517232"/>
            <a:ext cx="9144000" cy="1340768"/>
            <a:chOff x="0" y="0"/>
            <a:chExt cx="9144000" cy="6858000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0" y="1663700"/>
              <a:ext cx="9144000" cy="5194300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그룹 3"/>
          <p:cNvGrpSpPr>
            <a:grpSpLocks/>
          </p:cNvGrpSpPr>
          <p:nvPr userDrawn="1"/>
        </p:nvGrpSpPr>
        <p:grpSpPr bwMode="auto">
          <a:xfrm rot="10800000">
            <a:off x="0" y="5589240"/>
            <a:ext cx="9144000" cy="1268760"/>
            <a:chOff x="0" y="0"/>
            <a:chExt cx="9144000" cy="6858000"/>
          </a:xfrm>
        </p:grpSpPr>
        <p:sp>
          <p:nvSpPr>
            <p:cNvPr id="96" name="직사각형 95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Rectangle 14"/>
            <p:cNvSpPr>
              <a:spLocks noChangeArrowheads="1"/>
            </p:cNvSpPr>
            <p:nvPr/>
          </p:nvSpPr>
          <p:spPr bwMode="auto">
            <a:xfrm>
              <a:off x="0" y="1663700"/>
              <a:ext cx="9144000" cy="5194300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ko-KR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71FD-EBF6-457D-BD12-340552F47560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072D6D-1101-47E9-8CF4-5059BE4438B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36012" y="116632"/>
            <a:ext cx="1632341" cy="3016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6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71FD-EBF6-457D-BD12-340552F47560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7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71FD-EBF6-457D-BD12-340552F47560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8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 t="9072" r="12201" b="9072"/>
          <a:stretch/>
        </p:blipFill>
        <p:spPr>
          <a:xfrm>
            <a:off x="2771800" y="898748"/>
            <a:ext cx="3600400" cy="3898404"/>
          </a:xfrm>
          <a:prstGeom prst="rect">
            <a:avLst/>
          </a:prstGeom>
        </p:spPr>
      </p:pic>
      <p:sp>
        <p:nvSpPr>
          <p:cNvPr id="12" name="Rectangle 10"/>
          <p:cNvSpPr txBox="1">
            <a:spLocks noChangeArrowheads="1"/>
          </p:cNvSpPr>
          <p:nvPr/>
        </p:nvSpPr>
        <p:spPr>
          <a:xfrm>
            <a:off x="2627784" y="5598476"/>
            <a:ext cx="5500687" cy="805356"/>
          </a:xfrm>
          <a:prstGeom prst="rect">
            <a:avLst/>
          </a:prstGeom>
        </p:spPr>
        <p:txBody>
          <a:bodyPr/>
          <a:lstStyle/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noProof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TEAM: H.A.N.D</a:t>
            </a:r>
          </a:p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박진원</a:t>
            </a:r>
            <a:r>
              <a:rPr lang="en-US" altLang="ko-KR" noProof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신은총</a:t>
            </a:r>
            <a:endParaRPr kumimoji="0" lang="en-US" noProof="1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600838" y="4887294"/>
            <a:ext cx="5942324" cy="523220"/>
            <a:chOff x="1600838" y="4887294"/>
            <a:chExt cx="5942324" cy="523220"/>
          </a:xfrm>
        </p:grpSpPr>
        <p:sp>
          <p:nvSpPr>
            <p:cNvPr id="8" name="TextBox 7"/>
            <p:cNvSpPr txBox="1"/>
            <p:nvPr/>
          </p:nvSpPr>
          <p:spPr bwMode="auto">
            <a:xfrm>
              <a:off x="1600838" y="4887294"/>
              <a:ext cx="5942324" cy="523220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맞춤 영화 추천 </a:t>
              </a:r>
              <a:r>
                <a:rPr lang="ko-KR" altLang="en-US" sz="28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서비스 플랫폼 보고서 </a:t>
              </a:r>
              <a:endParaRPr kumimoji="0"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845478" y="5408280"/>
              <a:ext cx="5453044" cy="0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507" y="124293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결과</a:t>
            </a:r>
            <a:endParaRPr lang="en-US" altLang="ko-KR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charset="0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kumimoji="0"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 및 결과</a:t>
            </a:r>
            <a:endParaRPr kumimoji="0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012" y="116632"/>
            <a:ext cx="1632341" cy="30162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33946" y="1752235"/>
            <a:ext cx="6876109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 시스템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아이템 기반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보거나 좋아하거나 싫어하는 영화를 본 다른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	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사람들이 많이 본 영화를 추천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89" y="4764589"/>
            <a:ext cx="6750422" cy="18327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181" y="2636912"/>
            <a:ext cx="4226019" cy="202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507" y="124293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결과</a:t>
            </a:r>
            <a:endParaRPr lang="en-US" altLang="ko-KR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charset="0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kumimoji="0"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 및 결과</a:t>
            </a:r>
            <a:endParaRPr kumimoji="0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012" y="116632"/>
            <a:ext cx="1632341" cy="30162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33946" y="1752235"/>
            <a:ext cx="68761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 통계 분석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로그를 기반으로 통계 데이터를 산출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User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    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신의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선호 정보를 한눈으로 볼 수 있도록 시각화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504" y="2687574"/>
            <a:ext cx="5660993" cy="38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507" y="124293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결과</a:t>
            </a:r>
            <a:endParaRPr lang="en-US" altLang="ko-KR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charset="0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플랫폼 개발 결과</a:t>
            </a:r>
            <a:endParaRPr kumimoji="0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012" y="116632"/>
            <a:ext cx="1632341" cy="3016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1557" r="1172" b="6597"/>
          <a:stretch/>
        </p:blipFill>
        <p:spPr>
          <a:xfrm>
            <a:off x="739503" y="2060848"/>
            <a:ext cx="7664995" cy="407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7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507" y="1242933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기대효과</a:t>
            </a:r>
            <a:endParaRPr lang="en-US" altLang="ko-KR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charset="0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기대효과</a:t>
            </a:r>
            <a:endParaRPr kumimoji="0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012" y="116632"/>
            <a:ext cx="1632341" cy="3016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79516" y="1731873"/>
            <a:ext cx="6984968" cy="3341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기존의 영화 검색의 불편함 해소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나의 영화 선호도를 좀더 세부적으로 알 수 있게 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나의 취향을 정확히 파악하여 영화 선택에 리스크를 줄일 수 있음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많은 사람들의 정보를 바탕으로 내가 선호할 만한 영화를 찾을 수 있음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싫어할 만한 영화의 정보로 좀 더 정확한 영화 추천을 받을 수 있음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시간과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비용을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절약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3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99592" y="1033135"/>
            <a:ext cx="7488832" cy="4791731"/>
            <a:chOff x="899592" y="576350"/>
            <a:chExt cx="7488832" cy="479173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01" t="9072" r="12201" b="9072"/>
            <a:stretch/>
          </p:blipFill>
          <p:spPr>
            <a:xfrm>
              <a:off x="3084232" y="576350"/>
              <a:ext cx="2975537" cy="3221822"/>
            </a:xfrm>
            <a:prstGeom prst="rect">
              <a:avLst/>
            </a:prstGeom>
          </p:spPr>
        </p:pic>
        <p:sp>
          <p:nvSpPr>
            <p:cNvPr id="40962" name="Text Box 19"/>
            <p:cNvSpPr txBox="1">
              <a:spLocks noChangeArrowheads="1"/>
            </p:cNvSpPr>
            <p:nvPr/>
          </p:nvSpPr>
          <p:spPr bwMode="gray">
            <a:xfrm>
              <a:off x="2915816" y="4725144"/>
              <a:ext cx="3313112" cy="642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288000" tIns="0" rIns="0" bIns="0" anchor="ctr" anchorCtr="1"/>
            <a:lstStyle/>
            <a:p>
              <a:pPr defTabSz="801688">
                <a:spcAft>
                  <a:spcPct val="40000"/>
                </a:spcAft>
              </a:pPr>
              <a:r>
                <a:rPr kumimoji="0" lang="en-US" altLang="ko-KR" sz="2800" noProof="1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Any Questions ?</a:t>
              </a:r>
            </a:p>
          </p:txBody>
        </p:sp>
        <p:sp>
          <p:nvSpPr>
            <p:cNvPr id="40963" name="직사각형 3"/>
            <p:cNvSpPr>
              <a:spLocks noChangeArrowheads="1"/>
            </p:cNvSpPr>
            <p:nvPr/>
          </p:nvSpPr>
          <p:spPr bwMode="auto">
            <a:xfrm>
              <a:off x="899592" y="4149080"/>
              <a:ext cx="748883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801688">
                <a:spcAft>
                  <a:spcPct val="40000"/>
                </a:spcAft>
              </a:pPr>
              <a:r>
                <a:rPr kumimoji="0" lang="en-US" altLang="ko-KR" sz="3200" noProof="1">
                  <a:solidFill>
                    <a:srgbClr val="333333"/>
                  </a:solidFill>
                  <a:latin typeface="맑은 고딕" pitchFamily="50" charset="-127"/>
                  <a:ea typeface="맑은 고딕" pitchFamily="50" charset="-127"/>
                </a:rPr>
                <a:t>THANK YOU </a:t>
              </a:r>
              <a:r>
                <a:rPr kumimoji="0" lang="en-US" altLang="ko-KR" sz="3200" noProof="1" smtClean="0">
                  <a:solidFill>
                    <a:srgbClr val="333333"/>
                  </a:solidFill>
                  <a:latin typeface="맑은 고딕" pitchFamily="50" charset="-127"/>
                  <a:ea typeface="맑은 고딕" pitchFamily="50" charset="-127"/>
                </a:rPr>
                <a:t>FOR </a:t>
              </a:r>
              <a:r>
                <a:rPr kumimoji="0" lang="en-US" altLang="ko-KR" sz="3200" noProof="1">
                  <a:solidFill>
                    <a:srgbClr val="333333"/>
                  </a:solidFill>
                  <a:latin typeface="맑은 고딕" pitchFamily="50" charset="-127"/>
                  <a:ea typeface="맑은 고딕" pitchFamily="50" charset="-127"/>
                </a:rPr>
                <a:t>YOUR ATTENTION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1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17914" t="20496" r="53487" b="5358"/>
          <a:stretch/>
        </p:blipFill>
        <p:spPr>
          <a:xfrm>
            <a:off x="4514032" y="595485"/>
            <a:ext cx="3572317" cy="5209779"/>
          </a:xfrm>
          <a:prstGeom prst="rect">
            <a:avLst/>
          </a:prstGeom>
        </p:spPr>
      </p:pic>
      <p:pic>
        <p:nvPicPr>
          <p:cNvPr id="1026" name="Picture 2" descr="https://dhgywazgeek0d.cloudfront.net/watcha/image/upload/c_fill,h_400,q_80,w_280/v1466398072/yeqa7ipgcd45unjwmpr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522" y="1295374"/>
            <a:ext cx="2667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37906" y="1881000"/>
            <a:ext cx="3124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rgbClr val="9966FF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홍 이수</a:t>
            </a:r>
            <a:r>
              <a:rPr lang="en-US" altLang="ko-KR" sz="2400" dirty="0" smtClean="0">
                <a:solidFill>
                  <a:srgbClr val="9966FF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그녀가 좋아한 사람은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7759" y="3873417"/>
            <a:ext cx="114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우 진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87373" y="5445224"/>
            <a:ext cx="4769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진정한 가치는 내면의 </a:t>
            </a:r>
            <a:r>
              <a:rPr lang="en-US" altLang="ko-KR" sz="3200" dirty="0" smtClean="0">
                <a:solidFill>
                  <a:srgbClr val="9966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3200" dirty="0" smtClean="0">
                <a:solidFill>
                  <a:srgbClr val="9966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본질</a:t>
            </a:r>
            <a:r>
              <a:rPr lang="en-US" altLang="ko-KR" sz="3200" dirty="0" smtClean="0">
                <a:solidFill>
                  <a:srgbClr val="9966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있다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78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59632" y="1822655"/>
            <a:ext cx="2879725" cy="3212691"/>
            <a:chOff x="1259632" y="1772816"/>
            <a:chExt cx="2879725" cy="3212691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01" t="9072" r="12201" b="9072"/>
            <a:stretch/>
          </p:blipFill>
          <p:spPr>
            <a:xfrm>
              <a:off x="1581712" y="2564904"/>
              <a:ext cx="2235565" cy="2420603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1259632" y="1772816"/>
              <a:ext cx="2879725" cy="6461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004048" y="1305342"/>
            <a:ext cx="352806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</a:t>
            </a:r>
            <a:endParaRPr kumimoji="0"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목표 및 계획</a:t>
            </a:r>
            <a:endParaRPr kumimoji="0"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수집 및 가공</a:t>
            </a:r>
            <a:endParaRPr kumimoji="0"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및 결과</a:t>
            </a:r>
            <a:endParaRPr kumimoji="0"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플랫폼 개발 결과</a:t>
            </a:r>
            <a:endParaRPr kumimoji="0"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기대효과</a:t>
            </a:r>
            <a:endParaRPr kumimoji="0"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012" y="116632"/>
            <a:ext cx="1632341" cy="30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</a:t>
            </a:r>
            <a:endParaRPr kumimoji="0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내용 개체 틀 2"/>
          <p:cNvSpPr txBox="1">
            <a:spLocks/>
          </p:cNvSpPr>
          <p:nvPr/>
        </p:nvSpPr>
        <p:spPr bwMode="auto">
          <a:xfrm>
            <a:off x="827584" y="1916832"/>
            <a:ext cx="7538024" cy="431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컨텐츠 다운로드 사이트 이용자 급증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주말이나 여가 시간에 영화를 보고 싶은데 네이버 검색 결과는 항상 유명한 영화만 추천해준다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검색을 오래 해도 별로 볼 만한 영화가 없다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내가 느끼고 싶은 감정을 느낄 수 있는 영화를 고를 수 있을까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내가 좋아하고 봤던 영화들을 본 사람들이 본 다른 영화를 찾을 수 있을까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내가 좋아하는 감독</a:t>
            </a:r>
            <a:r>
              <a:rPr kumimoji="0"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0"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배우</a:t>
            </a:r>
            <a:r>
              <a:rPr kumimoji="0"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0"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장르별 영화를 한 눈에 볼 수 없을까</a:t>
            </a:r>
            <a:r>
              <a:rPr kumimoji="0"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kumimoji="0"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직사각형 3"/>
          <p:cNvSpPr>
            <a:spLocks noChangeArrowheads="1"/>
          </p:cNvSpPr>
          <p:nvPr/>
        </p:nvSpPr>
        <p:spPr bwMode="auto">
          <a:xfrm>
            <a:off x="580777" y="1268760"/>
            <a:ext cx="61205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ko-KR" altLang="en-US" sz="2800" dirty="0" smtClean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아이디어는 사소한 불편함에서 시작된다</a:t>
            </a:r>
            <a:r>
              <a:rPr lang="en-US" altLang="ko-KR" sz="2800" dirty="0" smtClean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!</a:t>
            </a:r>
            <a:endParaRPr kumimoji="0" lang="en-US" altLang="ko-KR" sz="28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012" y="116632"/>
            <a:ext cx="1632341" cy="30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다이어그램 36"/>
          <p:cNvGraphicFramePr/>
          <p:nvPr>
            <p:extLst>
              <p:ext uri="{D42A27DB-BD31-4B8C-83A1-F6EECF244321}">
                <p14:modId xmlns:p14="http://schemas.microsoft.com/office/powerpoint/2010/main" val="3081767932"/>
              </p:ext>
            </p:extLst>
          </p:nvPr>
        </p:nvGraphicFramePr>
        <p:xfrm>
          <a:off x="863588" y="1488774"/>
          <a:ext cx="7416824" cy="1220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직사각형 7"/>
          <p:cNvSpPr/>
          <p:nvPr/>
        </p:nvSpPr>
        <p:spPr>
          <a:xfrm>
            <a:off x="827956" y="1228690"/>
            <a:ext cx="16530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ko-KR" altLang="en-US" sz="20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개발 프로세스</a:t>
            </a:r>
            <a:endParaRPr lang="en-US" altLang="ko-KR" sz="20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charset="0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kumimoji="0"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kumimoji="0"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목표 및 계획</a:t>
            </a:r>
            <a:endParaRPr kumimoji="0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6012" y="116632"/>
            <a:ext cx="1632341" cy="3016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926" y="3378646"/>
            <a:ext cx="7242149" cy="282672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27956" y="2852936"/>
            <a:ext cx="11849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ko-KR" altLang="en-US" sz="2000" smtClean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개발 일정</a:t>
            </a:r>
            <a:endParaRPr lang="en-US" altLang="ko-KR" sz="20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1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kumimoji="0"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kumimoji="0"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목표 및 계획</a:t>
            </a:r>
            <a:endParaRPr kumimoji="0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012" y="116632"/>
            <a:ext cx="1632341" cy="30162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27584" y="1224460"/>
            <a:ext cx="11849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ko-KR" altLang="en-US" sz="20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개발 </a:t>
            </a:r>
            <a:r>
              <a:rPr lang="ko-KR" altLang="en-US" sz="2000" dirty="0" smtClean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환경</a:t>
            </a:r>
            <a:endParaRPr lang="en-US" altLang="ko-KR" sz="20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67986" y="1829430"/>
            <a:ext cx="680802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운영체제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Windows 7 Professional K 64bit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3.7, Excel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Bs4, Selenium Chrome Driver,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Urllib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Requests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Pandas, 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Scipy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Konlpy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ltk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Excel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Recharts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프론트엔드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JavaScript ES6, React 16.9, 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Redux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4.0.4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백엔드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Django 2.2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데이터베이스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SQLite3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3.29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Collaborative Filtering, Statistics Emotion Analysis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88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507" y="1242933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데이터 </a:t>
            </a:r>
            <a:r>
              <a:rPr lang="ko-KR" altLang="en-US" dirty="0" smtClean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수집</a:t>
            </a:r>
            <a:endParaRPr lang="en-US" altLang="ko-KR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charset="0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kumimoji="0"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수집 및 가공</a:t>
            </a:r>
            <a:endParaRPr kumimoji="0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012" y="116632"/>
            <a:ext cx="1632341" cy="3016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77442" y="1731873"/>
            <a:ext cx="6189117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Kofic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API: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목록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상세 정보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일일 박스오피스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Naver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API: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포스터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평점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KMDB: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</a:t>
            </a:r>
            <a:r>
              <a:rPr lang="ko-KR" altLang="en-US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시놉시스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정보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Movie Reviews: </a:t>
            </a:r>
            <a:r>
              <a:rPr lang="ko-KR" altLang="en-US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롯데시네마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CGV, NAVER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리뷰 </a:t>
            </a:r>
            <a:r>
              <a:rPr lang="ko-KR" altLang="en-US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감정 사전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2006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감정 다중 분류 논문에서 발췌하여 수정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392376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데이터 </a:t>
            </a:r>
            <a:r>
              <a:rPr lang="ko-KR" altLang="en-US" dirty="0" smtClean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가공</a:t>
            </a:r>
            <a:endParaRPr lang="en-US" altLang="ko-KR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94466" y="4361718"/>
            <a:ext cx="61891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가공 후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목록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 정보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포스터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평점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 필요한 정보 필드 생성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감정 사전 단어 최신화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감정 분류 기준 변경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좋아요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싫어요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봤어요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 수집 시스템 구축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21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507" y="1242933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데이터 분석</a:t>
            </a:r>
            <a:endParaRPr lang="en-US" altLang="ko-KR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charset="0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kumimoji="0"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 및 결과</a:t>
            </a:r>
            <a:endParaRPr kumimoji="0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012" y="116632"/>
            <a:ext cx="1632341" cy="3016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55774" y="1696740"/>
            <a:ext cx="80324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감정 분석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-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감정 사전 단어를 영화에서  느낄 수 있는 가장 큰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감정으로 </a:t>
            </a:r>
            <a:r>
              <a:rPr lang="ko-KR" altLang="en-US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재범주화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긍정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부정 분류 추가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 시스템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-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아이템 기반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보거나 좋아하거나 싫어하는 영화를 본 다른 사람들이 많이 본 영화를 추천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 통계 분석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-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User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로그를 기반으로 통계 데이터를 산출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User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자신의 선호 정보를 한눈으로 볼 수 있도록 시각화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902150" y="4221088"/>
            <a:ext cx="5339701" cy="2061087"/>
            <a:chOff x="1767697" y="3572908"/>
            <a:chExt cx="5873671" cy="274330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7697" y="3573016"/>
              <a:ext cx="2790825" cy="2743200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572908"/>
              <a:ext cx="2447925" cy="1371600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52152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507" y="124293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charset="0"/>
              </a:rPr>
              <a:t>결과</a:t>
            </a:r>
            <a:endParaRPr lang="en-US" altLang="ko-KR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charset="0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kumimoji="0"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 및 결과</a:t>
            </a:r>
            <a:endParaRPr kumimoji="0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012" y="116632"/>
            <a:ext cx="1632341" cy="30162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33946" y="1752235"/>
            <a:ext cx="6876109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감정 분석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감정 단어 사전을 이용하여 영화 리뷰에서 사람들이 느낀 감정을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     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백분율로 </a:t>
            </a:r>
            <a:r>
              <a:rPr lang="ko-KR" altLang="en-US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정규화하여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추출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그래프로 시각화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3" y="2755353"/>
            <a:ext cx="7419975" cy="340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0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PY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YP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YPE 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524</Words>
  <Application>Microsoft Office PowerPoint</Application>
  <PresentationFormat>화면 슬라이드 쇼(4:3)</PresentationFormat>
  <Paragraphs>88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나눔스퀘어 Bold</vt:lpstr>
      <vt:lpstr>나눔스퀘어 ExtraBold</vt:lpstr>
      <vt:lpstr>서울남산체 M</vt:lpstr>
      <vt:lpstr>Arial</vt:lpstr>
      <vt:lpstr>맑은 고딕</vt:lpstr>
      <vt:lpstr>TPYE 1</vt:lpstr>
      <vt:lpstr>TYPE 2</vt:lpstr>
      <vt:lpstr>TYPE 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Jwp</cp:lastModifiedBy>
  <cp:revision>79</cp:revision>
  <dcterms:created xsi:type="dcterms:W3CDTF">2011-11-07T06:28:16Z</dcterms:created>
  <dcterms:modified xsi:type="dcterms:W3CDTF">2019-11-07T05:30:00Z</dcterms:modified>
</cp:coreProperties>
</file>