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>
        <p:scale>
          <a:sx n="100" d="100"/>
          <a:sy n="100" d="100"/>
        </p:scale>
        <p:origin x="-1068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9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5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7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0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0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1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9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8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8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3C4F-4F93-442E-8B44-ED43AC6894A5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4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6092" y="1072662"/>
            <a:ext cx="99693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느낀감정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슬픔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무서움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웃김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영상미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신기함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영화에서 사람들이 </a:t>
            </a:r>
            <a:r>
              <a:rPr lang="ko-KR" altLang="en-US" dirty="0" err="1" smtClean="0"/>
              <a:t>궁금해할만한</a:t>
            </a:r>
            <a:r>
              <a:rPr lang="ko-KR" altLang="en-US" dirty="0" smtClean="0"/>
              <a:t> 감정들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긍정 문장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단어 빈도수 추출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단순하게 생각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그냥 단어 추출해서 하는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달달함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몰입감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진지함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애잔함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사랑스러움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애매한것들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대표장르</a:t>
            </a:r>
            <a:endParaRPr lang="en-US" altLang="ko-KR" dirty="0" smtClean="0"/>
          </a:p>
          <a:p>
            <a:r>
              <a:rPr lang="ko-KR" altLang="en-US" dirty="0" smtClean="0"/>
              <a:t>액션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멜로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로맨스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공포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호러</a:t>
            </a:r>
            <a:r>
              <a:rPr lang="en-US" altLang="ko-KR" dirty="0" smtClean="0"/>
              <a:t>,  SF/</a:t>
            </a:r>
            <a:r>
              <a:rPr lang="ko-KR" altLang="en-US" dirty="0" smtClean="0"/>
              <a:t>판타지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미스터리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어드벤쳐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코미디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범죄</a:t>
            </a:r>
            <a:r>
              <a:rPr lang="en-US" altLang="ko-KR" dirty="0" smtClean="0"/>
              <a:t>/</a:t>
            </a:r>
            <a:r>
              <a:rPr lang="ko-KR" altLang="en-US" dirty="0" smtClean="0"/>
              <a:t>스릴러</a:t>
            </a:r>
            <a:r>
              <a:rPr lang="en-US" altLang="ko-KR" dirty="0" smtClean="0"/>
              <a:t>, 19+</a:t>
            </a:r>
            <a:r>
              <a:rPr lang="ko-KR" altLang="en-US" dirty="0" smtClean="0"/>
              <a:t>코미디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3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66" y="454603"/>
            <a:ext cx="8685068" cy="594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01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71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39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39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39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39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72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77</Words>
  <Application>Microsoft Office PowerPoint</Application>
  <PresentationFormat>사용자 지정</PresentationFormat>
  <Paragraphs>12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Jwp</dc:creator>
  <cp:lastModifiedBy>709-000</cp:lastModifiedBy>
  <cp:revision>6</cp:revision>
  <dcterms:created xsi:type="dcterms:W3CDTF">2019-10-07T11:10:12Z</dcterms:created>
  <dcterms:modified xsi:type="dcterms:W3CDTF">2019-10-08T06:03:41Z</dcterms:modified>
</cp:coreProperties>
</file>