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0045-B7EF-477C-8ABF-7BE20EC6E9F3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F90E4-F41B-4D56-9BCD-A425D0BF3A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917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0045-B7EF-477C-8ABF-7BE20EC6E9F3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F90E4-F41B-4D56-9BCD-A425D0BF3A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425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0045-B7EF-477C-8ABF-7BE20EC6E9F3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F90E4-F41B-4D56-9BCD-A425D0BF3A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400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0045-B7EF-477C-8ABF-7BE20EC6E9F3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F90E4-F41B-4D56-9BCD-A425D0BF3A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908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0045-B7EF-477C-8ABF-7BE20EC6E9F3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F90E4-F41B-4D56-9BCD-A425D0BF3A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049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0045-B7EF-477C-8ABF-7BE20EC6E9F3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F90E4-F41B-4D56-9BCD-A425D0BF3A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253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0045-B7EF-477C-8ABF-7BE20EC6E9F3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F90E4-F41B-4D56-9BCD-A425D0BF3A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772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0045-B7EF-477C-8ABF-7BE20EC6E9F3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F90E4-F41B-4D56-9BCD-A425D0BF3A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507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0045-B7EF-477C-8ABF-7BE20EC6E9F3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F90E4-F41B-4D56-9BCD-A425D0BF3A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444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0045-B7EF-477C-8ABF-7BE20EC6E9F3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F90E4-F41B-4D56-9BCD-A425D0BF3A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132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0045-B7EF-477C-8ABF-7BE20EC6E9F3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F90E4-F41B-4D56-9BCD-A425D0BF3A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6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D0045-B7EF-477C-8ABF-7BE20EC6E9F3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F90E4-F41B-4D56-9BCD-A425D0BF3A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956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정오각형 2"/>
          <p:cNvSpPr/>
          <p:nvPr/>
        </p:nvSpPr>
        <p:spPr>
          <a:xfrm>
            <a:off x="1198224" y="1049424"/>
            <a:ext cx="2162908" cy="2059912"/>
          </a:xfrm>
          <a:prstGeom prst="pent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860909" y="1015484"/>
            <a:ext cx="2162908" cy="21629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정오각형 4"/>
          <p:cNvSpPr/>
          <p:nvPr/>
        </p:nvSpPr>
        <p:spPr>
          <a:xfrm>
            <a:off x="1454466" y="1292259"/>
            <a:ext cx="1652955" cy="1574243"/>
          </a:xfrm>
          <a:prstGeom prst="pent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정오각형 5"/>
          <p:cNvSpPr/>
          <p:nvPr/>
        </p:nvSpPr>
        <p:spPr>
          <a:xfrm>
            <a:off x="1695594" y="1551529"/>
            <a:ext cx="1168169" cy="1112542"/>
          </a:xfrm>
          <a:prstGeom prst="pent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611072" y="7418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반전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73020" y="16279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재미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74099" y="320473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로맨스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33993" y="31783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웃김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0383" y="165849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밝음</a:t>
            </a:r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3370651" y="1712189"/>
            <a:ext cx="233847" cy="233847"/>
            <a:chOff x="3953822" y="1717540"/>
            <a:chExt cx="324341" cy="324341"/>
          </a:xfrm>
        </p:grpSpPr>
        <p:sp>
          <p:nvSpPr>
            <p:cNvPr id="14" name="타원 13"/>
            <p:cNvSpPr/>
            <p:nvPr/>
          </p:nvSpPr>
          <p:spPr>
            <a:xfrm>
              <a:off x="3953822" y="1717540"/>
              <a:ext cx="324341" cy="32434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041257" y="1856850"/>
              <a:ext cx="149470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2180902" y="814047"/>
            <a:ext cx="233847" cy="233847"/>
            <a:chOff x="3953822" y="1717540"/>
            <a:chExt cx="324341" cy="324341"/>
          </a:xfrm>
        </p:grpSpPr>
        <p:sp>
          <p:nvSpPr>
            <p:cNvPr id="23" name="타원 22"/>
            <p:cNvSpPr/>
            <p:nvPr/>
          </p:nvSpPr>
          <p:spPr>
            <a:xfrm>
              <a:off x="3953822" y="1717540"/>
              <a:ext cx="324341" cy="32434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041257" y="1856850"/>
              <a:ext cx="149470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977273" y="1712189"/>
            <a:ext cx="233847" cy="233847"/>
            <a:chOff x="3953822" y="1717540"/>
            <a:chExt cx="324341" cy="324341"/>
          </a:xfrm>
        </p:grpSpPr>
        <p:sp>
          <p:nvSpPr>
            <p:cNvPr id="26" name="타원 25"/>
            <p:cNvSpPr/>
            <p:nvPr/>
          </p:nvSpPr>
          <p:spPr>
            <a:xfrm>
              <a:off x="3953822" y="1717540"/>
              <a:ext cx="324341" cy="32434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041257" y="1856850"/>
              <a:ext cx="149470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1430468" y="3099092"/>
            <a:ext cx="233847" cy="233847"/>
            <a:chOff x="3953822" y="1717540"/>
            <a:chExt cx="324341" cy="324341"/>
          </a:xfrm>
        </p:grpSpPr>
        <p:sp>
          <p:nvSpPr>
            <p:cNvPr id="29" name="타원 28"/>
            <p:cNvSpPr/>
            <p:nvPr/>
          </p:nvSpPr>
          <p:spPr>
            <a:xfrm>
              <a:off x="3953822" y="1717540"/>
              <a:ext cx="324341" cy="32434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041257" y="1856850"/>
              <a:ext cx="149470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2922550" y="3082612"/>
            <a:ext cx="233847" cy="233847"/>
            <a:chOff x="3953822" y="1717540"/>
            <a:chExt cx="324341" cy="324341"/>
          </a:xfrm>
        </p:grpSpPr>
        <p:sp>
          <p:nvSpPr>
            <p:cNvPr id="36" name="타원 35"/>
            <p:cNvSpPr/>
            <p:nvPr/>
          </p:nvSpPr>
          <p:spPr>
            <a:xfrm>
              <a:off x="3953822" y="1717540"/>
              <a:ext cx="324341" cy="32434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041257" y="1856850"/>
              <a:ext cx="149470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8086521" y="1241096"/>
            <a:ext cx="1711684" cy="17116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8306689" y="1461264"/>
            <a:ext cx="1271348" cy="12713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0226186" y="76278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재미</a:t>
            </a:r>
            <a:endParaRPr lang="ko-KR" altLang="en-US" dirty="0"/>
          </a:p>
        </p:txBody>
      </p:sp>
      <p:grpSp>
        <p:nvGrpSpPr>
          <p:cNvPr id="41" name="그룹 40"/>
          <p:cNvGrpSpPr/>
          <p:nvPr/>
        </p:nvGrpSpPr>
        <p:grpSpPr>
          <a:xfrm>
            <a:off x="10023817" y="847010"/>
            <a:ext cx="233847" cy="233847"/>
            <a:chOff x="3953822" y="1717540"/>
            <a:chExt cx="324341" cy="324341"/>
          </a:xfrm>
        </p:grpSpPr>
        <p:sp>
          <p:nvSpPr>
            <p:cNvPr id="42" name="타원 41"/>
            <p:cNvSpPr/>
            <p:nvPr/>
          </p:nvSpPr>
          <p:spPr>
            <a:xfrm>
              <a:off x="3953822" y="1717540"/>
              <a:ext cx="324341" cy="32434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4041257" y="1856850"/>
              <a:ext cx="149470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7056221" y="7418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반전</a:t>
            </a:r>
            <a:endParaRPr lang="ko-KR" altLang="en-US" dirty="0"/>
          </a:p>
        </p:txBody>
      </p:sp>
      <p:grpSp>
        <p:nvGrpSpPr>
          <p:cNvPr id="45" name="그룹 44"/>
          <p:cNvGrpSpPr/>
          <p:nvPr/>
        </p:nvGrpSpPr>
        <p:grpSpPr>
          <a:xfrm>
            <a:off x="7626051" y="814047"/>
            <a:ext cx="233847" cy="233847"/>
            <a:chOff x="3953822" y="1717540"/>
            <a:chExt cx="324341" cy="324341"/>
          </a:xfrm>
        </p:grpSpPr>
        <p:sp>
          <p:nvSpPr>
            <p:cNvPr id="46" name="타원 45"/>
            <p:cNvSpPr/>
            <p:nvPr/>
          </p:nvSpPr>
          <p:spPr>
            <a:xfrm>
              <a:off x="3953822" y="1717540"/>
              <a:ext cx="324341" cy="32434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4041257" y="1856850"/>
              <a:ext cx="149470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0075366" y="323363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로맨스</a:t>
            </a:r>
            <a:endParaRPr lang="ko-KR" altLang="en-US" dirty="0"/>
          </a:p>
        </p:txBody>
      </p:sp>
      <p:grpSp>
        <p:nvGrpSpPr>
          <p:cNvPr id="49" name="그룹 48"/>
          <p:cNvGrpSpPr/>
          <p:nvPr/>
        </p:nvGrpSpPr>
        <p:grpSpPr>
          <a:xfrm>
            <a:off x="10023817" y="3111511"/>
            <a:ext cx="233847" cy="233847"/>
            <a:chOff x="3953822" y="1717540"/>
            <a:chExt cx="324341" cy="324341"/>
          </a:xfrm>
        </p:grpSpPr>
        <p:sp>
          <p:nvSpPr>
            <p:cNvPr id="50" name="타원 49"/>
            <p:cNvSpPr/>
            <p:nvPr/>
          </p:nvSpPr>
          <p:spPr>
            <a:xfrm>
              <a:off x="3953822" y="1717540"/>
              <a:ext cx="324341" cy="32434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041257" y="1856850"/>
              <a:ext cx="149470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6923386" y="32047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웃김</a:t>
            </a:r>
            <a:endParaRPr lang="ko-KR" altLang="en-US" dirty="0"/>
          </a:p>
        </p:txBody>
      </p:sp>
      <p:grpSp>
        <p:nvGrpSpPr>
          <p:cNvPr id="53" name="그룹 52"/>
          <p:cNvGrpSpPr/>
          <p:nvPr/>
        </p:nvGrpSpPr>
        <p:grpSpPr>
          <a:xfrm>
            <a:off x="7619861" y="3125436"/>
            <a:ext cx="233847" cy="233847"/>
            <a:chOff x="3953822" y="1717540"/>
            <a:chExt cx="324341" cy="324341"/>
          </a:xfrm>
        </p:grpSpPr>
        <p:sp>
          <p:nvSpPr>
            <p:cNvPr id="54" name="타원 53"/>
            <p:cNvSpPr/>
            <p:nvPr/>
          </p:nvSpPr>
          <p:spPr>
            <a:xfrm>
              <a:off x="3953822" y="1717540"/>
              <a:ext cx="324341" cy="32434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041257" y="1856850"/>
              <a:ext cx="149470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9629496" y="3897838"/>
            <a:ext cx="233847" cy="233847"/>
            <a:chOff x="3522125" y="3304961"/>
            <a:chExt cx="324341" cy="324341"/>
          </a:xfrm>
        </p:grpSpPr>
        <p:sp>
          <p:nvSpPr>
            <p:cNvPr id="61" name="타원 60"/>
            <p:cNvSpPr/>
            <p:nvPr/>
          </p:nvSpPr>
          <p:spPr>
            <a:xfrm>
              <a:off x="3522125" y="3304961"/>
              <a:ext cx="324341" cy="32434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덧셈 기호 61"/>
            <p:cNvSpPr/>
            <p:nvPr/>
          </p:nvSpPr>
          <p:spPr>
            <a:xfrm>
              <a:off x="3584420" y="3363058"/>
              <a:ext cx="199753" cy="199753"/>
            </a:xfrm>
            <a:prstGeom prst="mathPlus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9847685" y="384093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추가하기</a:t>
            </a:r>
            <a:endParaRPr lang="ko-KR" altLang="en-US" dirty="0"/>
          </a:p>
        </p:txBody>
      </p:sp>
      <p:grpSp>
        <p:nvGrpSpPr>
          <p:cNvPr id="64" name="그룹 63"/>
          <p:cNvGrpSpPr/>
          <p:nvPr/>
        </p:nvGrpSpPr>
        <p:grpSpPr>
          <a:xfrm>
            <a:off x="2893166" y="3897838"/>
            <a:ext cx="233847" cy="233847"/>
            <a:chOff x="3522125" y="3304961"/>
            <a:chExt cx="324341" cy="324341"/>
          </a:xfrm>
        </p:grpSpPr>
        <p:sp>
          <p:nvSpPr>
            <p:cNvPr id="65" name="타원 64"/>
            <p:cNvSpPr/>
            <p:nvPr/>
          </p:nvSpPr>
          <p:spPr>
            <a:xfrm>
              <a:off x="3522125" y="3304961"/>
              <a:ext cx="324341" cy="32434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덧셈 기호 65"/>
            <p:cNvSpPr/>
            <p:nvPr/>
          </p:nvSpPr>
          <p:spPr>
            <a:xfrm>
              <a:off x="3584420" y="3363058"/>
              <a:ext cx="199753" cy="199753"/>
            </a:xfrm>
            <a:prstGeom prst="mathPlus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3111355" y="384093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추가하기</a:t>
            </a:r>
            <a:endParaRPr lang="ko-KR" altLang="en-US" dirty="0"/>
          </a:p>
        </p:txBody>
      </p:sp>
      <p:sp>
        <p:nvSpPr>
          <p:cNvPr id="68" name="자유형 67"/>
          <p:cNvSpPr/>
          <p:nvPr/>
        </p:nvSpPr>
        <p:spPr>
          <a:xfrm>
            <a:off x="1717040" y="1280160"/>
            <a:ext cx="1178560" cy="1717040"/>
          </a:xfrm>
          <a:custGeom>
            <a:avLst/>
            <a:gdLst>
              <a:gd name="connsiteX0" fmla="*/ 558800 w 1178560"/>
              <a:gd name="connsiteY0" fmla="*/ 0 h 1717040"/>
              <a:gd name="connsiteX1" fmla="*/ 1137920 w 1178560"/>
              <a:gd name="connsiteY1" fmla="*/ 701040 h 1717040"/>
              <a:gd name="connsiteX2" fmla="*/ 1178560 w 1178560"/>
              <a:gd name="connsiteY2" fmla="*/ 1717040 h 1717040"/>
              <a:gd name="connsiteX3" fmla="*/ 518160 w 1178560"/>
              <a:gd name="connsiteY3" fmla="*/ 934720 h 1717040"/>
              <a:gd name="connsiteX4" fmla="*/ 0 w 1178560"/>
              <a:gd name="connsiteY4" fmla="*/ 731520 h 1717040"/>
              <a:gd name="connsiteX5" fmla="*/ 558800 w 1178560"/>
              <a:gd name="connsiteY5" fmla="*/ 0 h 1717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8560" h="1717040">
                <a:moveTo>
                  <a:pt x="558800" y="0"/>
                </a:moveTo>
                <a:lnTo>
                  <a:pt x="1137920" y="701040"/>
                </a:lnTo>
                <a:lnTo>
                  <a:pt x="1178560" y="1717040"/>
                </a:lnTo>
                <a:lnTo>
                  <a:pt x="518160" y="934720"/>
                </a:lnTo>
                <a:lnTo>
                  <a:pt x="0" y="731520"/>
                </a:lnTo>
                <a:lnTo>
                  <a:pt x="558800" y="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자유형 69"/>
          <p:cNvSpPr/>
          <p:nvPr/>
        </p:nvSpPr>
        <p:spPr>
          <a:xfrm>
            <a:off x="1605280" y="1442720"/>
            <a:ext cx="1229360" cy="1412240"/>
          </a:xfrm>
          <a:custGeom>
            <a:avLst/>
            <a:gdLst>
              <a:gd name="connsiteX0" fmla="*/ 294640 w 1229360"/>
              <a:gd name="connsiteY0" fmla="*/ 1219200 h 1412240"/>
              <a:gd name="connsiteX1" fmla="*/ 1158240 w 1229360"/>
              <a:gd name="connsiteY1" fmla="*/ 1412240 h 1412240"/>
              <a:gd name="connsiteX2" fmla="*/ 1229360 w 1229360"/>
              <a:gd name="connsiteY2" fmla="*/ 548640 h 1412240"/>
              <a:gd name="connsiteX3" fmla="*/ 690880 w 1229360"/>
              <a:gd name="connsiteY3" fmla="*/ 0 h 1412240"/>
              <a:gd name="connsiteX4" fmla="*/ 0 w 1229360"/>
              <a:gd name="connsiteY4" fmla="*/ 487680 h 1412240"/>
              <a:gd name="connsiteX5" fmla="*/ 294640 w 1229360"/>
              <a:gd name="connsiteY5" fmla="*/ 1219200 h 1412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9360" h="1412240">
                <a:moveTo>
                  <a:pt x="294640" y="1219200"/>
                </a:moveTo>
                <a:lnTo>
                  <a:pt x="1158240" y="1412240"/>
                </a:lnTo>
                <a:lnTo>
                  <a:pt x="1229360" y="548640"/>
                </a:lnTo>
                <a:lnTo>
                  <a:pt x="690880" y="0"/>
                </a:lnTo>
                <a:lnTo>
                  <a:pt x="0" y="487680"/>
                </a:lnTo>
                <a:lnTo>
                  <a:pt x="294640" y="1219200"/>
                </a:lnTo>
                <a:close/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자유형 71"/>
          <p:cNvSpPr/>
          <p:nvPr/>
        </p:nvSpPr>
        <p:spPr>
          <a:xfrm>
            <a:off x="7945120" y="1066800"/>
            <a:ext cx="2032000" cy="1889760"/>
          </a:xfrm>
          <a:custGeom>
            <a:avLst/>
            <a:gdLst>
              <a:gd name="connsiteX0" fmla="*/ 2032000 w 2032000"/>
              <a:gd name="connsiteY0" fmla="*/ 0 h 1889760"/>
              <a:gd name="connsiteX1" fmla="*/ 1422400 w 2032000"/>
              <a:gd name="connsiteY1" fmla="*/ 1361440 h 1889760"/>
              <a:gd name="connsiteX2" fmla="*/ 182880 w 2032000"/>
              <a:gd name="connsiteY2" fmla="*/ 1889760 h 1889760"/>
              <a:gd name="connsiteX3" fmla="*/ 0 w 2032000"/>
              <a:gd name="connsiteY3" fmla="*/ 20320 h 1889760"/>
              <a:gd name="connsiteX4" fmla="*/ 2032000 w 2032000"/>
              <a:gd name="connsiteY4" fmla="*/ 0 h 1889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000" h="1889760">
                <a:moveTo>
                  <a:pt x="2032000" y="0"/>
                </a:moveTo>
                <a:lnTo>
                  <a:pt x="1422400" y="1361440"/>
                </a:lnTo>
                <a:lnTo>
                  <a:pt x="182880" y="1889760"/>
                </a:lnTo>
                <a:lnTo>
                  <a:pt x="0" y="20320"/>
                </a:lnTo>
                <a:lnTo>
                  <a:pt x="2032000" y="0"/>
                </a:lnTo>
                <a:close/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자유형 72"/>
          <p:cNvSpPr/>
          <p:nvPr/>
        </p:nvSpPr>
        <p:spPr>
          <a:xfrm>
            <a:off x="8097520" y="1239520"/>
            <a:ext cx="1503680" cy="1483360"/>
          </a:xfrm>
          <a:custGeom>
            <a:avLst/>
            <a:gdLst>
              <a:gd name="connsiteX0" fmla="*/ 0 w 1503680"/>
              <a:gd name="connsiteY0" fmla="*/ 0 h 1483360"/>
              <a:gd name="connsiteX1" fmla="*/ 436880 w 1503680"/>
              <a:gd name="connsiteY1" fmla="*/ 1259840 h 1483360"/>
              <a:gd name="connsiteX2" fmla="*/ 1503680 w 1503680"/>
              <a:gd name="connsiteY2" fmla="*/ 1483360 h 1483360"/>
              <a:gd name="connsiteX3" fmla="*/ 1219200 w 1503680"/>
              <a:gd name="connsiteY3" fmla="*/ 548640 h 1483360"/>
              <a:gd name="connsiteX4" fmla="*/ 0 w 1503680"/>
              <a:gd name="connsiteY4" fmla="*/ 0 h 148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3680" h="1483360">
                <a:moveTo>
                  <a:pt x="0" y="0"/>
                </a:moveTo>
                <a:lnTo>
                  <a:pt x="436880" y="1259840"/>
                </a:lnTo>
                <a:lnTo>
                  <a:pt x="1503680" y="1483360"/>
                </a:lnTo>
                <a:lnTo>
                  <a:pt x="1219200" y="548640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6" name="그룹 85"/>
          <p:cNvGrpSpPr/>
          <p:nvPr/>
        </p:nvGrpSpPr>
        <p:grpSpPr>
          <a:xfrm>
            <a:off x="4365656" y="1712189"/>
            <a:ext cx="3029721" cy="3512789"/>
            <a:chOff x="4365656" y="1712189"/>
            <a:chExt cx="3029721" cy="3512789"/>
          </a:xfrm>
        </p:grpSpPr>
        <p:grpSp>
          <p:nvGrpSpPr>
            <p:cNvPr id="85" name="그룹 84"/>
            <p:cNvGrpSpPr/>
            <p:nvPr/>
          </p:nvGrpSpPr>
          <p:grpSpPr>
            <a:xfrm>
              <a:off x="4365656" y="1712189"/>
              <a:ext cx="3029721" cy="3512789"/>
              <a:chOff x="4365656" y="1712189"/>
              <a:chExt cx="3029721" cy="3512789"/>
            </a:xfrm>
          </p:grpSpPr>
          <p:sp>
            <p:nvSpPr>
              <p:cNvPr id="74" name="모서리가 둥근 직사각형 73"/>
              <p:cNvSpPr/>
              <p:nvPr/>
            </p:nvSpPr>
            <p:spPr>
              <a:xfrm>
                <a:off x="4512233" y="1712189"/>
                <a:ext cx="2361009" cy="3512789"/>
              </a:xfrm>
              <a:prstGeom prst="roundRect">
                <a:avLst>
                  <a:gd name="adj" fmla="val 8569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6" name="직선 연결선 75"/>
              <p:cNvCxnSpPr/>
              <p:nvPr/>
            </p:nvCxnSpPr>
            <p:spPr>
              <a:xfrm>
                <a:off x="4365656" y="2296160"/>
                <a:ext cx="3029721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/>
              <p:cNvCxnSpPr/>
              <p:nvPr/>
            </p:nvCxnSpPr>
            <p:spPr>
              <a:xfrm>
                <a:off x="4365656" y="3065302"/>
                <a:ext cx="3029721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/>
              <p:cNvCxnSpPr/>
              <p:nvPr/>
            </p:nvCxnSpPr>
            <p:spPr>
              <a:xfrm>
                <a:off x="4365656" y="3834444"/>
                <a:ext cx="3029721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/>
              <p:cNvCxnSpPr/>
              <p:nvPr/>
            </p:nvCxnSpPr>
            <p:spPr>
              <a:xfrm>
                <a:off x="4365656" y="4603586"/>
                <a:ext cx="3029721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TextBox 79"/>
            <p:cNvSpPr txBox="1"/>
            <p:nvPr/>
          </p:nvSpPr>
          <p:spPr>
            <a:xfrm>
              <a:off x="4512233" y="184316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요소찾기</a:t>
              </a:r>
              <a:endParaRPr lang="ko-KR" altLang="en-US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525188" y="244811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슬픔</a:t>
              </a:r>
              <a:endParaRPr lang="ko-KR" alt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525188" y="3283917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잔잔함</a:t>
              </a:r>
              <a:endParaRPr lang="ko-KR" alt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525188" y="4083745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둘이서</a:t>
              </a:r>
              <a:endParaRPr lang="ko-KR" alt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525188" y="473087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/>
                <a:t>비오는날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78597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16</Words>
  <Application>Microsoft Office PowerPoint</Application>
  <PresentationFormat>와이드스크린</PresentationFormat>
  <Paragraphs>16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4</cp:revision>
  <dcterms:created xsi:type="dcterms:W3CDTF">2019-10-02T01:29:07Z</dcterms:created>
  <dcterms:modified xsi:type="dcterms:W3CDTF">2019-10-02T01:58:37Z</dcterms:modified>
</cp:coreProperties>
</file>