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61" r:id="rId3"/>
  </p:sldMasterIdLst>
  <p:sldIdLst>
    <p:sldId id="260" r:id="rId4"/>
    <p:sldId id="294" r:id="rId5"/>
    <p:sldId id="297" r:id="rId6"/>
    <p:sldId id="296" r:id="rId7"/>
    <p:sldId id="293" r:id="rId8"/>
    <p:sldId id="259" r:id="rId9"/>
    <p:sldId id="263" r:id="rId10"/>
    <p:sldId id="268" r:id="rId11"/>
    <p:sldId id="269" r:id="rId12"/>
    <p:sldId id="267" r:id="rId13"/>
    <p:sldId id="264" r:id="rId14"/>
    <p:sldId id="265" r:id="rId15"/>
    <p:sldId id="266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92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CC00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75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0070C0">
                  <a:alpha val="94902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0-1F66-4A05-833F-BBF58982B986}"/>
              </c:ext>
            </c:extLst>
          </c:dPt>
          <c:dPt>
            <c:idx val="1"/>
            <c:bubble3D val="0"/>
            <c:spPr>
              <a:solidFill>
                <a:prstClr val="white">
                  <a:lumMod val="50000"/>
                  <a:alpha val="73000"/>
                </a:prstClr>
              </a:solidFill>
            </c:spPr>
            <c:extLst>
              <c:ext xmlns:c16="http://schemas.microsoft.com/office/drawing/2014/chart" uri="{C3380CC4-5D6E-409C-BE32-E72D297353CC}">
                <c16:uniqueId val="{00000001-1F66-4A05-833F-BBF58982B98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1F66-4A05-833F-BBF58982B986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1F66-4A05-833F-BBF58982B986}"/>
              </c:ext>
            </c:extLst>
          </c:dPt>
          <c:dLbls>
            <c:dLbl>
              <c:idx val="0"/>
              <c:layout>
                <c:manualLayout>
                  <c:x val="-0.13471975336073774"/>
                  <c:y val="-0.1134333504006804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F66-4A05-833F-BBF58982B986}"/>
                </c:ext>
              </c:extLst>
            </c:dLbl>
            <c:dLbl>
              <c:idx val="1"/>
              <c:layout>
                <c:manualLayout>
                  <c:x val="0.13014248416842641"/>
                  <c:y val="-6.655993536950000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F66-4A05-833F-BBF58982B986}"/>
                </c:ext>
              </c:extLst>
            </c:dLbl>
            <c:dLbl>
              <c:idx val="2"/>
              <c:layout>
                <c:manualLayout>
                  <c:x val="8.7126430396623128E-2"/>
                  <c:y val="0.1500479415330670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F66-4A05-833F-BBF58982B986}"/>
                </c:ext>
              </c:extLst>
            </c:dLbl>
            <c:dLbl>
              <c:idx val="3"/>
              <c:layout>
                <c:manualLayout>
                  <c:x val="4.1377655569134295E-2"/>
                  <c:y val="0.1936228100259391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F66-4A05-833F-BBF58982B9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 TEXT 1</c:v>
                </c:pt>
                <c:pt idx="1">
                  <c:v> TEXT 2</c:v>
                </c:pt>
                <c:pt idx="2">
                  <c:v> TEXT 3</c:v>
                </c:pt>
                <c:pt idx="3">
                  <c:v> 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66-4A05-833F-BBF58982B98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4552663270032415"/>
          <c:y val="0.26458114106704472"/>
          <c:w val="0.17608707735062534"/>
          <c:h val="0.45550122766912193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A 1</c:v>
                </c:pt>
              </c:strCache>
            </c:strRef>
          </c:tx>
          <c:spPr>
            <a:ln>
              <a:solidFill>
                <a:srgbClr val="3496D8"/>
              </a:solidFill>
            </a:ln>
          </c:spPr>
          <c:marker>
            <c:spPr>
              <a:solidFill>
                <a:srgbClr val="3496D8"/>
              </a:solidFill>
              <a:ln>
                <a:solidFill>
                  <a:srgbClr val="3496D8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2-4665-B81B-D0BEF88016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B 2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02-4665-B81B-D0BEF88016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C 3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02-4665-B81B-D0BEF8801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618880"/>
        <c:axId val="88633344"/>
      </c:lineChart>
      <c:catAx>
        <c:axId val="88618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88633344"/>
        <c:crosses val="autoZero"/>
        <c:auto val="1"/>
        <c:lblAlgn val="ctr"/>
        <c:lblOffset val="100"/>
        <c:noMultiLvlLbl val="0"/>
      </c:catAx>
      <c:valAx>
        <c:axId val="88633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8861888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ko-K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ED456-B913-48FC-9980-F173EEED2CD8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357801E5-9502-46BD-8777-DB93786AB2CE}">
      <dgm:prSet phldrT="[텍스트]"/>
      <dgm:spPr>
        <a:solidFill>
          <a:schemeClr val="bg1">
            <a:lumMod val="50000"/>
            <a:alpha val="31000"/>
          </a:schemeClr>
        </a:solidFill>
        <a:ln w="6350">
          <a:solidFill>
            <a:schemeClr val="bg1">
              <a:lumMod val="50000"/>
              <a:alpha val="41000"/>
            </a:schemeClr>
          </a:solidFill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latinLnBrk="1"/>
          <a:r>
            <a:rPr lang="en-US" altLang="ko-KR" dirty="0"/>
            <a:t>first</a:t>
          </a:r>
          <a:endParaRPr lang="ko-KR" altLang="en-US" dirty="0"/>
        </a:p>
      </dgm:t>
    </dgm:pt>
    <dgm:pt modelId="{288E9BA8-3F70-4B43-B6D0-381836B6090F}" type="parTrans" cxnId="{1A606143-B92B-42BC-8324-E43E4E98EDAB}">
      <dgm:prSet/>
      <dgm:spPr/>
      <dgm:t>
        <a:bodyPr/>
        <a:lstStyle/>
        <a:p>
          <a:pPr latinLnBrk="1"/>
          <a:endParaRPr lang="ko-KR" altLang="en-US"/>
        </a:p>
      </dgm:t>
    </dgm:pt>
    <dgm:pt modelId="{A213B2C2-5AC5-41FB-A747-6795E8DF3C49}" type="sibTrans" cxnId="{1A606143-B92B-42BC-8324-E43E4E98EDAB}">
      <dgm:prSet/>
      <dgm:spPr/>
      <dgm:t>
        <a:bodyPr/>
        <a:lstStyle/>
        <a:p>
          <a:pPr latinLnBrk="1"/>
          <a:endParaRPr lang="ko-KR" altLang="en-US"/>
        </a:p>
      </dgm:t>
    </dgm:pt>
    <dgm:pt modelId="{896D90B9-DA92-4A38-9078-462C83CFB5E4}">
      <dgm:prSet phldrT="[텍스트]"/>
      <dgm:spPr>
        <a:solidFill>
          <a:schemeClr val="bg1">
            <a:lumMod val="50000"/>
            <a:alpha val="31000"/>
          </a:schemeClr>
        </a:solidFill>
        <a:ln w="6350">
          <a:solidFill>
            <a:schemeClr val="bg1">
              <a:lumMod val="50000"/>
              <a:alpha val="41000"/>
            </a:schemeClr>
          </a:solidFill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latinLnBrk="1"/>
          <a:r>
            <a:rPr lang="en-US" altLang="ko-KR" dirty="0"/>
            <a:t>second</a:t>
          </a:r>
          <a:endParaRPr lang="ko-KR" altLang="en-US" dirty="0"/>
        </a:p>
      </dgm:t>
    </dgm:pt>
    <dgm:pt modelId="{F5C59583-8BEA-4C34-8BCB-E6577BDF1C92}" type="parTrans" cxnId="{317ECA1D-5966-40CF-A24A-F05F2A85BF9D}">
      <dgm:prSet/>
      <dgm:spPr/>
      <dgm:t>
        <a:bodyPr/>
        <a:lstStyle/>
        <a:p>
          <a:pPr latinLnBrk="1"/>
          <a:endParaRPr lang="ko-KR" altLang="en-US"/>
        </a:p>
      </dgm:t>
    </dgm:pt>
    <dgm:pt modelId="{267A3A5E-B938-4023-B0D4-3AB2945DBEE5}" type="sibTrans" cxnId="{317ECA1D-5966-40CF-A24A-F05F2A85BF9D}">
      <dgm:prSet/>
      <dgm:spPr/>
      <dgm:t>
        <a:bodyPr/>
        <a:lstStyle/>
        <a:p>
          <a:pPr latinLnBrk="1"/>
          <a:endParaRPr lang="ko-KR" altLang="en-US"/>
        </a:p>
      </dgm:t>
    </dgm:pt>
    <dgm:pt modelId="{EB961BA9-3C75-470E-8D09-EA40F8A40F12}">
      <dgm:prSet phldrT="[텍스트]"/>
      <dgm:spPr>
        <a:solidFill>
          <a:schemeClr val="bg1">
            <a:lumMod val="50000"/>
            <a:alpha val="31000"/>
          </a:schemeClr>
        </a:solidFill>
        <a:ln w="6350">
          <a:solidFill>
            <a:schemeClr val="bg1">
              <a:lumMod val="50000"/>
              <a:alpha val="41000"/>
            </a:schemeClr>
          </a:solidFill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latinLnBrk="1"/>
          <a:r>
            <a:rPr lang="en-US" altLang="ko-KR" dirty="0"/>
            <a:t>third</a:t>
          </a:r>
          <a:endParaRPr lang="ko-KR" altLang="en-US" dirty="0"/>
        </a:p>
      </dgm:t>
    </dgm:pt>
    <dgm:pt modelId="{ABB8EB1D-34B3-48FC-963C-5F6F850585FD}" type="parTrans" cxnId="{71C6395C-B82A-4E87-B241-C6C08222C0A1}">
      <dgm:prSet/>
      <dgm:spPr/>
      <dgm:t>
        <a:bodyPr/>
        <a:lstStyle/>
        <a:p>
          <a:pPr latinLnBrk="1"/>
          <a:endParaRPr lang="ko-KR" altLang="en-US"/>
        </a:p>
      </dgm:t>
    </dgm:pt>
    <dgm:pt modelId="{F32B925F-8998-4B5B-8F65-DC55724BAB68}" type="sibTrans" cxnId="{71C6395C-B82A-4E87-B241-C6C08222C0A1}">
      <dgm:prSet/>
      <dgm:spPr/>
      <dgm:t>
        <a:bodyPr/>
        <a:lstStyle/>
        <a:p>
          <a:pPr latinLnBrk="1"/>
          <a:endParaRPr lang="ko-KR" altLang="en-US"/>
        </a:p>
      </dgm:t>
    </dgm:pt>
    <dgm:pt modelId="{BB9B224B-386B-4033-90FF-EE30D7E5E32B}">
      <dgm:prSet phldrT="[텍스트]"/>
      <dgm:spPr>
        <a:solidFill>
          <a:srgbClr val="0070C0">
            <a:alpha val="83000"/>
          </a:srgbClr>
        </a:solidFill>
        <a:ln w="6350">
          <a:solidFill>
            <a:srgbClr val="0070C0">
              <a:alpha val="74000"/>
            </a:srgbClr>
          </a:solidFill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latinLnBrk="1"/>
          <a:r>
            <a:rPr lang="en-US" altLang="ko-KR" dirty="0"/>
            <a:t>fourth</a:t>
          </a:r>
          <a:endParaRPr lang="ko-KR" altLang="en-US" dirty="0"/>
        </a:p>
      </dgm:t>
    </dgm:pt>
    <dgm:pt modelId="{4E26B8CB-70FF-4E1A-9F36-1349CF1B5BF5}" type="parTrans" cxnId="{5DD0298D-E3FD-4624-90DD-C78CBA57E40C}">
      <dgm:prSet/>
      <dgm:spPr/>
      <dgm:t>
        <a:bodyPr/>
        <a:lstStyle/>
        <a:p>
          <a:pPr latinLnBrk="1"/>
          <a:endParaRPr lang="ko-KR" altLang="en-US"/>
        </a:p>
      </dgm:t>
    </dgm:pt>
    <dgm:pt modelId="{E691DC0C-A40D-41DB-AA40-0B21E062E55D}" type="sibTrans" cxnId="{5DD0298D-E3FD-4624-90DD-C78CBA57E40C}">
      <dgm:prSet/>
      <dgm:spPr/>
      <dgm:t>
        <a:bodyPr/>
        <a:lstStyle/>
        <a:p>
          <a:pPr latinLnBrk="1"/>
          <a:endParaRPr lang="ko-KR" altLang="en-US"/>
        </a:p>
      </dgm:t>
    </dgm:pt>
    <dgm:pt modelId="{4B5F4015-C26B-4CBF-98CA-38F48EBC8B9B}">
      <dgm:prSet phldrT="[텍스트]"/>
      <dgm:spPr>
        <a:solidFill>
          <a:schemeClr val="bg1">
            <a:lumMod val="50000"/>
            <a:alpha val="31000"/>
          </a:schemeClr>
        </a:solidFill>
        <a:ln w="6350">
          <a:solidFill>
            <a:schemeClr val="bg1">
              <a:lumMod val="50000"/>
              <a:alpha val="41000"/>
            </a:schemeClr>
          </a:solidFill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latinLnBrk="1"/>
          <a:r>
            <a:rPr lang="en-US" altLang="ko-KR" dirty="0"/>
            <a:t>fifth</a:t>
          </a:r>
          <a:endParaRPr lang="ko-KR" altLang="en-US" dirty="0"/>
        </a:p>
      </dgm:t>
    </dgm:pt>
    <dgm:pt modelId="{1EC89256-A10E-4422-9879-896B142B6666}" type="sibTrans" cxnId="{EE41E550-45DC-4033-B795-C93815CD3088}">
      <dgm:prSet/>
      <dgm:spPr/>
      <dgm:t>
        <a:bodyPr/>
        <a:lstStyle/>
        <a:p>
          <a:pPr latinLnBrk="1"/>
          <a:endParaRPr lang="ko-KR" altLang="en-US"/>
        </a:p>
      </dgm:t>
    </dgm:pt>
    <dgm:pt modelId="{87908D8A-3713-4399-8B28-C870B8C39647}" type="parTrans" cxnId="{EE41E550-45DC-4033-B795-C93815CD3088}">
      <dgm:prSet/>
      <dgm:spPr/>
      <dgm:t>
        <a:bodyPr/>
        <a:lstStyle/>
        <a:p>
          <a:pPr latinLnBrk="1"/>
          <a:endParaRPr lang="ko-KR" altLang="en-US"/>
        </a:p>
      </dgm:t>
    </dgm:pt>
    <dgm:pt modelId="{EEE664FC-DC5B-4855-9008-1BAACD0C7A98}" type="pres">
      <dgm:prSet presAssocID="{49FED456-B913-48FC-9980-F173EEED2CD8}" presName="Name0" presStyleCnt="0">
        <dgm:presLayoutVars>
          <dgm:dir/>
          <dgm:animLvl val="lvl"/>
          <dgm:resizeHandles val="exact"/>
        </dgm:presLayoutVars>
      </dgm:prSet>
      <dgm:spPr/>
    </dgm:pt>
    <dgm:pt modelId="{2E0B1FF2-E263-4395-9BCF-D53738AA7B01}" type="pres">
      <dgm:prSet presAssocID="{357801E5-9502-46BD-8777-DB93786AB2C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5D774CA-6DB2-406C-90E7-9964CD75D5D6}" type="pres">
      <dgm:prSet presAssocID="{A213B2C2-5AC5-41FB-A747-6795E8DF3C49}" presName="parTxOnlySpace" presStyleCnt="0"/>
      <dgm:spPr/>
    </dgm:pt>
    <dgm:pt modelId="{0BAB90D1-DE0F-4EAE-83DF-27AE4500DC64}" type="pres">
      <dgm:prSet presAssocID="{896D90B9-DA92-4A38-9078-462C83CFB5E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0B35AF9-6960-4F39-A965-97921BEEE7CA}" type="pres">
      <dgm:prSet presAssocID="{267A3A5E-B938-4023-B0D4-3AB2945DBEE5}" presName="parTxOnlySpace" presStyleCnt="0"/>
      <dgm:spPr/>
    </dgm:pt>
    <dgm:pt modelId="{ED5B6DBA-8D41-4CA9-80BA-86684D6C2F82}" type="pres">
      <dgm:prSet presAssocID="{EB961BA9-3C75-470E-8D09-EA40F8A40F1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7B72CAA-9490-4FE9-AEEB-9C9B2610B39B}" type="pres">
      <dgm:prSet presAssocID="{F32B925F-8998-4B5B-8F65-DC55724BAB68}" presName="parTxOnlySpace" presStyleCnt="0"/>
      <dgm:spPr/>
    </dgm:pt>
    <dgm:pt modelId="{7976CB27-1929-4547-A531-6B4BD02AA2EB}" type="pres">
      <dgm:prSet presAssocID="{BB9B224B-386B-4033-90FF-EE30D7E5E32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F668B53-F176-4C52-AC7D-40C3E9B32DA8}" type="pres">
      <dgm:prSet presAssocID="{E691DC0C-A40D-41DB-AA40-0B21E062E55D}" presName="parTxOnlySpace" presStyleCnt="0"/>
      <dgm:spPr/>
    </dgm:pt>
    <dgm:pt modelId="{1515AAE8-06F0-4EA9-B4BB-E49B57281009}" type="pres">
      <dgm:prSet presAssocID="{4B5F4015-C26B-4CBF-98CA-38F48EBC8B9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620DD15-872F-472A-948A-1576EB599313}" type="presOf" srcId="{BB9B224B-386B-4033-90FF-EE30D7E5E32B}" destId="{7976CB27-1929-4547-A531-6B4BD02AA2EB}" srcOrd="0" destOrd="0" presId="urn:microsoft.com/office/officeart/2005/8/layout/chevron1"/>
    <dgm:cxn modelId="{7A59A517-FE58-482A-9120-E92AE629FDD6}" type="presOf" srcId="{357801E5-9502-46BD-8777-DB93786AB2CE}" destId="{2E0B1FF2-E263-4395-9BCF-D53738AA7B01}" srcOrd="0" destOrd="0" presId="urn:microsoft.com/office/officeart/2005/8/layout/chevron1"/>
    <dgm:cxn modelId="{317ECA1D-5966-40CF-A24A-F05F2A85BF9D}" srcId="{49FED456-B913-48FC-9980-F173EEED2CD8}" destId="{896D90B9-DA92-4A38-9078-462C83CFB5E4}" srcOrd="1" destOrd="0" parTransId="{F5C59583-8BEA-4C34-8BCB-E6577BDF1C92}" sibTransId="{267A3A5E-B938-4023-B0D4-3AB2945DBEE5}"/>
    <dgm:cxn modelId="{71C6395C-B82A-4E87-B241-C6C08222C0A1}" srcId="{49FED456-B913-48FC-9980-F173EEED2CD8}" destId="{EB961BA9-3C75-470E-8D09-EA40F8A40F12}" srcOrd="2" destOrd="0" parTransId="{ABB8EB1D-34B3-48FC-963C-5F6F850585FD}" sibTransId="{F32B925F-8998-4B5B-8F65-DC55724BAB68}"/>
    <dgm:cxn modelId="{1A606143-B92B-42BC-8324-E43E4E98EDAB}" srcId="{49FED456-B913-48FC-9980-F173EEED2CD8}" destId="{357801E5-9502-46BD-8777-DB93786AB2CE}" srcOrd="0" destOrd="0" parTransId="{288E9BA8-3F70-4B43-B6D0-381836B6090F}" sibTransId="{A213B2C2-5AC5-41FB-A747-6795E8DF3C49}"/>
    <dgm:cxn modelId="{62C63A64-1421-43CB-AE7F-FAB5934BF2F6}" type="presOf" srcId="{896D90B9-DA92-4A38-9078-462C83CFB5E4}" destId="{0BAB90D1-DE0F-4EAE-83DF-27AE4500DC64}" srcOrd="0" destOrd="0" presId="urn:microsoft.com/office/officeart/2005/8/layout/chevron1"/>
    <dgm:cxn modelId="{EE41E550-45DC-4033-B795-C93815CD3088}" srcId="{49FED456-B913-48FC-9980-F173EEED2CD8}" destId="{4B5F4015-C26B-4CBF-98CA-38F48EBC8B9B}" srcOrd="4" destOrd="0" parTransId="{87908D8A-3713-4399-8B28-C870B8C39647}" sibTransId="{1EC89256-A10E-4422-9879-896B142B6666}"/>
    <dgm:cxn modelId="{5DD0298D-E3FD-4624-90DD-C78CBA57E40C}" srcId="{49FED456-B913-48FC-9980-F173EEED2CD8}" destId="{BB9B224B-386B-4033-90FF-EE30D7E5E32B}" srcOrd="3" destOrd="0" parTransId="{4E26B8CB-70FF-4E1A-9F36-1349CF1B5BF5}" sibTransId="{E691DC0C-A40D-41DB-AA40-0B21E062E55D}"/>
    <dgm:cxn modelId="{496EE79D-5B2A-46DD-9411-EC7B754ABA80}" type="presOf" srcId="{EB961BA9-3C75-470E-8D09-EA40F8A40F12}" destId="{ED5B6DBA-8D41-4CA9-80BA-86684D6C2F82}" srcOrd="0" destOrd="0" presId="urn:microsoft.com/office/officeart/2005/8/layout/chevron1"/>
    <dgm:cxn modelId="{01D45FAF-4BC8-47E9-806E-DA0F0351D723}" type="presOf" srcId="{4B5F4015-C26B-4CBF-98CA-38F48EBC8B9B}" destId="{1515AAE8-06F0-4EA9-B4BB-E49B57281009}" srcOrd="0" destOrd="0" presId="urn:microsoft.com/office/officeart/2005/8/layout/chevron1"/>
    <dgm:cxn modelId="{30E4C8FC-1F11-4A07-BE99-513C007CF134}" type="presOf" srcId="{49FED456-B913-48FC-9980-F173EEED2CD8}" destId="{EEE664FC-DC5B-4855-9008-1BAACD0C7A98}" srcOrd="0" destOrd="0" presId="urn:microsoft.com/office/officeart/2005/8/layout/chevron1"/>
    <dgm:cxn modelId="{D4F62EBD-8D5F-4F20-8C3F-DE84496C4E13}" type="presParOf" srcId="{EEE664FC-DC5B-4855-9008-1BAACD0C7A98}" destId="{2E0B1FF2-E263-4395-9BCF-D53738AA7B01}" srcOrd="0" destOrd="0" presId="urn:microsoft.com/office/officeart/2005/8/layout/chevron1"/>
    <dgm:cxn modelId="{37BAECEB-5820-4E17-968C-24FD6BEC5B84}" type="presParOf" srcId="{EEE664FC-DC5B-4855-9008-1BAACD0C7A98}" destId="{A5D774CA-6DB2-406C-90E7-9964CD75D5D6}" srcOrd="1" destOrd="0" presId="urn:microsoft.com/office/officeart/2005/8/layout/chevron1"/>
    <dgm:cxn modelId="{C4F0984B-CD76-407A-AA66-E03BCD5B006F}" type="presParOf" srcId="{EEE664FC-DC5B-4855-9008-1BAACD0C7A98}" destId="{0BAB90D1-DE0F-4EAE-83DF-27AE4500DC64}" srcOrd="2" destOrd="0" presId="urn:microsoft.com/office/officeart/2005/8/layout/chevron1"/>
    <dgm:cxn modelId="{D10E6630-7BDE-4E39-B6BA-775ADAC26C99}" type="presParOf" srcId="{EEE664FC-DC5B-4855-9008-1BAACD0C7A98}" destId="{A0B35AF9-6960-4F39-A965-97921BEEE7CA}" srcOrd="3" destOrd="0" presId="urn:microsoft.com/office/officeart/2005/8/layout/chevron1"/>
    <dgm:cxn modelId="{20CE8C83-2771-4D54-B133-2FA078C74E99}" type="presParOf" srcId="{EEE664FC-DC5B-4855-9008-1BAACD0C7A98}" destId="{ED5B6DBA-8D41-4CA9-80BA-86684D6C2F82}" srcOrd="4" destOrd="0" presId="urn:microsoft.com/office/officeart/2005/8/layout/chevron1"/>
    <dgm:cxn modelId="{2A89A3CC-4C89-4551-8230-9CAFB893010A}" type="presParOf" srcId="{EEE664FC-DC5B-4855-9008-1BAACD0C7A98}" destId="{D7B72CAA-9490-4FE9-AEEB-9C9B2610B39B}" srcOrd="5" destOrd="0" presId="urn:microsoft.com/office/officeart/2005/8/layout/chevron1"/>
    <dgm:cxn modelId="{B5495DDE-0165-40C2-8291-ECCC99A52569}" type="presParOf" srcId="{EEE664FC-DC5B-4855-9008-1BAACD0C7A98}" destId="{7976CB27-1929-4547-A531-6B4BD02AA2EB}" srcOrd="6" destOrd="0" presId="urn:microsoft.com/office/officeart/2005/8/layout/chevron1"/>
    <dgm:cxn modelId="{7D8F9FD4-C4D9-4331-A582-C9EE84FC7BC5}" type="presParOf" srcId="{EEE664FC-DC5B-4855-9008-1BAACD0C7A98}" destId="{FF668B53-F176-4C52-AC7D-40C3E9B32DA8}" srcOrd="7" destOrd="0" presId="urn:microsoft.com/office/officeart/2005/8/layout/chevron1"/>
    <dgm:cxn modelId="{111A542A-8BEF-410C-A3AE-3F4CC0164206}" type="presParOf" srcId="{EEE664FC-DC5B-4855-9008-1BAACD0C7A98}" destId="{1515AAE8-06F0-4EA9-B4BB-E49B5728100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8B4267-7140-4051-BF53-F282E181747A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2528CB-75A6-4BDC-B8F2-16588E8A3D96}">
      <dgm:prSet phldrT="[텍스트]" custT="1"/>
      <dgm:spPr/>
      <dgm:t>
        <a:bodyPr/>
        <a:lstStyle/>
        <a:p>
          <a:pPr latinLnBrk="1"/>
          <a:r>
            <a:rPr lang="en-US" altLang="ko-KR" sz="2400" dirty="0"/>
            <a:t>TEXT</a:t>
          </a:r>
          <a:endParaRPr lang="ko-KR" altLang="en-US" sz="2400" dirty="0"/>
        </a:p>
      </dgm:t>
    </dgm:pt>
    <dgm:pt modelId="{810AF63F-6AD4-45FB-84B7-A9AE0A995707}" type="parTrans" cxnId="{73235EAE-DA98-4DEF-9FB5-AA2BB1087B95}">
      <dgm:prSet/>
      <dgm:spPr/>
      <dgm:t>
        <a:bodyPr/>
        <a:lstStyle/>
        <a:p>
          <a:pPr latinLnBrk="1"/>
          <a:endParaRPr lang="ko-KR" altLang="en-US"/>
        </a:p>
      </dgm:t>
    </dgm:pt>
    <dgm:pt modelId="{8420A9A0-0E0B-4B62-B22B-E643FFF25A19}" type="sibTrans" cxnId="{73235EAE-DA98-4DEF-9FB5-AA2BB1087B95}">
      <dgm:prSet/>
      <dgm:spPr/>
      <dgm:t>
        <a:bodyPr/>
        <a:lstStyle/>
        <a:p>
          <a:pPr latinLnBrk="1"/>
          <a:endParaRPr lang="ko-KR" altLang="en-US"/>
        </a:p>
      </dgm:t>
    </dgm:pt>
    <dgm:pt modelId="{025ABB04-171D-48A8-AD24-F331A88D3EE8}">
      <dgm:prSet phldrT="[텍스트]" custT="1"/>
      <dgm:spPr/>
      <dgm:t>
        <a:bodyPr/>
        <a:lstStyle/>
        <a:p>
          <a:pPr latinLnBrk="1"/>
          <a:r>
            <a:rPr lang="en-US" altLang="ko-KR" sz="2400" dirty="0"/>
            <a:t>TEXT</a:t>
          </a:r>
          <a:endParaRPr lang="ko-KR" altLang="en-US" sz="2400" dirty="0"/>
        </a:p>
      </dgm:t>
    </dgm:pt>
    <dgm:pt modelId="{4E0971FB-E67E-45CC-8DE6-8EFE8EB36E3E}" type="parTrans" cxnId="{D90F442B-7F22-4E57-B8D0-20FB9D48440B}">
      <dgm:prSet/>
      <dgm:spPr/>
      <dgm:t>
        <a:bodyPr/>
        <a:lstStyle/>
        <a:p>
          <a:pPr latinLnBrk="1"/>
          <a:endParaRPr lang="ko-KR" altLang="en-US"/>
        </a:p>
      </dgm:t>
    </dgm:pt>
    <dgm:pt modelId="{762942B4-E488-4FCE-91C4-14EC3FA42B2C}" type="sibTrans" cxnId="{D90F442B-7F22-4E57-B8D0-20FB9D48440B}">
      <dgm:prSet/>
      <dgm:spPr/>
      <dgm:t>
        <a:bodyPr/>
        <a:lstStyle/>
        <a:p>
          <a:pPr latinLnBrk="1"/>
          <a:endParaRPr lang="ko-KR" altLang="en-US"/>
        </a:p>
      </dgm:t>
    </dgm:pt>
    <dgm:pt modelId="{7A199352-3583-42D6-9FE7-71EF783432E8}" type="pres">
      <dgm:prSet presAssocID="{778B4267-7140-4051-BF53-F282E181747A}" presName="compositeShape" presStyleCnt="0">
        <dgm:presLayoutVars>
          <dgm:chMax val="2"/>
          <dgm:dir/>
          <dgm:resizeHandles val="exact"/>
        </dgm:presLayoutVars>
      </dgm:prSet>
      <dgm:spPr/>
    </dgm:pt>
    <dgm:pt modelId="{5D66801A-94F1-4E72-BB63-00ADD7E1AAC0}" type="pres">
      <dgm:prSet presAssocID="{778B4267-7140-4051-BF53-F282E181747A}" presName="ribbon" presStyleLbl="node1" presStyleIdx="0" presStyleCnt="1" custScaleX="121604" custLinFactNeighborX="6794" custLinFactNeighborY="-94513"/>
      <dgm:spPr>
        <a:solidFill>
          <a:schemeClr val="bg1">
            <a:lumMod val="75000"/>
          </a:schemeClr>
        </a:solidFill>
      </dgm:spPr>
    </dgm:pt>
    <dgm:pt modelId="{69F942F4-8EB8-41A4-9943-4996DCA1BF60}" type="pres">
      <dgm:prSet presAssocID="{778B4267-7140-4051-BF53-F282E181747A}" presName="leftArrowText" presStyleLbl="node1" presStyleIdx="0" presStyleCnt="1" custLinFactNeighborX="11501" custLinFactNeighborY="1026">
        <dgm:presLayoutVars>
          <dgm:chMax val="0"/>
          <dgm:bulletEnabled val="1"/>
        </dgm:presLayoutVars>
      </dgm:prSet>
      <dgm:spPr/>
    </dgm:pt>
    <dgm:pt modelId="{2AA795E8-E9A2-4A7E-ADCF-EDFC259F6FBC}" type="pres">
      <dgm:prSet presAssocID="{778B4267-7140-4051-BF53-F282E181747A}" presName="rightArrowText" presStyleLbl="node1" presStyleIdx="0" presStyleCnt="1" custLinFactNeighborX="23080" custLinFactNeighborY="-4072">
        <dgm:presLayoutVars>
          <dgm:chMax val="0"/>
          <dgm:bulletEnabled val="1"/>
        </dgm:presLayoutVars>
      </dgm:prSet>
      <dgm:spPr/>
    </dgm:pt>
  </dgm:ptLst>
  <dgm:cxnLst>
    <dgm:cxn modelId="{8E52020F-90B7-4524-958C-5476621E0D24}" type="presOf" srcId="{778B4267-7140-4051-BF53-F282E181747A}" destId="{7A199352-3583-42D6-9FE7-71EF783432E8}" srcOrd="0" destOrd="0" presId="urn:microsoft.com/office/officeart/2005/8/layout/arrow6"/>
    <dgm:cxn modelId="{D90F442B-7F22-4E57-B8D0-20FB9D48440B}" srcId="{778B4267-7140-4051-BF53-F282E181747A}" destId="{025ABB04-171D-48A8-AD24-F331A88D3EE8}" srcOrd="1" destOrd="0" parTransId="{4E0971FB-E67E-45CC-8DE6-8EFE8EB36E3E}" sibTransId="{762942B4-E488-4FCE-91C4-14EC3FA42B2C}"/>
    <dgm:cxn modelId="{338B8186-7193-4E47-9862-689DA76247DB}" type="presOf" srcId="{025ABB04-171D-48A8-AD24-F331A88D3EE8}" destId="{2AA795E8-E9A2-4A7E-ADCF-EDFC259F6FBC}" srcOrd="0" destOrd="0" presId="urn:microsoft.com/office/officeart/2005/8/layout/arrow6"/>
    <dgm:cxn modelId="{73235EAE-DA98-4DEF-9FB5-AA2BB1087B95}" srcId="{778B4267-7140-4051-BF53-F282E181747A}" destId="{282528CB-75A6-4BDC-B8F2-16588E8A3D96}" srcOrd="0" destOrd="0" parTransId="{810AF63F-6AD4-45FB-84B7-A9AE0A995707}" sibTransId="{8420A9A0-0E0B-4B62-B22B-E643FFF25A19}"/>
    <dgm:cxn modelId="{4C57C0CC-4B2C-4F1B-8198-691DE4E9BF53}" type="presOf" srcId="{282528CB-75A6-4BDC-B8F2-16588E8A3D96}" destId="{69F942F4-8EB8-41A4-9943-4996DCA1BF60}" srcOrd="0" destOrd="0" presId="urn:microsoft.com/office/officeart/2005/8/layout/arrow6"/>
    <dgm:cxn modelId="{A4666FCF-1786-409B-8C2C-C3D8B2238D8D}" type="presParOf" srcId="{7A199352-3583-42D6-9FE7-71EF783432E8}" destId="{5D66801A-94F1-4E72-BB63-00ADD7E1AAC0}" srcOrd="0" destOrd="0" presId="urn:microsoft.com/office/officeart/2005/8/layout/arrow6"/>
    <dgm:cxn modelId="{6C140FDD-F50D-4AC8-BB71-241B7FE0DDEE}" type="presParOf" srcId="{7A199352-3583-42D6-9FE7-71EF783432E8}" destId="{69F942F4-8EB8-41A4-9943-4996DCA1BF60}" srcOrd="1" destOrd="0" presId="urn:microsoft.com/office/officeart/2005/8/layout/arrow6"/>
    <dgm:cxn modelId="{5B5688D1-8180-421C-9E19-0D390D04164A}" type="presParOf" srcId="{7A199352-3583-42D6-9FE7-71EF783432E8}" destId="{2AA795E8-E9A2-4A7E-ADCF-EDFC259F6FBC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209514-E212-4691-B01F-BE3B2FF1A3C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E016729-ACE0-42BE-B389-5F6A7E858C33}">
      <dgm:prSet phldrT="[텍스트]"/>
      <dgm:spPr/>
      <dgm:t>
        <a:bodyPr/>
        <a:lstStyle/>
        <a:p>
          <a:pPr latinLnBrk="1"/>
          <a:r>
            <a:rPr lang="en-US" altLang="ko-KR" dirty="0"/>
            <a:t>TEXT</a:t>
          </a:r>
          <a:endParaRPr lang="ko-KR" altLang="en-US" dirty="0"/>
        </a:p>
      </dgm:t>
    </dgm:pt>
    <dgm:pt modelId="{434CB9ED-EEA4-4320-991F-A8370F5DBE34}" type="parTrans" cxnId="{8AAEF823-8648-4A1C-9BD1-49E0A44BE8B3}">
      <dgm:prSet/>
      <dgm:spPr/>
      <dgm:t>
        <a:bodyPr/>
        <a:lstStyle/>
        <a:p>
          <a:pPr latinLnBrk="1"/>
          <a:endParaRPr lang="ko-KR" altLang="en-US"/>
        </a:p>
      </dgm:t>
    </dgm:pt>
    <dgm:pt modelId="{45C5FFBB-0E0A-4CC3-AB09-42C5B7BF08D8}" type="sibTrans" cxnId="{8AAEF823-8648-4A1C-9BD1-49E0A44BE8B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AB34C17B-8F0B-4E61-A5F1-194BFFAACD28}">
      <dgm:prSet phldrT="[텍스트]"/>
      <dgm:spPr/>
      <dgm:t>
        <a:bodyPr/>
        <a:lstStyle/>
        <a:p>
          <a:pPr latinLnBrk="1"/>
          <a:r>
            <a:rPr lang="en-US" altLang="ko-KR" dirty="0"/>
            <a:t>TEXT</a:t>
          </a:r>
          <a:endParaRPr lang="ko-KR" altLang="en-US" dirty="0"/>
        </a:p>
      </dgm:t>
    </dgm:pt>
    <dgm:pt modelId="{E13C6BB5-3781-4E46-8B9B-AD24CF5891AC}" type="parTrans" cxnId="{712E4E77-0E93-4600-841D-2B3BF76C57BB}">
      <dgm:prSet/>
      <dgm:spPr/>
      <dgm:t>
        <a:bodyPr/>
        <a:lstStyle/>
        <a:p>
          <a:pPr latinLnBrk="1"/>
          <a:endParaRPr lang="ko-KR" altLang="en-US"/>
        </a:p>
      </dgm:t>
    </dgm:pt>
    <dgm:pt modelId="{41681AEE-E488-4B07-A621-AACE270564E9}" type="sibTrans" cxnId="{712E4E77-0E93-4600-841D-2B3BF76C57BB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98D18B32-7FCB-4BD0-897F-ED2206A294CE}">
      <dgm:prSet phldrT="[텍스트]"/>
      <dgm:spPr/>
      <dgm:t>
        <a:bodyPr/>
        <a:lstStyle/>
        <a:p>
          <a:pPr latinLnBrk="1"/>
          <a:r>
            <a:rPr lang="en-US" altLang="ko-KR" dirty="0"/>
            <a:t>TEXT</a:t>
          </a:r>
          <a:endParaRPr lang="ko-KR" altLang="en-US" dirty="0"/>
        </a:p>
      </dgm:t>
    </dgm:pt>
    <dgm:pt modelId="{66D77E7F-2328-4B9C-AD41-8AC987F754F1}" type="parTrans" cxnId="{FAA3E8F1-7B2B-41D3-ACB1-D2811DC794A8}">
      <dgm:prSet/>
      <dgm:spPr/>
      <dgm:t>
        <a:bodyPr/>
        <a:lstStyle/>
        <a:p>
          <a:pPr latinLnBrk="1"/>
          <a:endParaRPr lang="ko-KR" altLang="en-US"/>
        </a:p>
      </dgm:t>
    </dgm:pt>
    <dgm:pt modelId="{6877753C-31D0-4345-BBDC-B9F7BC427199}" type="sibTrans" cxnId="{FAA3E8F1-7B2B-41D3-ACB1-D2811DC794A8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B6FBA46B-EF15-4310-8969-93D428FE3590}">
      <dgm:prSet phldrT="[텍스트]"/>
      <dgm:spPr/>
      <dgm:t>
        <a:bodyPr/>
        <a:lstStyle/>
        <a:p>
          <a:pPr latinLnBrk="1"/>
          <a:r>
            <a:rPr lang="en-US" altLang="ko-KR" dirty="0"/>
            <a:t>TEXT</a:t>
          </a:r>
          <a:endParaRPr lang="ko-KR" altLang="en-US" dirty="0"/>
        </a:p>
      </dgm:t>
    </dgm:pt>
    <dgm:pt modelId="{74EB8473-6A28-4BB0-BFE0-B2273E578E6D}" type="parTrans" cxnId="{DDF63CBA-9249-4906-B12C-4FF683670DBE}">
      <dgm:prSet/>
      <dgm:spPr/>
      <dgm:t>
        <a:bodyPr/>
        <a:lstStyle/>
        <a:p>
          <a:pPr latinLnBrk="1"/>
          <a:endParaRPr lang="ko-KR" altLang="en-US"/>
        </a:p>
      </dgm:t>
    </dgm:pt>
    <dgm:pt modelId="{435D76B1-B0B0-49E7-8706-30E54C04204C}" type="sibTrans" cxnId="{DDF63CBA-9249-4906-B12C-4FF683670DB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03357759-55BC-4F34-A577-4F2208CFA6C8}">
      <dgm:prSet phldrT="[텍스트]"/>
      <dgm:spPr/>
      <dgm:t>
        <a:bodyPr/>
        <a:lstStyle/>
        <a:p>
          <a:pPr latinLnBrk="1"/>
          <a:r>
            <a:rPr lang="en-US" altLang="ko-KR" dirty="0"/>
            <a:t>TEXT</a:t>
          </a:r>
          <a:endParaRPr lang="ko-KR" altLang="en-US" dirty="0"/>
        </a:p>
      </dgm:t>
    </dgm:pt>
    <dgm:pt modelId="{7C978A32-0E6C-4794-97DA-F045DB209C50}" type="parTrans" cxnId="{323F0E3D-E134-4BA7-A549-327EA5733DF0}">
      <dgm:prSet/>
      <dgm:spPr/>
      <dgm:t>
        <a:bodyPr/>
        <a:lstStyle/>
        <a:p>
          <a:pPr latinLnBrk="1"/>
          <a:endParaRPr lang="ko-KR" altLang="en-US"/>
        </a:p>
      </dgm:t>
    </dgm:pt>
    <dgm:pt modelId="{ECA9F091-7BF9-46B5-9238-AEB57FF33D37}" type="sibTrans" cxnId="{323F0E3D-E134-4BA7-A549-327EA5733DF0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80BE1D34-55BE-494B-8575-AC6062301351}" type="pres">
      <dgm:prSet presAssocID="{4C209514-E212-4691-B01F-BE3B2FF1A3CE}" presName="cycle" presStyleCnt="0">
        <dgm:presLayoutVars>
          <dgm:dir/>
          <dgm:resizeHandles val="exact"/>
        </dgm:presLayoutVars>
      </dgm:prSet>
      <dgm:spPr/>
    </dgm:pt>
    <dgm:pt modelId="{B1C6A3F2-BAB0-44EE-BF1B-6DFC0D8EECF1}" type="pres">
      <dgm:prSet presAssocID="{6E016729-ACE0-42BE-B389-5F6A7E858C33}" presName="dummy" presStyleCnt="0"/>
      <dgm:spPr/>
    </dgm:pt>
    <dgm:pt modelId="{115D7991-9FED-4F86-94CF-25A72E5E6548}" type="pres">
      <dgm:prSet presAssocID="{6E016729-ACE0-42BE-B389-5F6A7E858C33}" presName="node" presStyleLbl="revTx" presStyleIdx="0" presStyleCnt="5">
        <dgm:presLayoutVars>
          <dgm:bulletEnabled val="1"/>
        </dgm:presLayoutVars>
      </dgm:prSet>
      <dgm:spPr/>
    </dgm:pt>
    <dgm:pt modelId="{E6949ED2-6144-4309-BACF-12CA58927F76}" type="pres">
      <dgm:prSet presAssocID="{45C5FFBB-0E0A-4CC3-AB09-42C5B7BF08D8}" presName="sibTrans" presStyleLbl="node1" presStyleIdx="0" presStyleCnt="5" custLinFactNeighborX="44" custLinFactNeighborY="-13"/>
      <dgm:spPr/>
    </dgm:pt>
    <dgm:pt modelId="{4B4BA868-E89C-47A5-8C37-601602295C03}" type="pres">
      <dgm:prSet presAssocID="{AB34C17B-8F0B-4E61-A5F1-194BFFAACD28}" presName="dummy" presStyleCnt="0"/>
      <dgm:spPr/>
    </dgm:pt>
    <dgm:pt modelId="{3F84EB90-F0E9-4808-BC82-B5902306AB76}" type="pres">
      <dgm:prSet presAssocID="{AB34C17B-8F0B-4E61-A5F1-194BFFAACD28}" presName="node" presStyleLbl="revTx" presStyleIdx="1" presStyleCnt="5">
        <dgm:presLayoutVars>
          <dgm:bulletEnabled val="1"/>
        </dgm:presLayoutVars>
      </dgm:prSet>
      <dgm:spPr/>
    </dgm:pt>
    <dgm:pt modelId="{CD189480-6B99-441C-BE77-61A68F44D72D}" type="pres">
      <dgm:prSet presAssocID="{41681AEE-E488-4B07-A621-AACE270564E9}" presName="sibTrans" presStyleLbl="node1" presStyleIdx="1" presStyleCnt="5"/>
      <dgm:spPr/>
    </dgm:pt>
    <dgm:pt modelId="{89EB03D0-B544-4008-825F-6B4637F20286}" type="pres">
      <dgm:prSet presAssocID="{98D18B32-7FCB-4BD0-897F-ED2206A294CE}" presName="dummy" presStyleCnt="0"/>
      <dgm:spPr/>
    </dgm:pt>
    <dgm:pt modelId="{3A2F983E-52B6-44DB-A887-88938A81869F}" type="pres">
      <dgm:prSet presAssocID="{98D18B32-7FCB-4BD0-897F-ED2206A294CE}" presName="node" presStyleLbl="revTx" presStyleIdx="2" presStyleCnt="5">
        <dgm:presLayoutVars>
          <dgm:bulletEnabled val="1"/>
        </dgm:presLayoutVars>
      </dgm:prSet>
      <dgm:spPr/>
    </dgm:pt>
    <dgm:pt modelId="{F8CDBBD7-2F86-4F56-962C-E437D20F7BEE}" type="pres">
      <dgm:prSet presAssocID="{6877753C-31D0-4345-BBDC-B9F7BC427199}" presName="sibTrans" presStyleLbl="node1" presStyleIdx="2" presStyleCnt="5"/>
      <dgm:spPr/>
    </dgm:pt>
    <dgm:pt modelId="{360B2E17-9A19-4319-A186-8D93AE259588}" type="pres">
      <dgm:prSet presAssocID="{B6FBA46B-EF15-4310-8969-93D428FE3590}" presName="dummy" presStyleCnt="0"/>
      <dgm:spPr/>
    </dgm:pt>
    <dgm:pt modelId="{DF72DC0B-DB40-4C8C-B104-B6D123A4FDD8}" type="pres">
      <dgm:prSet presAssocID="{B6FBA46B-EF15-4310-8969-93D428FE3590}" presName="node" presStyleLbl="revTx" presStyleIdx="3" presStyleCnt="5">
        <dgm:presLayoutVars>
          <dgm:bulletEnabled val="1"/>
        </dgm:presLayoutVars>
      </dgm:prSet>
      <dgm:spPr/>
    </dgm:pt>
    <dgm:pt modelId="{187386F9-0225-4CDB-8D38-B1367E7DE895}" type="pres">
      <dgm:prSet presAssocID="{435D76B1-B0B0-49E7-8706-30E54C04204C}" presName="sibTrans" presStyleLbl="node1" presStyleIdx="3" presStyleCnt="5"/>
      <dgm:spPr/>
    </dgm:pt>
    <dgm:pt modelId="{1BE799DE-750B-46CB-8A0A-B911A8A18DFD}" type="pres">
      <dgm:prSet presAssocID="{03357759-55BC-4F34-A577-4F2208CFA6C8}" presName="dummy" presStyleCnt="0"/>
      <dgm:spPr/>
    </dgm:pt>
    <dgm:pt modelId="{BAFE4B1C-1391-4B01-BBB6-4F35D2B706A3}" type="pres">
      <dgm:prSet presAssocID="{03357759-55BC-4F34-A577-4F2208CFA6C8}" presName="node" presStyleLbl="revTx" presStyleIdx="4" presStyleCnt="5">
        <dgm:presLayoutVars>
          <dgm:bulletEnabled val="1"/>
        </dgm:presLayoutVars>
      </dgm:prSet>
      <dgm:spPr/>
    </dgm:pt>
    <dgm:pt modelId="{060605F0-0E42-4F32-837D-56A15113B908}" type="pres">
      <dgm:prSet presAssocID="{ECA9F091-7BF9-46B5-9238-AEB57FF33D37}" presName="sibTrans" presStyleLbl="node1" presStyleIdx="4" presStyleCnt="5"/>
      <dgm:spPr/>
    </dgm:pt>
  </dgm:ptLst>
  <dgm:cxnLst>
    <dgm:cxn modelId="{01A3BD06-E198-4FBE-8956-9062042BFB1E}" type="presOf" srcId="{435D76B1-B0B0-49E7-8706-30E54C04204C}" destId="{187386F9-0225-4CDB-8D38-B1367E7DE895}" srcOrd="0" destOrd="0" presId="urn:microsoft.com/office/officeart/2005/8/layout/cycle1"/>
    <dgm:cxn modelId="{8AAEF823-8648-4A1C-9BD1-49E0A44BE8B3}" srcId="{4C209514-E212-4691-B01F-BE3B2FF1A3CE}" destId="{6E016729-ACE0-42BE-B389-5F6A7E858C33}" srcOrd="0" destOrd="0" parTransId="{434CB9ED-EEA4-4320-991F-A8370F5DBE34}" sibTransId="{45C5FFBB-0E0A-4CC3-AB09-42C5B7BF08D8}"/>
    <dgm:cxn modelId="{323F0E3D-E134-4BA7-A549-327EA5733DF0}" srcId="{4C209514-E212-4691-B01F-BE3B2FF1A3CE}" destId="{03357759-55BC-4F34-A577-4F2208CFA6C8}" srcOrd="4" destOrd="0" parTransId="{7C978A32-0E6C-4794-97DA-F045DB209C50}" sibTransId="{ECA9F091-7BF9-46B5-9238-AEB57FF33D37}"/>
    <dgm:cxn modelId="{8026A84B-ABF7-41AA-B046-948F4E6ABE15}" type="presOf" srcId="{45C5FFBB-0E0A-4CC3-AB09-42C5B7BF08D8}" destId="{E6949ED2-6144-4309-BACF-12CA58927F76}" srcOrd="0" destOrd="0" presId="urn:microsoft.com/office/officeart/2005/8/layout/cycle1"/>
    <dgm:cxn modelId="{712E4E77-0E93-4600-841D-2B3BF76C57BB}" srcId="{4C209514-E212-4691-B01F-BE3B2FF1A3CE}" destId="{AB34C17B-8F0B-4E61-A5F1-194BFFAACD28}" srcOrd="1" destOrd="0" parTransId="{E13C6BB5-3781-4E46-8B9B-AD24CF5891AC}" sibTransId="{41681AEE-E488-4B07-A621-AACE270564E9}"/>
    <dgm:cxn modelId="{3FBA7485-4637-427B-BA57-C66BCD358E71}" type="presOf" srcId="{41681AEE-E488-4B07-A621-AACE270564E9}" destId="{CD189480-6B99-441C-BE77-61A68F44D72D}" srcOrd="0" destOrd="0" presId="urn:microsoft.com/office/officeart/2005/8/layout/cycle1"/>
    <dgm:cxn modelId="{45B4AD95-50B0-4335-BFB8-6AD3E4B3B6FF}" type="presOf" srcId="{6E016729-ACE0-42BE-B389-5F6A7E858C33}" destId="{115D7991-9FED-4F86-94CF-25A72E5E6548}" srcOrd="0" destOrd="0" presId="urn:microsoft.com/office/officeart/2005/8/layout/cycle1"/>
    <dgm:cxn modelId="{9106A9AE-3C9C-41F3-8B06-17A29B48A2E3}" type="presOf" srcId="{B6FBA46B-EF15-4310-8969-93D428FE3590}" destId="{DF72DC0B-DB40-4C8C-B104-B6D123A4FDD8}" srcOrd="0" destOrd="0" presId="urn:microsoft.com/office/officeart/2005/8/layout/cycle1"/>
    <dgm:cxn modelId="{F416A8B2-AC20-450C-9E94-A85AE537622C}" type="presOf" srcId="{03357759-55BC-4F34-A577-4F2208CFA6C8}" destId="{BAFE4B1C-1391-4B01-BBB6-4F35D2B706A3}" srcOrd="0" destOrd="0" presId="urn:microsoft.com/office/officeart/2005/8/layout/cycle1"/>
    <dgm:cxn modelId="{DDF63CBA-9249-4906-B12C-4FF683670DBE}" srcId="{4C209514-E212-4691-B01F-BE3B2FF1A3CE}" destId="{B6FBA46B-EF15-4310-8969-93D428FE3590}" srcOrd="3" destOrd="0" parTransId="{74EB8473-6A28-4BB0-BFE0-B2273E578E6D}" sibTransId="{435D76B1-B0B0-49E7-8706-30E54C04204C}"/>
    <dgm:cxn modelId="{746534BF-3734-4DD2-84A2-513526A88204}" type="presOf" srcId="{98D18B32-7FCB-4BD0-897F-ED2206A294CE}" destId="{3A2F983E-52B6-44DB-A887-88938A81869F}" srcOrd="0" destOrd="0" presId="urn:microsoft.com/office/officeart/2005/8/layout/cycle1"/>
    <dgm:cxn modelId="{9C1395C4-581A-4169-AC9B-2FE6642CDDC6}" type="presOf" srcId="{4C209514-E212-4691-B01F-BE3B2FF1A3CE}" destId="{80BE1D34-55BE-494B-8575-AC6062301351}" srcOrd="0" destOrd="0" presId="urn:microsoft.com/office/officeart/2005/8/layout/cycle1"/>
    <dgm:cxn modelId="{EAE821D5-866B-4946-A3B8-8C10268C7CF5}" type="presOf" srcId="{ECA9F091-7BF9-46B5-9238-AEB57FF33D37}" destId="{060605F0-0E42-4F32-837D-56A15113B908}" srcOrd="0" destOrd="0" presId="urn:microsoft.com/office/officeart/2005/8/layout/cycle1"/>
    <dgm:cxn modelId="{093086D9-2952-4A7D-AF12-531396F2D6C3}" type="presOf" srcId="{AB34C17B-8F0B-4E61-A5F1-194BFFAACD28}" destId="{3F84EB90-F0E9-4808-BC82-B5902306AB76}" srcOrd="0" destOrd="0" presId="urn:microsoft.com/office/officeart/2005/8/layout/cycle1"/>
    <dgm:cxn modelId="{FAA3E8F1-7B2B-41D3-ACB1-D2811DC794A8}" srcId="{4C209514-E212-4691-B01F-BE3B2FF1A3CE}" destId="{98D18B32-7FCB-4BD0-897F-ED2206A294CE}" srcOrd="2" destOrd="0" parTransId="{66D77E7F-2328-4B9C-AD41-8AC987F754F1}" sibTransId="{6877753C-31D0-4345-BBDC-B9F7BC427199}"/>
    <dgm:cxn modelId="{2897FAF2-992F-437F-A2EA-BDAB8FE45092}" type="presOf" srcId="{6877753C-31D0-4345-BBDC-B9F7BC427199}" destId="{F8CDBBD7-2F86-4F56-962C-E437D20F7BEE}" srcOrd="0" destOrd="0" presId="urn:microsoft.com/office/officeart/2005/8/layout/cycle1"/>
    <dgm:cxn modelId="{920B7CAA-E27B-4EFF-84C1-DF0D2E34FBB0}" type="presParOf" srcId="{80BE1D34-55BE-494B-8575-AC6062301351}" destId="{B1C6A3F2-BAB0-44EE-BF1B-6DFC0D8EECF1}" srcOrd="0" destOrd="0" presId="urn:microsoft.com/office/officeart/2005/8/layout/cycle1"/>
    <dgm:cxn modelId="{44374B7C-D92E-412A-A801-6D2BD6E071FA}" type="presParOf" srcId="{80BE1D34-55BE-494B-8575-AC6062301351}" destId="{115D7991-9FED-4F86-94CF-25A72E5E6548}" srcOrd="1" destOrd="0" presId="urn:microsoft.com/office/officeart/2005/8/layout/cycle1"/>
    <dgm:cxn modelId="{7F8B39EE-1221-41A8-89E5-86530ECFB7E8}" type="presParOf" srcId="{80BE1D34-55BE-494B-8575-AC6062301351}" destId="{E6949ED2-6144-4309-BACF-12CA58927F76}" srcOrd="2" destOrd="0" presId="urn:microsoft.com/office/officeart/2005/8/layout/cycle1"/>
    <dgm:cxn modelId="{A3430F9C-9BAB-4848-ACBB-34FF9C10D417}" type="presParOf" srcId="{80BE1D34-55BE-494B-8575-AC6062301351}" destId="{4B4BA868-E89C-47A5-8C37-601602295C03}" srcOrd="3" destOrd="0" presId="urn:microsoft.com/office/officeart/2005/8/layout/cycle1"/>
    <dgm:cxn modelId="{50F5DB0B-C5EA-4749-9EBE-B71C8285751C}" type="presParOf" srcId="{80BE1D34-55BE-494B-8575-AC6062301351}" destId="{3F84EB90-F0E9-4808-BC82-B5902306AB76}" srcOrd="4" destOrd="0" presId="urn:microsoft.com/office/officeart/2005/8/layout/cycle1"/>
    <dgm:cxn modelId="{EEF82CE7-C5CC-4896-85AD-370F65F2629E}" type="presParOf" srcId="{80BE1D34-55BE-494B-8575-AC6062301351}" destId="{CD189480-6B99-441C-BE77-61A68F44D72D}" srcOrd="5" destOrd="0" presId="urn:microsoft.com/office/officeart/2005/8/layout/cycle1"/>
    <dgm:cxn modelId="{A4334F84-1756-4E3A-BD84-5B26EDEBFB9A}" type="presParOf" srcId="{80BE1D34-55BE-494B-8575-AC6062301351}" destId="{89EB03D0-B544-4008-825F-6B4637F20286}" srcOrd="6" destOrd="0" presId="urn:microsoft.com/office/officeart/2005/8/layout/cycle1"/>
    <dgm:cxn modelId="{C94F4E37-D7FF-4A84-97D6-8EB1EE43F4B7}" type="presParOf" srcId="{80BE1D34-55BE-494B-8575-AC6062301351}" destId="{3A2F983E-52B6-44DB-A887-88938A81869F}" srcOrd="7" destOrd="0" presId="urn:microsoft.com/office/officeart/2005/8/layout/cycle1"/>
    <dgm:cxn modelId="{25AC1FC4-D3C9-4607-AE78-C3FC7CCCAA41}" type="presParOf" srcId="{80BE1D34-55BE-494B-8575-AC6062301351}" destId="{F8CDBBD7-2F86-4F56-962C-E437D20F7BEE}" srcOrd="8" destOrd="0" presId="urn:microsoft.com/office/officeart/2005/8/layout/cycle1"/>
    <dgm:cxn modelId="{E467C0C6-3B43-4472-8D4C-9BB312BB9527}" type="presParOf" srcId="{80BE1D34-55BE-494B-8575-AC6062301351}" destId="{360B2E17-9A19-4319-A186-8D93AE259588}" srcOrd="9" destOrd="0" presId="urn:microsoft.com/office/officeart/2005/8/layout/cycle1"/>
    <dgm:cxn modelId="{80C4B484-B3A5-47C3-9F26-22ED22C69B17}" type="presParOf" srcId="{80BE1D34-55BE-494B-8575-AC6062301351}" destId="{DF72DC0B-DB40-4C8C-B104-B6D123A4FDD8}" srcOrd="10" destOrd="0" presId="urn:microsoft.com/office/officeart/2005/8/layout/cycle1"/>
    <dgm:cxn modelId="{F9EA8AE4-66D1-4F3C-AACC-D3A81D941EA6}" type="presParOf" srcId="{80BE1D34-55BE-494B-8575-AC6062301351}" destId="{187386F9-0225-4CDB-8D38-B1367E7DE895}" srcOrd="11" destOrd="0" presId="urn:microsoft.com/office/officeart/2005/8/layout/cycle1"/>
    <dgm:cxn modelId="{BD79F793-014E-46C5-A7F9-1B33DBBF4221}" type="presParOf" srcId="{80BE1D34-55BE-494B-8575-AC6062301351}" destId="{1BE799DE-750B-46CB-8A0A-B911A8A18DFD}" srcOrd="12" destOrd="0" presId="urn:microsoft.com/office/officeart/2005/8/layout/cycle1"/>
    <dgm:cxn modelId="{4D646217-EBF1-47BD-B4DC-8F9B82F2C3B5}" type="presParOf" srcId="{80BE1D34-55BE-494B-8575-AC6062301351}" destId="{BAFE4B1C-1391-4B01-BBB6-4F35D2B706A3}" srcOrd="13" destOrd="0" presId="urn:microsoft.com/office/officeart/2005/8/layout/cycle1"/>
    <dgm:cxn modelId="{0A3C4881-27E8-4D2B-B347-F280C23A1F72}" type="presParOf" srcId="{80BE1D34-55BE-494B-8575-AC6062301351}" destId="{060605F0-0E42-4F32-837D-56A15113B90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3B30AC-2911-4AFE-9C98-B20C4016B5A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DB28ACD-1EC5-4545-B554-A6EEAE9D6C11}">
      <dgm:prSet phldrT="[텍스트]"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r>
            <a: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rPr>
            <a:t>TEXT</a:t>
          </a:r>
          <a:endParaRPr lang="ko-KR" altLang="en-US" sz="24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8FF2A33-04E9-4E0D-A8B4-66FE37C2B24F}" type="parTrans" cxnId="{57515D84-D29C-439B-964A-03BD9DAE3171}">
      <dgm:prSet/>
      <dgm:spPr/>
      <dgm:t>
        <a:bodyPr/>
        <a:lstStyle/>
        <a:p>
          <a:pPr latinLnBrk="1"/>
          <a:endParaRPr lang="ko-KR" altLang="en-US" sz="1200">
            <a:solidFill>
              <a:schemeClr val="bg1"/>
            </a:solidFill>
          </a:endParaRPr>
        </a:p>
      </dgm:t>
    </dgm:pt>
    <dgm:pt modelId="{FDABCD1C-39CA-447F-9BC9-81561435C82F}" type="sibTrans" cxnId="{57515D84-D29C-439B-964A-03BD9DAE3171}">
      <dgm:prSet/>
      <dgm:spPr/>
      <dgm:t>
        <a:bodyPr/>
        <a:lstStyle/>
        <a:p>
          <a:pPr latinLnBrk="1"/>
          <a:endParaRPr lang="ko-KR" altLang="en-US" sz="1200">
            <a:solidFill>
              <a:schemeClr val="bg1"/>
            </a:solidFill>
          </a:endParaRPr>
        </a:p>
      </dgm:t>
    </dgm:pt>
    <dgm:pt modelId="{EA9901E8-9C94-4D61-A1B5-DFBA79A9828C}">
      <dgm:prSet phldrT="[텍스트]" custT="1"/>
      <dgm:spPr>
        <a:solidFill>
          <a:schemeClr val="bg1">
            <a:lumMod val="85000"/>
            <a:alpha val="76000"/>
          </a:schemeClr>
        </a:solidFill>
      </dgm:spPr>
      <dgm:t>
        <a:bodyPr/>
        <a:lstStyle/>
        <a:p>
          <a:pPr latinLnBrk="1"/>
          <a:r>
            <a:rPr lang="en-US" altLang="ko-KR" sz="2400" dirty="0">
              <a:solidFill>
                <a:schemeClr val="bg1"/>
              </a:solidFill>
            </a:rPr>
            <a:t>TEXT</a:t>
          </a:r>
          <a:endParaRPr lang="ko-KR" altLang="en-US" sz="2400" dirty="0">
            <a:solidFill>
              <a:schemeClr val="bg1"/>
            </a:solidFill>
          </a:endParaRPr>
        </a:p>
      </dgm:t>
    </dgm:pt>
    <dgm:pt modelId="{FB09335F-67DD-4825-88B5-4FCCDCCFE5CA}" type="parTrans" cxnId="{1E002C97-AC7B-4EE3-BB88-CA447CD8622A}">
      <dgm:prSet/>
      <dgm:spPr/>
      <dgm:t>
        <a:bodyPr/>
        <a:lstStyle/>
        <a:p>
          <a:pPr latinLnBrk="1"/>
          <a:endParaRPr lang="ko-KR" altLang="en-US" sz="1200">
            <a:solidFill>
              <a:schemeClr val="bg1"/>
            </a:solidFill>
          </a:endParaRPr>
        </a:p>
      </dgm:t>
    </dgm:pt>
    <dgm:pt modelId="{72EB405B-6262-436F-8E35-0D1A2950DC51}" type="sibTrans" cxnId="{1E002C97-AC7B-4EE3-BB88-CA447CD8622A}">
      <dgm:prSet/>
      <dgm:spPr/>
      <dgm:t>
        <a:bodyPr/>
        <a:lstStyle/>
        <a:p>
          <a:pPr latinLnBrk="1"/>
          <a:endParaRPr lang="ko-KR" altLang="en-US" sz="1200">
            <a:solidFill>
              <a:schemeClr val="bg1"/>
            </a:solidFill>
          </a:endParaRPr>
        </a:p>
      </dgm:t>
    </dgm:pt>
    <dgm:pt modelId="{DCA32E8A-5B5E-4EBA-A7F9-8B37DAE2CFCC}">
      <dgm:prSet phldrT="[텍스트]" custT="1"/>
      <dgm:spPr>
        <a:solidFill>
          <a:schemeClr val="bg1">
            <a:lumMod val="75000"/>
            <a:alpha val="88000"/>
          </a:schemeClr>
        </a:solidFill>
      </dgm:spPr>
      <dgm:t>
        <a:bodyPr/>
        <a:lstStyle/>
        <a:p>
          <a:pPr latinLnBrk="1"/>
          <a:r>
            <a:rPr lang="en-US" altLang="ko-KR" sz="2400" dirty="0">
              <a:solidFill>
                <a:schemeClr val="bg1"/>
              </a:solidFill>
            </a:rPr>
            <a:t>TEXT</a:t>
          </a:r>
          <a:endParaRPr lang="ko-KR" altLang="en-US" sz="2400" dirty="0">
            <a:solidFill>
              <a:schemeClr val="bg1"/>
            </a:solidFill>
          </a:endParaRPr>
        </a:p>
      </dgm:t>
    </dgm:pt>
    <dgm:pt modelId="{007B8CE9-7AE2-4754-83CC-1B7043A5E4F3}" type="parTrans" cxnId="{40E608BD-9F5D-4A72-BE37-41E7BEF3D963}">
      <dgm:prSet/>
      <dgm:spPr/>
      <dgm:t>
        <a:bodyPr/>
        <a:lstStyle/>
        <a:p>
          <a:pPr latinLnBrk="1"/>
          <a:endParaRPr lang="ko-KR" altLang="en-US" sz="1200">
            <a:solidFill>
              <a:schemeClr val="bg1"/>
            </a:solidFill>
          </a:endParaRPr>
        </a:p>
      </dgm:t>
    </dgm:pt>
    <dgm:pt modelId="{96E057AA-8FED-4130-9B1F-7C6909B9E2B4}" type="sibTrans" cxnId="{40E608BD-9F5D-4A72-BE37-41E7BEF3D963}">
      <dgm:prSet/>
      <dgm:spPr/>
      <dgm:t>
        <a:bodyPr/>
        <a:lstStyle/>
        <a:p>
          <a:pPr latinLnBrk="1"/>
          <a:endParaRPr lang="ko-KR" altLang="en-US" sz="1200">
            <a:solidFill>
              <a:schemeClr val="bg1"/>
            </a:solidFill>
          </a:endParaRPr>
        </a:p>
      </dgm:t>
    </dgm:pt>
    <dgm:pt modelId="{7003D442-15A0-4273-A1E9-F15DBEC8E9C0}">
      <dgm:prSet phldrT="[텍스트]" custT="1"/>
      <dgm:spPr>
        <a:solidFill>
          <a:srgbClr val="0070C0">
            <a:alpha val="68000"/>
          </a:srgbClr>
        </a:solidFill>
      </dgm:spPr>
      <dgm:t>
        <a:bodyPr/>
        <a:lstStyle/>
        <a:p>
          <a:pPr latinLnBrk="1"/>
          <a:r>
            <a:rPr lang="en-US" altLang="ko-KR" sz="2400" dirty="0">
              <a:solidFill>
                <a:schemeClr val="bg1"/>
              </a:solidFill>
            </a:rPr>
            <a:t>TEXT</a:t>
          </a:r>
          <a:endParaRPr lang="ko-KR" altLang="en-US" sz="2400" dirty="0">
            <a:solidFill>
              <a:schemeClr val="bg1"/>
            </a:solidFill>
          </a:endParaRPr>
        </a:p>
      </dgm:t>
    </dgm:pt>
    <dgm:pt modelId="{2E35678E-E59B-4919-A1BD-64657D5E0BC1}" type="parTrans" cxnId="{FE64F043-B46D-47AA-A7F4-5C74C9457E1B}">
      <dgm:prSet/>
      <dgm:spPr/>
      <dgm:t>
        <a:bodyPr/>
        <a:lstStyle/>
        <a:p>
          <a:pPr latinLnBrk="1"/>
          <a:endParaRPr lang="ko-KR" altLang="en-US" sz="1200">
            <a:solidFill>
              <a:schemeClr val="bg1"/>
            </a:solidFill>
          </a:endParaRPr>
        </a:p>
      </dgm:t>
    </dgm:pt>
    <dgm:pt modelId="{260A6C9D-E0CF-458C-A635-F1CDAB6FFC99}" type="sibTrans" cxnId="{FE64F043-B46D-47AA-A7F4-5C74C9457E1B}">
      <dgm:prSet/>
      <dgm:spPr/>
      <dgm:t>
        <a:bodyPr/>
        <a:lstStyle/>
        <a:p>
          <a:pPr latinLnBrk="1"/>
          <a:endParaRPr lang="ko-KR" altLang="en-US" sz="1200">
            <a:solidFill>
              <a:schemeClr val="bg1"/>
            </a:solidFill>
          </a:endParaRPr>
        </a:p>
      </dgm:t>
    </dgm:pt>
    <dgm:pt modelId="{A9BD22C9-5670-4BE4-A6DF-9F10022F598B}" type="pres">
      <dgm:prSet presAssocID="{7A3B30AC-2911-4AFE-9C98-B20C4016B5AE}" presName="Name0" presStyleCnt="0">
        <dgm:presLayoutVars>
          <dgm:dir/>
          <dgm:resizeHandles val="exact"/>
        </dgm:presLayoutVars>
      </dgm:prSet>
      <dgm:spPr/>
    </dgm:pt>
    <dgm:pt modelId="{3BF4A088-7535-4049-9775-682E779A9546}" type="pres">
      <dgm:prSet presAssocID="{2DB28ACD-1EC5-4545-B554-A6EEAE9D6C11}" presName="Name5" presStyleLbl="vennNode1" presStyleIdx="0" presStyleCnt="4" custLinFactNeighborX="-23485" custLinFactNeighborY="1728">
        <dgm:presLayoutVars>
          <dgm:bulletEnabled val="1"/>
        </dgm:presLayoutVars>
      </dgm:prSet>
      <dgm:spPr/>
    </dgm:pt>
    <dgm:pt modelId="{D6251658-53FC-4358-BEDA-64E1B0F8D132}" type="pres">
      <dgm:prSet presAssocID="{FDABCD1C-39CA-447F-9BC9-81561435C82F}" presName="space" presStyleCnt="0"/>
      <dgm:spPr/>
    </dgm:pt>
    <dgm:pt modelId="{68EFAA39-41A1-4637-A7F9-6EB4C65BF79A}" type="pres">
      <dgm:prSet presAssocID="{EA9901E8-9C94-4D61-A1B5-DFBA79A9828C}" presName="Name5" presStyleLbl="vennNode1" presStyleIdx="1" presStyleCnt="4" custLinFactNeighborX="-9729" custLinFactNeighborY="1729">
        <dgm:presLayoutVars>
          <dgm:bulletEnabled val="1"/>
        </dgm:presLayoutVars>
      </dgm:prSet>
      <dgm:spPr/>
    </dgm:pt>
    <dgm:pt modelId="{36ACE756-3680-46ED-945D-7AC48B59B152}" type="pres">
      <dgm:prSet presAssocID="{72EB405B-6262-436F-8E35-0D1A2950DC51}" presName="space" presStyleCnt="0"/>
      <dgm:spPr/>
    </dgm:pt>
    <dgm:pt modelId="{ECAB5538-C66A-4006-BF45-4719D2FAF819}" type="pres">
      <dgm:prSet presAssocID="{DCA32E8A-5B5E-4EBA-A7F9-8B37DAE2CFCC}" presName="Name5" presStyleLbl="vennNode1" presStyleIdx="2" presStyleCnt="4">
        <dgm:presLayoutVars>
          <dgm:bulletEnabled val="1"/>
        </dgm:presLayoutVars>
      </dgm:prSet>
      <dgm:spPr/>
    </dgm:pt>
    <dgm:pt modelId="{CDC04F70-CB86-4586-A7F3-138873EC1DFC}" type="pres">
      <dgm:prSet presAssocID="{96E057AA-8FED-4130-9B1F-7C6909B9E2B4}" presName="space" presStyleCnt="0"/>
      <dgm:spPr/>
    </dgm:pt>
    <dgm:pt modelId="{2F92E392-C8F8-4EB8-8986-F094B96A4FB5}" type="pres">
      <dgm:prSet presAssocID="{7003D442-15A0-4273-A1E9-F15DBEC8E9C0}" presName="Name5" presStyleLbl="vennNode1" presStyleIdx="3" presStyleCnt="4" custLinFactNeighborX="40770" custLinFactNeighborY="-2869">
        <dgm:presLayoutVars>
          <dgm:bulletEnabled val="1"/>
        </dgm:presLayoutVars>
      </dgm:prSet>
      <dgm:spPr/>
    </dgm:pt>
  </dgm:ptLst>
  <dgm:cxnLst>
    <dgm:cxn modelId="{B5C78739-D6B7-444B-89A2-EA1EFA519FCF}" type="presOf" srcId="{7A3B30AC-2911-4AFE-9C98-B20C4016B5AE}" destId="{A9BD22C9-5670-4BE4-A6DF-9F10022F598B}" srcOrd="0" destOrd="0" presId="urn:microsoft.com/office/officeart/2005/8/layout/venn3"/>
    <dgm:cxn modelId="{BD340142-C50E-4DA9-82D4-D1AE35263A64}" type="presOf" srcId="{7003D442-15A0-4273-A1E9-F15DBEC8E9C0}" destId="{2F92E392-C8F8-4EB8-8986-F094B96A4FB5}" srcOrd="0" destOrd="0" presId="urn:microsoft.com/office/officeart/2005/8/layout/venn3"/>
    <dgm:cxn modelId="{FE64F043-B46D-47AA-A7F4-5C74C9457E1B}" srcId="{7A3B30AC-2911-4AFE-9C98-B20C4016B5AE}" destId="{7003D442-15A0-4273-A1E9-F15DBEC8E9C0}" srcOrd="3" destOrd="0" parTransId="{2E35678E-E59B-4919-A1BD-64657D5E0BC1}" sibTransId="{260A6C9D-E0CF-458C-A635-F1CDAB6FFC99}"/>
    <dgm:cxn modelId="{DD06BB6D-7D72-4854-9C5F-0CE4D357FFC3}" type="presOf" srcId="{DCA32E8A-5B5E-4EBA-A7F9-8B37DAE2CFCC}" destId="{ECAB5538-C66A-4006-BF45-4719D2FAF819}" srcOrd="0" destOrd="0" presId="urn:microsoft.com/office/officeart/2005/8/layout/venn3"/>
    <dgm:cxn modelId="{57515D84-D29C-439B-964A-03BD9DAE3171}" srcId="{7A3B30AC-2911-4AFE-9C98-B20C4016B5AE}" destId="{2DB28ACD-1EC5-4545-B554-A6EEAE9D6C11}" srcOrd="0" destOrd="0" parTransId="{38FF2A33-04E9-4E0D-A8B4-66FE37C2B24F}" sibTransId="{FDABCD1C-39CA-447F-9BC9-81561435C82F}"/>
    <dgm:cxn modelId="{1E002C97-AC7B-4EE3-BB88-CA447CD8622A}" srcId="{7A3B30AC-2911-4AFE-9C98-B20C4016B5AE}" destId="{EA9901E8-9C94-4D61-A1B5-DFBA79A9828C}" srcOrd="1" destOrd="0" parTransId="{FB09335F-67DD-4825-88B5-4FCCDCCFE5CA}" sibTransId="{72EB405B-6262-436F-8E35-0D1A2950DC51}"/>
    <dgm:cxn modelId="{40E608BD-9F5D-4A72-BE37-41E7BEF3D963}" srcId="{7A3B30AC-2911-4AFE-9C98-B20C4016B5AE}" destId="{DCA32E8A-5B5E-4EBA-A7F9-8B37DAE2CFCC}" srcOrd="2" destOrd="0" parTransId="{007B8CE9-7AE2-4754-83CC-1B7043A5E4F3}" sibTransId="{96E057AA-8FED-4130-9B1F-7C6909B9E2B4}"/>
    <dgm:cxn modelId="{2FAC1BC4-E2C6-49BF-BD88-AB950C4FC403}" type="presOf" srcId="{2DB28ACD-1EC5-4545-B554-A6EEAE9D6C11}" destId="{3BF4A088-7535-4049-9775-682E779A9546}" srcOrd="0" destOrd="0" presId="urn:microsoft.com/office/officeart/2005/8/layout/venn3"/>
    <dgm:cxn modelId="{9C6407E9-2698-4BA0-B914-BF000DA42141}" type="presOf" srcId="{EA9901E8-9C94-4D61-A1B5-DFBA79A9828C}" destId="{68EFAA39-41A1-4637-A7F9-6EB4C65BF79A}" srcOrd="0" destOrd="0" presId="urn:microsoft.com/office/officeart/2005/8/layout/venn3"/>
    <dgm:cxn modelId="{445B7AD6-B8C7-4C18-8C98-9C226BEDFAC2}" type="presParOf" srcId="{A9BD22C9-5670-4BE4-A6DF-9F10022F598B}" destId="{3BF4A088-7535-4049-9775-682E779A9546}" srcOrd="0" destOrd="0" presId="urn:microsoft.com/office/officeart/2005/8/layout/venn3"/>
    <dgm:cxn modelId="{31807B80-B29C-4F51-A52F-397C602B5A65}" type="presParOf" srcId="{A9BD22C9-5670-4BE4-A6DF-9F10022F598B}" destId="{D6251658-53FC-4358-BEDA-64E1B0F8D132}" srcOrd="1" destOrd="0" presId="urn:microsoft.com/office/officeart/2005/8/layout/venn3"/>
    <dgm:cxn modelId="{3AE95490-9FA1-4D46-8992-B0B920FF35CC}" type="presParOf" srcId="{A9BD22C9-5670-4BE4-A6DF-9F10022F598B}" destId="{68EFAA39-41A1-4637-A7F9-6EB4C65BF79A}" srcOrd="2" destOrd="0" presId="urn:microsoft.com/office/officeart/2005/8/layout/venn3"/>
    <dgm:cxn modelId="{8EE6F609-763A-4C57-AE7F-09640D2BEAF4}" type="presParOf" srcId="{A9BD22C9-5670-4BE4-A6DF-9F10022F598B}" destId="{36ACE756-3680-46ED-945D-7AC48B59B152}" srcOrd="3" destOrd="0" presId="urn:microsoft.com/office/officeart/2005/8/layout/venn3"/>
    <dgm:cxn modelId="{A7C7FCBE-0114-423F-BAF3-7FA637D0F0EF}" type="presParOf" srcId="{A9BD22C9-5670-4BE4-A6DF-9F10022F598B}" destId="{ECAB5538-C66A-4006-BF45-4719D2FAF819}" srcOrd="4" destOrd="0" presId="urn:microsoft.com/office/officeart/2005/8/layout/venn3"/>
    <dgm:cxn modelId="{ACED5347-4DD5-47F0-828D-1DA6FE6C587F}" type="presParOf" srcId="{A9BD22C9-5670-4BE4-A6DF-9F10022F598B}" destId="{CDC04F70-CB86-4586-A7F3-138873EC1DFC}" srcOrd="5" destOrd="0" presId="urn:microsoft.com/office/officeart/2005/8/layout/venn3"/>
    <dgm:cxn modelId="{7C66218E-62C1-466B-8D29-9C92E705ADAE}" type="presParOf" srcId="{A9BD22C9-5670-4BE4-A6DF-9F10022F598B}" destId="{2F92E392-C8F8-4EB8-8986-F094B96A4FB5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B1FF2-E263-4395-9BCF-D53738AA7B01}">
      <dsp:nvSpPr>
        <dsp:cNvPr id="0" name=""/>
        <dsp:cNvSpPr/>
      </dsp:nvSpPr>
      <dsp:spPr>
        <a:xfrm>
          <a:off x="1810" y="287759"/>
          <a:ext cx="1611565" cy="644626"/>
        </a:xfrm>
        <a:prstGeom prst="chevron">
          <a:avLst/>
        </a:prstGeom>
        <a:solidFill>
          <a:schemeClr val="bg1">
            <a:lumMod val="50000"/>
            <a:alpha val="31000"/>
          </a:schemeClr>
        </a:solidFill>
        <a:ln w="6350">
          <a:solidFill>
            <a:schemeClr val="bg1">
              <a:lumMod val="50000"/>
              <a:alpha val="41000"/>
            </a:schemeClr>
          </a:solidFill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first</a:t>
          </a:r>
          <a:endParaRPr lang="ko-KR" altLang="en-US" sz="2000" kern="1200" dirty="0"/>
        </a:p>
      </dsp:txBody>
      <dsp:txXfrm>
        <a:off x="324123" y="287759"/>
        <a:ext cx="966939" cy="644626"/>
      </dsp:txXfrm>
    </dsp:sp>
    <dsp:sp modelId="{0BAB90D1-DE0F-4EAE-83DF-27AE4500DC64}">
      <dsp:nvSpPr>
        <dsp:cNvPr id="0" name=""/>
        <dsp:cNvSpPr/>
      </dsp:nvSpPr>
      <dsp:spPr>
        <a:xfrm>
          <a:off x="1452219" y="287759"/>
          <a:ext cx="1611565" cy="644626"/>
        </a:xfrm>
        <a:prstGeom prst="chevron">
          <a:avLst/>
        </a:prstGeom>
        <a:solidFill>
          <a:schemeClr val="bg1">
            <a:lumMod val="50000"/>
            <a:alpha val="31000"/>
          </a:schemeClr>
        </a:solidFill>
        <a:ln w="6350">
          <a:solidFill>
            <a:schemeClr val="bg1">
              <a:lumMod val="50000"/>
              <a:alpha val="41000"/>
            </a:schemeClr>
          </a:solidFill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second</a:t>
          </a:r>
          <a:endParaRPr lang="ko-KR" altLang="en-US" sz="2000" kern="1200" dirty="0"/>
        </a:p>
      </dsp:txBody>
      <dsp:txXfrm>
        <a:off x="1774532" y="287759"/>
        <a:ext cx="966939" cy="644626"/>
      </dsp:txXfrm>
    </dsp:sp>
    <dsp:sp modelId="{ED5B6DBA-8D41-4CA9-80BA-86684D6C2F82}">
      <dsp:nvSpPr>
        <dsp:cNvPr id="0" name=""/>
        <dsp:cNvSpPr/>
      </dsp:nvSpPr>
      <dsp:spPr>
        <a:xfrm>
          <a:off x="2902629" y="287759"/>
          <a:ext cx="1611565" cy="644626"/>
        </a:xfrm>
        <a:prstGeom prst="chevron">
          <a:avLst/>
        </a:prstGeom>
        <a:solidFill>
          <a:schemeClr val="bg1">
            <a:lumMod val="50000"/>
            <a:alpha val="31000"/>
          </a:schemeClr>
        </a:solidFill>
        <a:ln w="6350">
          <a:solidFill>
            <a:schemeClr val="bg1">
              <a:lumMod val="50000"/>
              <a:alpha val="41000"/>
            </a:schemeClr>
          </a:solidFill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third</a:t>
          </a:r>
          <a:endParaRPr lang="ko-KR" altLang="en-US" sz="2000" kern="1200" dirty="0"/>
        </a:p>
      </dsp:txBody>
      <dsp:txXfrm>
        <a:off x="3224942" y="287759"/>
        <a:ext cx="966939" cy="644626"/>
      </dsp:txXfrm>
    </dsp:sp>
    <dsp:sp modelId="{7976CB27-1929-4547-A531-6B4BD02AA2EB}">
      <dsp:nvSpPr>
        <dsp:cNvPr id="0" name=""/>
        <dsp:cNvSpPr/>
      </dsp:nvSpPr>
      <dsp:spPr>
        <a:xfrm>
          <a:off x="4353038" y="287759"/>
          <a:ext cx="1611565" cy="644626"/>
        </a:xfrm>
        <a:prstGeom prst="chevron">
          <a:avLst/>
        </a:prstGeom>
        <a:solidFill>
          <a:srgbClr val="0070C0">
            <a:alpha val="83000"/>
          </a:srgbClr>
        </a:solidFill>
        <a:ln w="6350">
          <a:solidFill>
            <a:srgbClr val="0070C0">
              <a:alpha val="74000"/>
            </a:srgbClr>
          </a:solidFill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fourth</a:t>
          </a:r>
          <a:endParaRPr lang="ko-KR" altLang="en-US" sz="2000" kern="1200" dirty="0"/>
        </a:p>
      </dsp:txBody>
      <dsp:txXfrm>
        <a:off x="4675351" y="287759"/>
        <a:ext cx="966939" cy="644626"/>
      </dsp:txXfrm>
    </dsp:sp>
    <dsp:sp modelId="{1515AAE8-06F0-4EA9-B4BB-E49B57281009}">
      <dsp:nvSpPr>
        <dsp:cNvPr id="0" name=""/>
        <dsp:cNvSpPr/>
      </dsp:nvSpPr>
      <dsp:spPr>
        <a:xfrm>
          <a:off x="5803447" y="287759"/>
          <a:ext cx="1611565" cy="644626"/>
        </a:xfrm>
        <a:prstGeom prst="chevron">
          <a:avLst/>
        </a:prstGeom>
        <a:solidFill>
          <a:schemeClr val="bg1">
            <a:lumMod val="50000"/>
            <a:alpha val="31000"/>
          </a:schemeClr>
        </a:solidFill>
        <a:ln w="6350">
          <a:solidFill>
            <a:schemeClr val="bg1">
              <a:lumMod val="50000"/>
              <a:alpha val="41000"/>
            </a:schemeClr>
          </a:solidFill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fifth</a:t>
          </a:r>
          <a:endParaRPr lang="ko-KR" altLang="en-US" sz="2000" kern="1200" dirty="0"/>
        </a:p>
      </dsp:txBody>
      <dsp:txXfrm>
        <a:off x="6125760" y="287759"/>
        <a:ext cx="966939" cy="644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6801A-94F1-4E72-BB63-00ADD7E1AAC0}">
      <dsp:nvSpPr>
        <dsp:cNvPr id="0" name=""/>
        <dsp:cNvSpPr/>
      </dsp:nvSpPr>
      <dsp:spPr>
        <a:xfrm>
          <a:off x="864080" y="0"/>
          <a:ext cx="4864014" cy="1599951"/>
        </a:xfrm>
        <a:prstGeom prst="leftRightRibb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942F4-8EB8-41A4-9943-4996DCA1BF60}">
      <dsp:nvSpPr>
        <dsp:cNvPr id="0" name=""/>
        <dsp:cNvSpPr/>
      </dsp:nvSpPr>
      <dsp:spPr>
        <a:xfrm>
          <a:off x="1656190" y="288035"/>
          <a:ext cx="1319960" cy="7839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TEXT</a:t>
          </a:r>
          <a:endParaRPr lang="ko-KR" altLang="en-US" sz="2400" kern="1200" dirty="0"/>
        </a:p>
      </dsp:txBody>
      <dsp:txXfrm>
        <a:off x="1656190" y="288035"/>
        <a:ext cx="1319960" cy="783976"/>
      </dsp:txXfrm>
    </dsp:sp>
    <dsp:sp modelId="{2AA795E8-E9A2-4A7E-ADCF-EDFC259F6FBC}">
      <dsp:nvSpPr>
        <dsp:cNvPr id="0" name=""/>
        <dsp:cNvSpPr/>
      </dsp:nvSpPr>
      <dsp:spPr>
        <a:xfrm>
          <a:off x="3384373" y="504060"/>
          <a:ext cx="1559953" cy="7839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TEXT</a:t>
          </a:r>
          <a:endParaRPr lang="ko-KR" altLang="en-US" sz="2400" kern="1200" dirty="0"/>
        </a:p>
      </dsp:txBody>
      <dsp:txXfrm>
        <a:off x="3384373" y="504060"/>
        <a:ext cx="1559953" cy="7839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D7991-9FED-4F86-94CF-25A72E5E6548}">
      <dsp:nvSpPr>
        <dsp:cNvPr id="0" name=""/>
        <dsp:cNvSpPr/>
      </dsp:nvSpPr>
      <dsp:spPr>
        <a:xfrm>
          <a:off x="2933122" y="23361"/>
          <a:ext cx="787605" cy="7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TEXT</a:t>
          </a:r>
          <a:endParaRPr lang="ko-KR" altLang="en-US" sz="2500" kern="1200" dirty="0"/>
        </a:p>
      </dsp:txBody>
      <dsp:txXfrm>
        <a:off x="2933122" y="23361"/>
        <a:ext cx="787605" cy="787605"/>
      </dsp:txXfrm>
    </dsp:sp>
    <dsp:sp modelId="{E6949ED2-6144-4309-BACF-12CA58927F76}">
      <dsp:nvSpPr>
        <dsp:cNvPr id="0" name=""/>
        <dsp:cNvSpPr/>
      </dsp:nvSpPr>
      <dsp:spPr>
        <a:xfrm>
          <a:off x="1080109" y="2"/>
          <a:ext cx="2954949" cy="2954949"/>
        </a:xfrm>
        <a:prstGeom prst="circularArrow">
          <a:avLst>
            <a:gd name="adj1" fmla="val 5197"/>
            <a:gd name="adj2" fmla="val 335718"/>
            <a:gd name="adj3" fmla="val 21294036"/>
            <a:gd name="adj4" fmla="val 19765543"/>
            <a:gd name="adj5" fmla="val 6064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4EB90-F0E9-4808-BC82-B5902306AB76}">
      <dsp:nvSpPr>
        <dsp:cNvPr id="0" name=""/>
        <dsp:cNvSpPr/>
      </dsp:nvSpPr>
      <dsp:spPr>
        <a:xfrm>
          <a:off x="3409405" y="1489208"/>
          <a:ext cx="787605" cy="7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TEXT</a:t>
          </a:r>
          <a:endParaRPr lang="ko-KR" altLang="en-US" sz="2500" kern="1200" dirty="0"/>
        </a:p>
      </dsp:txBody>
      <dsp:txXfrm>
        <a:off x="3409405" y="1489208"/>
        <a:ext cx="787605" cy="787605"/>
      </dsp:txXfrm>
    </dsp:sp>
    <dsp:sp modelId="{CD189480-6B99-441C-BE77-61A68F44D72D}">
      <dsp:nvSpPr>
        <dsp:cNvPr id="0" name=""/>
        <dsp:cNvSpPr/>
      </dsp:nvSpPr>
      <dsp:spPr>
        <a:xfrm>
          <a:off x="1078809" y="386"/>
          <a:ext cx="2954949" cy="2954949"/>
        </a:xfrm>
        <a:prstGeom prst="circularArrow">
          <a:avLst>
            <a:gd name="adj1" fmla="val 5197"/>
            <a:gd name="adj2" fmla="val 335718"/>
            <a:gd name="adj3" fmla="val 4015521"/>
            <a:gd name="adj4" fmla="val 2252677"/>
            <a:gd name="adj5" fmla="val 6064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F983E-52B6-44DB-A887-88938A81869F}">
      <dsp:nvSpPr>
        <dsp:cNvPr id="0" name=""/>
        <dsp:cNvSpPr/>
      </dsp:nvSpPr>
      <dsp:spPr>
        <a:xfrm>
          <a:off x="2162481" y="2395152"/>
          <a:ext cx="787605" cy="7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TEXT</a:t>
          </a:r>
          <a:endParaRPr lang="ko-KR" altLang="en-US" sz="2500" kern="1200" dirty="0"/>
        </a:p>
      </dsp:txBody>
      <dsp:txXfrm>
        <a:off x="2162481" y="2395152"/>
        <a:ext cx="787605" cy="787605"/>
      </dsp:txXfrm>
    </dsp:sp>
    <dsp:sp modelId="{F8CDBBD7-2F86-4F56-962C-E437D20F7BEE}">
      <dsp:nvSpPr>
        <dsp:cNvPr id="0" name=""/>
        <dsp:cNvSpPr/>
      </dsp:nvSpPr>
      <dsp:spPr>
        <a:xfrm>
          <a:off x="1078809" y="386"/>
          <a:ext cx="2954949" cy="2954949"/>
        </a:xfrm>
        <a:prstGeom prst="circularArrow">
          <a:avLst>
            <a:gd name="adj1" fmla="val 5197"/>
            <a:gd name="adj2" fmla="val 335718"/>
            <a:gd name="adj3" fmla="val 8211605"/>
            <a:gd name="adj4" fmla="val 6448761"/>
            <a:gd name="adj5" fmla="val 6064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2DC0B-DB40-4C8C-B104-B6D123A4FDD8}">
      <dsp:nvSpPr>
        <dsp:cNvPr id="0" name=""/>
        <dsp:cNvSpPr/>
      </dsp:nvSpPr>
      <dsp:spPr>
        <a:xfrm>
          <a:off x="915557" y="1489208"/>
          <a:ext cx="787605" cy="7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TEXT</a:t>
          </a:r>
          <a:endParaRPr lang="ko-KR" altLang="en-US" sz="2500" kern="1200" dirty="0"/>
        </a:p>
      </dsp:txBody>
      <dsp:txXfrm>
        <a:off x="915557" y="1489208"/>
        <a:ext cx="787605" cy="787605"/>
      </dsp:txXfrm>
    </dsp:sp>
    <dsp:sp modelId="{187386F9-0225-4CDB-8D38-B1367E7DE895}">
      <dsp:nvSpPr>
        <dsp:cNvPr id="0" name=""/>
        <dsp:cNvSpPr/>
      </dsp:nvSpPr>
      <dsp:spPr>
        <a:xfrm>
          <a:off x="1078809" y="386"/>
          <a:ext cx="2954949" cy="2954949"/>
        </a:xfrm>
        <a:prstGeom prst="circularArrow">
          <a:avLst>
            <a:gd name="adj1" fmla="val 5197"/>
            <a:gd name="adj2" fmla="val 335718"/>
            <a:gd name="adj3" fmla="val 12298739"/>
            <a:gd name="adj4" fmla="val 10770246"/>
            <a:gd name="adj5" fmla="val 6064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E4B1C-1391-4B01-BBB6-4F35D2B706A3}">
      <dsp:nvSpPr>
        <dsp:cNvPr id="0" name=""/>
        <dsp:cNvSpPr/>
      </dsp:nvSpPr>
      <dsp:spPr>
        <a:xfrm>
          <a:off x="1391840" y="23361"/>
          <a:ext cx="787605" cy="7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TEXT</a:t>
          </a:r>
          <a:endParaRPr lang="ko-KR" altLang="en-US" sz="2500" kern="1200" dirty="0"/>
        </a:p>
      </dsp:txBody>
      <dsp:txXfrm>
        <a:off x="1391840" y="23361"/>
        <a:ext cx="787605" cy="787605"/>
      </dsp:txXfrm>
    </dsp:sp>
    <dsp:sp modelId="{060605F0-0E42-4F32-837D-56A15113B908}">
      <dsp:nvSpPr>
        <dsp:cNvPr id="0" name=""/>
        <dsp:cNvSpPr/>
      </dsp:nvSpPr>
      <dsp:spPr>
        <a:xfrm>
          <a:off x="1078809" y="386"/>
          <a:ext cx="2954949" cy="2954949"/>
        </a:xfrm>
        <a:prstGeom prst="circularArrow">
          <a:avLst>
            <a:gd name="adj1" fmla="val 5197"/>
            <a:gd name="adj2" fmla="val 335718"/>
            <a:gd name="adj3" fmla="val 16866507"/>
            <a:gd name="adj4" fmla="val 15197775"/>
            <a:gd name="adj5" fmla="val 6064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4A088-7535-4049-9775-682E779A9546}">
      <dsp:nvSpPr>
        <dsp:cNvPr id="0" name=""/>
        <dsp:cNvSpPr/>
      </dsp:nvSpPr>
      <dsp:spPr>
        <a:xfrm>
          <a:off x="0" y="210664"/>
          <a:ext cx="1502815" cy="1502815"/>
        </a:xfrm>
        <a:prstGeom prst="ellipse">
          <a:avLst/>
        </a:prstGeom>
        <a:noFill/>
        <a:ln w="254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705" tIns="30480" rIns="82705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solidFill>
                <a:schemeClr val="tx1">
                  <a:lumMod val="50000"/>
                  <a:lumOff val="50000"/>
                </a:schemeClr>
              </a:solidFill>
            </a:rPr>
            <a:t>TEXT</a:t>
          </a:r>
          <a:endParaRPr lang="ko-KR" altLang="en-US" sz="2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20082" y="430746"/>
        <a:ext cx="1062651" cy="1062651"/>
      </dsp:txXfrm>
    </dsp:sp>
    <dsp:sp modelId="{68EFAA39-41A1-4637-A7F9-6EB4C65BF79A}">
      <dsp:nvSpPr>
        <dsp:cNvPr id="0" name=""/>
        <dsp:cNvSpPr/>
      </dsp:nvSpPr>
      <dsp:spPr>
        <a:xfrm>
          <a:off x="1174508" y="210679"/>
          <a:ext cx="1502815" cy="1502815"/>
        </a:xfrm>
        <a:prstGeom prst="ellipse">
          <a:avLst/>
        </a:prstGeom>
        <a:solidFill>
          <a:schemeClr val="bg1">
            <a:lumMod val="85000"/>
            <a:alpha val="7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705" tIns="30480" rIns="82705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solidFill>
                <a:schemeClr val="bg1"/>
              </a:solidFill>
            </a:rPr>
            <a:t>TEXT</a:t>
          </a:r>
          <a:endParaRPr lang="ko-KR" altLang="en-US" sz="2400" kern="1200" dirty="0">
            <a:solidFill>
              <a:schemeClr val="bg1"/>
            </a:solidFill>
          </a:endParaRPr>
        </a:p>
      </dsp:txBody>
      <dsp:txXfrm>
        <a:off x="1394590" y="430761"/>
        <a:ext cx="1062651" cy="1062651"/>
      </dsp:txXfrm>
    </dsp:sp>
    <dsp:sp modelId="{ECAB5538-C66A-4006-BF45-4719D2FAF819}">
      <dsp:nvSpPr>
        <dsp:cNvPr id="0" name=""/>
        <dsp:cNvSpPr/>
      </dsp:nvSpPr>
      <dsp:spPr>
        <a:xfrm>
          <a:off x="2406002" y="184696"/>
          <a:ext cx="1502815" cy="1502815"/>
        </a:xfrm>
        <a:prstGeom prst="ellipse">
          <a:avLst/>
        </a:prstGeom>
        <a:solidFill>
          <a:schemeClr val="bg1">
            <a:lumMod val="75000"/>
            <a:alpha val="8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705" tIns="30480" rIns="82705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solidFill>
                <a:schemeClr val="bg1"/>
              </a:solidFill>
            </a:rPr>
            <a:t>TEXT</a:t>
          </a:r>
          <a:endParaRPr lang="ko-KR" altLang="en-US" sz="2400" kern="1200" dirty="0">
            <a:solidFill>
              <a:schemeClr val="bg1"/>
            </a:solidFill>
          </a:endParaRPr>
        </a:p>
      </dsp:txBody>
      <dsp:txXfrm>
        <a:off x="2626084" y="404778"/>
        <a:ext cx="1062651" cy="1062651"/>
      </dsp:txXfrm>
    </dsp:sp>
    <dsp:sp modelId="{2F92E392-C8F8-4EB8-8986-F094B96A4FB5}">
      <dsp:nvSpPr>
        <dsp:cNvPr id="0" name=""/>
        <dsp:cNvSpPr/>
      </dsp:nvSpPr>
      <dsp:spPr>
        <a:xfrm>
          <a:off x="3609752" y="141580"/>
          <a:ext cx="1502815" cy="1502815"/>
        </a:xfrm>
        <a:prstGeom prst="ellipse">
          <a:avLst/>
        </a:prstGeom>
        <a:solidFill>
          <a:srgbClr val="0070C0">
            <a:alpha val="68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705" tIns="30480" rIns="82705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solidFill>
                <a:schemeClr val="bg1"/>
              </a:solidFill>
            </a:rPr>
            <a:t>TEXT</a:t>
          </a:r>
          <a:endParaRPr lang="ko-KR" altLang="en-US" sz="2400" kern="1200" dirty="0">
            <a:solidFill>
              <a:schemeClr val="bg1"/>
            </a:solidFill>
          </a:endParaRPr>
        </a:p>
      </dsp:txBody>
      <dsp:txXfrm>
        <a:off x="3829834" y="361662"/>
        <a:ext cx="1062651" cy="1062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7784" y="4149080"/>
            <a:ext cx="5398368" cy="819522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59832" y="5013176"/>
            <a:ext cx="4928592" cy="553616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259632" y="1484784"/>
            <a:ext cx="6240765" cy="2410424"/>
            <a:chOff x="1259632" y="1484784"/>
            <a:chExt cx="6240765" cy="2410424"/>
          </a:xfrm>
        </p:grpSpPr>
        <p:grpSp>
          <p:nvGrpSpPr>
            <p:cNvPr id="8" name="그룹 101"/>
            <p:cNvGrpSpPr>
              <a:grpSpLocks/>
            </p:cNvGrpSpPr>
            <p:nvPr/>
          </p:nvGrpSpPr>
          <p:grpSpPr bwMode="auto">
            <a:xfrm rot="836601">
              <a:off x="1259632" y="1484784"/>
              <a:ext cx="6240765" cy="2410424"/>
              <a:chOff x="4154150" y="374039"/>
              <a:chExt cx="4875321" cy="1752630"/>
            </a:xfrm>
          </p:grpSpPr>
          <p:sp>
            <p:nvSpPr>
              <p:cNvPr id="21" name="타원 20"/>
              <p:cNvSpPr/>
              <p:nvPr/>
            </p:nvSpPr>
            <p:spPr bwMode="auto">
              <a:xfrm>
                <a:off x="7961447" y="1483614"/>
                <a:ext cx="179403" cy="18095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2" name="타원 21"/>
              <p:cNvSpPr/>
              <p:nvPr/>
            </p:nvSpPr>
            <p:spPr bwMode="auto">
              <a:xfrm>
                <a:off x="6657358" y="1687242"/>
                <a:ext cx="142887" cy="144449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3" name="타원 22"/>
              <p:cNvSpPr/>
              <p:nvPr/>
            </p:nvSpPr>
            <p:spPr bwMode="auto">
              <a:xfrm>
                <a:off x="5121748" y="659990"/>
                <a:ext cx="142887" cy="144449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4" name="타원 23"/>
              <p:cNvSpPr/>
              <p:nvPr/>
            </p:nvSpPr>
            <p:spPr bwMode="auto">
              <a:xfrm>
                <a:off x="8468895" y="533882"/>
                <a:ext cx="217506" cy="215880"/>
              </a:xfrm>
              <a:prstGeom prst="ellipse">
                <a:avLst/>
              </a:prstGeom>
              <a:solidFill>
                <a:srgbClr val="FFC000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5" name="타원 24"/>
              <p:cNvSpPr/>
              <p:nvPr/>
            </p:nvSpPr>
            <p:spPr bwMode="auto">
              <a:xfrm>
                <a:off x="6169986" y="1982220"/>
                <a:ext cx="142887" cy="144449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6" name="타원 25"/>
              <p:cNvSpPr/>
              <p:nvPr/>
            </p:nvSpPr>
            <p:spPr bwMode="auto">
              <a:xfrm>
                <a:off x="7302982" y="1392587"/>
                <a:ext cx="107959" cy="107940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7" name="타원 26"/>
              <p:cNvSpPr/>
              <p:nvPr/>
            </p:nvSpPr>
            <p:spPr bwMode="auto">
              <a:xfrm>
                <a:off x="4154150" y="775693"/>
                <a:ext cx="95258" cy="95241"/>
              </a:xfrm>
              <a:prstGeom prst="ellipse">
                <a:avLst/>
              </a:prstGeom>
              <a:solidFill>
                <a:srgbClr val="E49180">
                  <a:alpha val="8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8" name="타원 27"/>
              <p:cNvSpPr/>
              <p:nvPr/>
            </p:nvSpPr>
            <p:spPr bwMode="auto">
              <a:xfrm>
                <a:off x="4298046" y="1120070"/>
                <a:ext cx="71444" cy="73018"/>
              </a:xfrm>
              <a:prstGeom prst="ellipse">
                <a:avLst/>
              </a:prstGeom>
              <a:solidFill>
                <a:srgbClr val="E4918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9" name="타원 28"/>
              <p:cNvSpPr/>
              <p:nvPr/>
            </p:nvSpPr>
            <p:spPr bwMode="auto">
              <a:xfrm>
                <a:off x="7089824" y="1193122"/>
                <a:ext cx="142887" cy="142861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0" name="타원 29"/>
              <p:cNvSpPr/>
              <p:nvPr/>
            </p:nvSpPr>
            <p:spPr bwMode="auto">
              <a:xfrm>
                <a:off x="8449421" y="1185744"/>
                <a:ext cx="142887" cy="142861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1" name="타원 30"/>
              <p:cNvSpPr/>
              <p:nvPr/>
            </p:nvSpPr>
            <p:spPr bwMode="auto">
              <a:xfrm>
                <a:off x="5029367" y="1436596"/>
                <a:ext cx="107959" cy="107940"/>
              </a:xfrm>
              <a:prstGeom prst="ellipse">
                <a:avLst/>
              </a:pr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2" name="타원 31"/>
              <p:cNvSpPr/>
              <p:nvPr/>
            </p:nvSpPr>
            <p:spPr bwMode="auto">
              <a:xfrm>
                <a:off x="8517165" y="684568"/>
                <a:ext cx="282107" cy="2461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3" name="타원 32"/>
              <p:cNvSpPr/>
              <p:nvPr/>
            </p:nvSpPr>
            <p:spPr bwMode="auto">
              <a:xfrm>
                <a:off x="8886584" y="1084723"/>
                <a:ext cx="142887" cy="144449"/>
              </a:xfrm>
              <a:prstGeom prst="ellipse">
                <a:avLst/>
              </a:prstGeom>
              <a:solidFill>
                <a:schemeClr val="accent5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4" name="타원 33"/>
              <p:cNvSpPr/>
              <p:nvPr/>
            </p:nvSpPr>
            <p:spPr bwMode="auto">
              <a:xfrm>
                <a:off x="4880660" y="877542"/>
                <a:ext cx="107959" cy="109527"/>
              </a:xfrm>
              <a:prstGeom prst="ellipse">
                <a:avLst/>
              </a:prstGeom>
              <a:solidFill>
                <a:schemeClr val="accent5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5" name="타원 34"/>
              <p:cNvSpPr/>
              <p:nvPr/>
            </p:nvSpPr>
            <p:spPr bwMode="auto">
              <a:xfrm>
                <a:off x="6804072" y="1556815"/>
                <a:ext cx="107959" cy="107940"/>
              </a:xfrm>
              <a:prstGeom prst="ellipse">
                <a:avLst/>
              </a:pr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6" name="타원 35"/>
              <p:cNvSpPr/>
              <p:nvPr/>
            </p:nvSpPr>
            <p:spPr bwMode="auto">
              <a:xfrm>
                <a:off x="7307908" y="1687002"/>
                <a:ext cx="144475" cy="1444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7" name="타원 36"/>
              <p:cNvSpPr/>
              <p:nvPr/>
            </p:nvSpPr>
            <p:spPr bwMode="auto">
              <a:xfrm>
                <a:off x="7759894" y="374039"/>
                <a:ext cx="107959" cy="107940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grpSp>
          <p:nvGrpSpPr>
            <p:cNvPr id="9" name="그룹 53"/>
            <p:cNvGrpSpPr/>
            <p:nvPr/>
          </p:nvGrpSpPr>
          <p:grpSpPr>
            <a:xfrm>
              <a:off x="2688896" y="1737658"/>
              <a:ext cx="3613113" cy="1601533"/>
              <a:chOff x="2688896" y="1737658"/>
              <a:chExt cx="3613113" cy="1601533"/>
            </a:xfrm>
          </p:grpSpPr>
          <p:grpSp>
            <p:nvGrpSpPr>
              <p:cNvPr id="10" name="그룹 183"/>
              <p:cNvGrpSpPr/>
              <p:nvPr/>
            </p:nvGrpSpPr>
            <p:grpSpPr>
              <a:xfrm rot="281537">
                <a:off x="2688896" y="1737658"/>
                <a:ext cx="3613113" cy="1601533"/>
                <a:chOff x="3275856" y="1865440"/>
                <a:chExt cx="3190053" cy="1347536"/>
              </a:xfrm>
            </p:grpSpPr>
            <p:cxnSp>
              <p:nvCxnSpPr>
                <p:cNvPr id="12" name="직선 연결선 11"/>
                <p:cNvCxnSpPr/>
                <p:nvPr/>
              </p:nvCxnSpPr>
              <p:spPr>
                <a:xfrm>
                  <a:off x="3275856" y="1988840"/>
                  <a:ext cx="2880320" cy="576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>
                  <a:off x="3275856" y="1988840"/>
                  <a:ext cx="2664296" cy="7920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 flipV="1">
                  <a:off x="5508104" y="2780928"/>
                  <a:ext cx="432048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3275856" y="1988840"/>
                  <a:ext cx="2232248" cy="12241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 rot="21318463">
                  <a:off x="3292926" y="1865440"/>
                  <a:ext cx="3143431" cy="5204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 rot="21318463" flipV="1">
                  <a:off x="6143695" y="2274590"/>
                  <a:ext cx="322214" cy="2782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flipV="1">
                  <a:off x="6084168" y="2564904"/>
                  <a:ext cx="72008" cy="5040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 flipH="1" flipV="1">
                  <a:off x="5940152" y="2780928"/>
                  <a:ext cx="144016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>
                  <a:off x="5724128" y="2996952"/>
                  <a:ext cx="360040" cy="72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직선 연결선 10"/>
              <p:cNvCxnSpPr/>
              <p:nvPr/>
            </p:nvCxnSpPr>
            <p:spPr>
              <a:xfrm>
                <a:off x="4362890" y="2393527"/>
                <a:ext cx="65094" cy="531417"/>
              </a:xfrm>
              <a:prstGeom prst="line">
                <a:avLst/>
              </a:prstGeom>
              <a:ln w="3175">
                <a:solidFill>
                  <a:schemeClr val="accent1">
                    <a:shade val="95000"/>
                    <a:satMod val="10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7784" y="4149080"/>
            <a:ext cx="5398368" cy="819522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59832" y="5013176"/>
            <a:ext cx="4928592" cy="553616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187624" y="980728"/>
            <a:ext cx="4545459" cy="2571571"/>
            <a:chOff x="1214520" y="988042"/>
            <a:chExt cx="4545459" cy="2571571"/>
          </a:xfrm>
        </p:grpSpPr>
        <p:grpSp>
          <p:nvGrpSpPr>
            <p:cNvPr id="8" name="그룹 183"/>
            <p:cNvGrpSpPr/>
            <p:nvPr/>
          </p:nvGrpSpPr>
          <p:grpSpPr>
            <a:xfrm rot="446438">
              <a:off x="1214520" y="1313748"/>
              <a:ext cx="724883" cy="462512"/>
              <a:chOff x="3275856" y="1865440"/>
              <a:chExt cx="3190053" cy="1347536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183"/>
            <p:cNvGrpSpPr/>
            <p:nvPr/>
          </p:nvGrpSpPr>
          <p:grpSpPr>
            <a:xfrm>
              <a:off x="3563888" y="2420888"/>
              <a:ext cx="2196091" cy="1138725"/>
              <a:chOff x="3275856" y="1865439"/>
              <a:chExt cx="3190053" cy="1347537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37"/>
            <p:cNvGrpSpPr/>
            <p:nvPr/>
          </p:nvGrpSpPr>
          <p:grpSpPr>
            <a:xfrm>
              <a:off x="2909020" y="988042"/>
              <a:ext cx="1044621" cy="1047168"/>
              <a:chOff x="2909020" y="988042"/>
              <a:chExt cx="1044621" cy="1047168"/>
            </a:xfrm>
          </p:grpSpPr>
          <p:cxnSp>
            <p:nvCxnSpPr>
              <p:cNvPr id="11" name="직선 연결선 10"/>
              <p:cNvCxnSpPr/>
              <p:nvPr/>
            </p:nvCxnSpPr>
            <p:spPr>
              <a:xfrm rot="18931366">
                <a:off x="2909020" y="1456935"/>
                <a:ext cx="943803" cy="25657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rot="18931366">
                <a:off x="2952865" y="1467951"/>
                <a:ext cx="873018" cy="3527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rot="18931366" flipV="1">
                <a:off x="3770544" y="1486414"/>
                <a:ext cx="141570" cy="1924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rot="18931366">
                <a:off x="3040555" y="1489981"/>
                <a:ext cx="731447" cy="54522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rot="18649829">
                <a:off x="2853478" y="1387145"/>
                <a:ext cx="1030017" cy="23181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rot="18649829" flipV="1">
                <a:off x="3742294" y="1202002"/>
                <a:ext cx="105581" cy="12391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18931366" flipV="1">
                <a:off x="3865951" y="1322245"/>
                <a:ext cx="23595" cy="22450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rot="18931366" flipH="1" flipV="1">
                <a:off x="3862606" y="1429477"/>
                <a:ext cx="47190" cy="12828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18931366">
                <a:off x="3835666" y="1536709"/>
                <a:ext cx="117975" cy="320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타원 37"/>
          <p:cNvSpPr/>
          <p:nvPr userDrawn="1"/>
        </p:nvSpPr>
        <p:spPr>
          <a:xfrm rot="255313">
            <a:off x="5153208" y="2426033"/>
            <a:ext cx="144016" cy="144016"/>
          </a:xfrm>
          <a:prstGeom prst="ellipse">
            <a:avLst/>
          </a:prstGeom>
          <a:solidFill>
            <a:schemeClr val="accent5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9" name="타원 38"/>
          <p:cNvSpPr/>
          <p:nvPr userDrawn="1"/>
        </p:nvSpPr>
        <p:spPr>
          <a:xfrm rot="255313">
            <a:off x="5011764" y="2500612"/>
            <a:ext cx="216024" cy="216024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0" name="타원 39"/>
          <p:cNvSpPr/>
          <p:nvPr userDrawn="1"/>
        </p:nvSpPr>
        <p:spPr>
          <a:xfrm rot="255313">
            <a:off x="2488912" y="2282016"/>
            <a:ext cx="144016" cy="144016"/>
          </a:xfrm>
          <a:prstGeom prst="ellipse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6890227" y="5674848"/>
            <a:ext cx="1791833" cy="888117"/>
            <a:chOff x="6890227" y="5674848"/>
            <a:chExt cx="1791833" cy="888117"/>
          </a:xfrm>
        </p:grpSpPr>
        <p:grpSp>
          <p:nvGrpSpPr>
            <p:cNvPr id="8" name="그룹 183"/>
            <p:cNvGrpSpPr/>
            <p:nvPr/>
          </p:nvGrpSpPr>
          <p:grpSpPr>
            <a:xfrm rot="20745456">
              <a:off x="6890227" y="6051202"/>
              <a:ext cx="261451" cy="146236"/>
              <a:chOff x="3275856" y="1865440"/>
              <a:chExt cx="3190053" cy="1347536"/>
            </a:xfrm>
          </p:grpSpPr>
          <p:cxnSp>
            <p:nvCxnSpPr>
              <p:cNvPr id="32" name="직선 연결선 2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4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5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6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7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8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9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10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183"/>
            <p:cNvGrpSpPr/>
            <p:nvPr/>
          </p:nvGrpSpPr>
          <p:grpSpPr>
            <a:xfrm>
              <a:off x="7889972" y="6034888"/>
              <a:ext cx="792088" cy="360040"/>
              <a:chOff x="3275856" y="1865439"/>
              <a:chExt cx="3190053" cy="1347537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21"/>
            <p:cNvGrpSpPr/>
            <p:nvPr/>
          </p:nvGrpSpPr>
          <p:grpSpPr>
            <a:xfrm>
              <a:off x="7529932" y="5674848"/>
              <a:ext cx="376775" cy="331092"/>
              <a:chOff x="2909020" y="988042"/>
              <a:chExt cx="1044621" cy="1047168"/>
            </a:xfrm>
          </p:grpSpPr>
          <p:cxnSp>
            <p:nvCxnSpPr>
              <p:cNvPr id="14" name="직선 연결선 13"/>
              <p:cNvCxnSpPr/>
              <p:nvPr/>
            </p:nvCxnSpPr>
            <p:spPr>
              <a:xfrm rot="18931366">
                <a:off x="2909020" y="1456935"/>
                <a:ext cx="943803" cy="25657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rot="18931366">
                <a:off x="2952865" y="1467951"/>
                <a:ext cx="873018" cy="3527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rot="18931366" flipV="1">
                <a:off x="3770544" y="1486414"/>
                <a:ext cx="141570" cy="1924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18931366">
                <a:off x="3040555" y="1489981"/>
                <a:ext cx="731447" cy="54522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rot="18649829">
                <a:off x="2853478" y="1387145"/>
                <a:ext cx="1030017" cy="23181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18649829" flipV="1">
                <a:off x="3742294" y="1202002"/>
                <a:ext cx="105581" cy="12391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8931366" flipV="1">
                <a:off x="3865951" y="1322245"/>
                <a:ext cx="23595" cy="22450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8931366" flipH="1" flipV="1">
                <a:off x="3862606" y="1429477"/>
                <a:ext cx="47190" cy="12828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8931366">
                <a:off x="3835666" y="1536709"/>
                <a:ext cx="117975" cy="320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타원 10"/>
            <p:cNvSpPr/>
            <p:nvPr/>
          </p:nvSpPr>
          <p:spPr>
            <a:xfrm rot="255313">
              <a:off x="7823109" y="5752000"/>
              <a:ext cx="144016" cy="14401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55313">
              <a:off x="8393750" y="6314488"/>
              <a:ext cx="144834" cy="148961"/>
            </a:xfrm>
            <a:prstGeom prst="ellipse">
              <a:avLst/>
            </a:prstGeom>
            <a:solidFill>
              <a:srgbClr val="00B0F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255313">
              <a:off x="8183567" y="6249409"/>
              <a:ext cx="337706" cy="31355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6890227" y="5674848"/>
            <a:ext cx="1791833" cy="888117"/>
            <a:chOff x="6890227" y="5674848"/>
            <a:chExt cx="1791833" cy="888117"/>
          </a:xfrm>
        </p:grpSpPr>
        <p:grpSp>
          <p:nvGrpSpPr>
            <p:cNvPr id="7" name="그룹 183"/>
            <p:cNvGrpSpPr/>
            <p:nvPr/>
          </p:nvGrpSpPr>
          <p:grpSpPr>
            <a:xfrm rot="20745456">
              <a:off x="6890227" y="6051202"/>
              <a:ext cx="261451" cy="146236"/>
              <a:chOff x="3275856" y="1865440"/>
              <a:chExt cx="3190053" cy="1347536"/>
            </a:xfrm>
          </p:grpSpPr>
          <p:cxnSp>
            <p:nvCxnSpPr>
              <p:cNvPr id="31" name="직선 연결선 2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4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5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6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7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8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9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10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183"/>
            <p:cNvGrpSpPr/>
            <p:nvPr/>
          </p:nvGrpSpPr>
          <p:grpSpPr>
            <a:xfrm>
              <a:off x="7889972" y="6034888"/>
              <a:ext cx="792088" cy="360040"/>
              <a:chOff x="3275856" y="1865439"/>
              <a:chExt cx="3190053" cy="1347537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21"/>
            <p:cNvGrpSpPr/>
            <p:nvPr/>
          </p:nvGrpSpPr>
          <p:grpSpPr>
            <a:xfrm>
              <a:off x="7529932" y="5674848"/>
              <a:ext cx="376775" cy="331092"/>
              <a:chOff x="2909020" y="988042"/>
              <a:chExt cx="1044621" cy="1047168"/>
            </a:xfrm>
          </p:grpSpPr>
          <p:cxnSp>
            <p:nvCxnSpPr>
              <p:cNvPr id="13" name="직선 연결선 12"/>
              <p:cNvCxnSpPr/>
              <p:nvPr/>
            </p:nvCxnSpPr>
            <p:spPr>
              <a:xfrm rot="18931366">
                <a:off x="2909020" y="1456935"/>
                <a:ext cx="943803" cy="25657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rot="18931366">
                <a:off x="2952865" y="1467951"/>
                <a:ext cx="873018" cy="3527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rot="18931366" flipV="1">
                <a:off x="3770544" y="1486414"/>
                <a:ext cx="141570" cy="1924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rot="18931366">
                <a:off x="3040555" y="1489981"/>
                <a:ext cx="731447" cy="54522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18649829">
                <a:off x="2853478" y="1387145"/>
                <a:ext cx="1030017" cy="23181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rot="18649829" flipV="1">
                <a:off x="3742294" y="1202002"/>
                <a:ext cx="105581" cy="12391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18931366" flipV="1">
                <a:off x="3865951" y="1322245"/>
                <a:ext cx="23595" cy="22450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8931366" flipH="1" flipV="1">
                <a:off x="3862606" y="1429477"/>
                <a:ext cx="47190" cy="12828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8931366">
                <a:off x="3835666" y="1536709"/>
                <a:ext cx="117975" cy="320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 rot="255313">
              <a:off x="7823109" y="5752000"/>
              <a:ext cx="144016" cy="14401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255313">
              <a:off x="8393750" y="6314488"/>
              <a:ext cx="144834" cy="148961"/>
            </a:xfrm>
            <a:prstGeom prst="ellipse">
              <a:avLst/>
            </a:prstGeom>
            <a:solidFill>
              <a:srgbClr val="00B0F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55313">
              <a:off x="8183567" y="6249409"/>
              <a:ext cx="337706" cy="31355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6890227" y="5674848"/>
            <a:ext cx="1791833" cy="888117"/>
            <a:chOff x="6890227" y="5674848"/>
            <a:chExt cx="1791833" cy="888117"/>
          </a:xfrm>
        </p:grpSpPr>
        <p:grpSp>
          <p:nvGrpSpPr>
            <p:cNvPr id="127" name="그룹 183"/>
            <p:cNvGrpSpPr/>
            <p:nvPr/>
          </p:nvGrpSpPr>
          <p:grpSpPr>
            <a:xfrm rot="20745456">
              <a:off x="6890227" y="6051202"/>
              <a:ext cx="261451" cy="146236"/>
              <a:chOff x="3275856" y="1865440"/>
              <a:chExt cx="3190053" cy="1347536"/>
            </a:xfrm>
          </p:grpSpPr>
          <p:cxnSp>
            <p:nvCxnSpPr>
              <p:cNvPr id="151" name="직선 연결선 2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3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4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5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6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7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8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9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0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그룹 183"/>
            <p:cNvGrpSpPr/>
            <p:nvPr/>
          </p:nvGrpSpPr>
          <p:grpSpPr>
            <a:xfrm>
              <a:off x="7889972" y="6034888"/>
              <a:ext cx="792088" cy="360040"/>
              <a:chOff x="3275856" y="1865439"/>
              <a:chExt cx="3190053" cy="1347537"/>
            </a:xfrm>
          </p:grpSpPr>
          <p:cxnSp>
            <p:nvCxnSpPr>
              <p:cNvPr id="142" name="직선 연결선 141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그룹 21"/>
            <p:cNvGrpSpPr/>
            <p:nvPr/>
          </p:nvGrpSpPr>
          <p:grpSpPr>
            <a:xfrm>
              <a:off x="7529932" y="5674848"/>
              <a:ext cx="376775" cy="331092"/>
              <a:chOff x="2909020" y="988042"/>
              <a:chExt cx="1044621" cy="1047168"/>
            </a:xfrm>
          </p:grpSpPr>
          <p:cxnSp>
            <p:nvCxnSpPr>
              <p:cNvPr id="133" name="직선 연결선 132"/>
              <p:cNvCxnSpPr/>
              <p:nvPr/>
            </p:nvCxnSpPr>
            <p:spPr>
              <a:xfrm rot="18931366">
                <a:off x="2909020" y="1456935"/>
                <a:ext cx="943803" cy="25657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 rot="18931366">
                <a:off x="2952865" y="1467951"/>
                <a:ext cx="873018" cy="3527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8931366" flipV="1">
                <a:off x="3770544" y="1486414"/>
                <a:ext cx="141570" cy="1924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18931366">
                <a:off x="3040555" y="1489981"/>
                <a:ext cx="731447" cy="54522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 rot="18649829">
                <a:off x="2853478" y="1387145"/>
                <a:ext cx="1030017" cy="23181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 rot="18649829" flipV="1">
                <a:off x="3742294" y="1202002"/>
                <a:ext cx="105581" cy="12391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8931366" flipV="1">
                <a:off x="3865951" y="1322245"/>
                <a:ext cx="23595" cy="22450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18931366" flipH="1" flipV="1">
                <a:off x="3862606" y="1429477"/>
                <a:ext cx="47190" cy="12828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 rot="18931366">
                <a:off x="3835666" y="1536709"/>
                <a:ext cx="117975" cy="320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타원 129"/>
            <p:cNvSpPr/>
            <p:nvPr/>
          </p:nvSpPr>
          <p:spPr>
            <a:xfrm rot="255313">
              <a:off x="7823109" y="5752000"/>
              <a:ext cx="144016" cy="14401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31" name="타원 130"/>
            <p:cNvSpPr/>
            <p:nvPr/>
          </p:nvSpPr>
          <p:spPr>
            <a:xfrm rot="255313">
              <a:off x="8393750" y="6314488"/>
              <a:ext cx="144834" cy="148961"/>
            </a:xfrm>
            <a:prstGeom prst="ellipse">
              <a:avLst/>
            </a:prstGeom>
            <a:solidFill>
              <a:srgbClr val="00B0F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32" name="타원 131"/>
            <p:cNvSpPr/>
            <p:nvPr/>
          </p:nvSpPr>
          <p:spPr>
            <a:xfrm rot="255313">
              <a:off x="8183567" y="6249409"/>
              <a:ext cx="337706" cy="31355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716016" y="188640"/>
            <a:ext cx="4269073" cy="784380"/>
            <a:chOff x="4716016" y="188640"/>
            <a:chExt cx="4269073" cy="784380"/>
          </a:xfrm>
        </p:grpSpPr>
        <p:grpSp>
          <p:nvGrpSpPr>
            <p:cNvPr id="8" name="그룹 101"/>
            <p:cNvGrpSpPr>
              <a:grpSpLocks/>
            </p:cNvGrpSpPr>
            <p:nvPr/>
          </p:nvGrpSpPr>
          <p:grpSpPr bwMode="auto">
            <a:xfrm>
              <a:off x="4716016" y="188640"/>
              <a:ext cx="4269073" cy="784380"/>
              <a:chOff x="3393660" y="374039"/>
              <a:chExt cx="5635811" cy="954566"/>
            </a:xfrm>
          </p:grpSpPr>
          <p:sp>
            <p:nvSpPr>
              <p:cNvPr id="21" name="타원 20"/>
              <p:cNvSpPr/>
              <p:nvPr/>
            </p:nvSpPr>
            <p:spPr bwMode="auto">
              <a:xfrm>
                <a:off x="5121748" y="659990"/>
                <a:ext cx="142887" cy="144449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2" name="타원 21"/>
              <p:cNvSpPr/>
              <p:nvPr/>
            </p:nvSpPr>
            <p:spPr bwMode="auto">
              <a:xfrm>
                <a:off x="8468895" y="533882"/>
                <a:ext cx="217506" cy="215880"/>
              </a:xfrm>
              <a:prstGeom prst="ellipse">
                <a:avLst/>
              </a:prstGeom>
              <a:solidFill>
                <a:srgbClr val="FFC000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3" name="타원 22"/>
              <p:cNvSpPr/>
              <p:nvPr/>
            </p:nvSpPr>
            <p:spPr bwMode="auto">
              <a:xfrm>
                <a:off x="6245498" y="724565"/>
                <a:ext cx="142888" cy="144449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4" name="타원 23"/>
              <p:cNvSpPr/>
              <p:nvPr/>
            </p:nvSpPr>
            <p:spPr bwMode="auto">
              <a:xfrm>
                <a:off x="4298046" y="1120070"/>
                <a:ext cx="71444" cy="73018"/>
              </a:xfrm>
              <a:prstGeom prst="ellipse">
                <a:avLst/>
              </a:prstGeom>
              <a:solidFill>
                <a:srgbClr val="E4918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5" name="타원 24"/>
              <p:cNvSpPr/>
              <p:nvPr/>
            </p:nvSpPr>
            <p:spPr bwMode="auto">
              <a:xfrm>
                <a:off x="8449421" y="1185744"/>
                <a:ext cx="142887" cy="142861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6" name="타원 25"/>
              <p:cNvSpPr/>
              <p:nvPr/>
            </p:nvSpPr>
            <p:spPr bwMode="auto">
              <a:xfrm>
                <a:off x="3393660" y="636933"/>
                <a:ext cx="107959" cy="107940"/>
              </a:xfrm>
              <a:prstGeom prst="ellipse">
                <a:avLst/>
              </a:pr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7" name="타원 26"/>
              <p:cNvSpPr/>
              <p:nvPr/>
            </p:nvSpPr>
            <p:spPr bwMode="auto">
              <a:xfrm>
                <a:off x="8517165" y="684568"/>
                <a:ext cx="282107" cy="2461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8" name="타원 27"/>
              <p:cNvSpPr/>
              <p:nvPr/>
            </p:nvSpPr>
            <p:spPr bwMode="auto">
              <a:xfrm>
                <a:off x="8886584" y="1084723"/>
                <a:ext cx="142887" cy="144449"/>
              </a:xfrm>
              <a:prstGeom prst="ellipse">
                <a:avLst/>
              </a:prstGeom>
              <a:solidFill>
                <a:schemeClr val="accent5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9" name="타원 28"/>
              <p:cNvSpPr/>
              <p:nvPr/>
            </p:nvSpPr>
            <p:spPr bwMode="auto">
              <a:xfrm>
                <a:off x="4880660" y="877542"/>
                <a:ext cx="107959" cy="109527"/>
              </a:xfrm>
              <a:prstGeom prst="ellipse">
                <a:avLst/>
              </a:prstGeom>
              <a:solidFill>
                <a:schemeClr val="accent5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0" name="타원 29"/>
              <p:cNvSpPr/>
              <p:nvPr/>
            </p:nvSpPr>
            <p:spPr bwMode="auto">
              <a:xfrm>
                <a:off x="8051662" y="724565"/>
                <a:ext cx="144474" cy="1444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1" name="타원 30"/>
              <p:cNvSpPr/>
              <p:nvPr/>
            </p:nvSpPr>
            <p:spPr bwMode="auto">
              <a:xfrm>
                <a:off x="7759894" y="374039"/>
                <a:ext cx="107959" cy="107940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grpSp>
          <p:nvGrpSpPr>
            <p:cNvPr id="9" name="그룹 53"/>
            <p:cNvGrpSpPr/>
            <p:nvPr/>
          </p:nvGrpSpPr>
          <p:grpSpPr>
            <a:xfrm>
              <a:off x="7308304" y="332656"/>
              <a:ext cx="1008112" cy="504056"/>
              <a:chOff x="2688896" y="1737658"/>
              <a:chExt cx="3613113" cy="1601533"/>
            </a:xfrm>
          </p:grpSpPr>
          <p:grpSp>
            <p:nvGrpSpPr>
              <p:cNvPr id="10" name="그룹 183"/>
              <p:cNvGrpSpPr/>
              <p:nvPr/>
            </p:nvGrpSpPr>
            <p:grpSpPr>
              <a:xfrm rot="281537">
                <a:off x="2688896" y="1737658"/>
                <a:ext cx="3613113" cy="1601533"/>
                <a:chOff x="3275856" y="1865440"/>
                <a:chExt cx="3190053" cy="1347536"/>
              </a:xfrm>
            </p:grpSpPr>
            <p:cxnSp>
              <p:nvCxnSpPr>
                <p:cNvPr id="12" name="직선 연결선 11"/>
                <p:cNvCxnSpPr/>
                <p:nvPr/>
              </p:nvCxnSpPr>
              <p:spPr>
                <a:xfrm>
                  <a:off x="3275856" y="1988840"/>
                  <a:ext cx="2880320" cy="576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>
                  <a:off x="3275856" y="1988840"/>
                  <a:ext cx="2664296" cy="7920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 flipV="1">
                  <a:off x="5508104" y="2780928"/>
                  <a:ext cx="432048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3275856" y="1988840"/>
                  <a:ext cx="2232248" cy="12241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 rot="21318463">
                  <a:off x="3292926" y="1865440"/>
                  <a:ext cx="3143431" cy="5204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 rot="21318463" flipV="1">
                  <a:off x="6143695" y="2274590"/>
                  <a:ext cx="322214" cy="2782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flipV="1">
                  <a:off x="6084168" y="2564904"/>
                  <a:ext cx="72008" cy="5040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 flipH="1" flipV="1">
                  <a:off x="5940152" y="2780928"/>
                  <a:ext cx="144016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>
                  <a:off x="5724128" y="2996952"/>
                  <a:ext cx="360040" cy="72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직선 연결선 10"/>
              <p:cNvCxnSpPr/>
              <p:nvPr/>
            </p:nvCxnSpPr>
            <p:spPr>
              <a:xfrm>
                <a:off x="4362890" y="2393527"/>
                <a:ext cx="65094" cy="531417"/>
              </a:xfrm>
              <a:prstGeom prst="line">
                <a:avLst/>
              </a:prstGeom>
              <a:ln w="3175">
                <a:solidFill>
                  <a:schemeClr val="accent1">
                    <a:shade val="95000"/>
                    <a:satMod val="10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4716016" y="188640"/>
            <a:ext cx="4269073" cy="784380"/>
            <a:chOff x="4716016" y="188640"/>
            <a:chExt cx="4269073" cy="784380"/>
          </a:xfrm>
        </p:grpSpPr>
        <p:grpSp>
          <p:nvGrpSpPr>
            <p:cNvPr id="7" name="그룹 101"/>
            <p:cNvGrpSpPr>
              <a:grpSpLocks/>
            </p:cNvGrpSpPr>
            <p:nvPr/>
          </p:nvGrpSpPr>
          <p:grpSpPr bwMode="auto">
            <a:xfrm>
              <a:off x="4716016" y="188640"/>
              <a:ext cx="4269073" cy="784380"/>
              <a:chOff x="3393660" y="374039"/>
              <a:chExt cx="5635811" cy="954566"/>
            </a:xfrm>
          </p:grpSpPr>
          <p:sp>
            <p:nvSpPr>
              <p:cNvPr id="20" name="타원 19"/>
              <p:cNvSpPr/>
              <p:nvPr/>
            </p:nvSpPr>
            <p:spPr bwMode="auto">
              <a:xfrm>
                <a:off x="5121748" y="659990"/>
                <a:ext cx="142887" cy="144449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1" name="타원 20"/>
              <p:cNvSpPr/>
              <p:nvPr/>
            </p:nvSpPr>
            <p:spPr bwMode="auto">
              <a:xfrm>
                <a:off x="8468895" y="533882"/>
                <a:ext cx="217506" cy="215880"/>
              </a:xfrm>
              <a:prstGeom prst="ellipse">
                <a:avLst/>
              </a:prstGeom>
              <a:solidFill>
                <a:srgbClr val="FFC000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2" name="타원 21"/>
              <p:cNvSpPr/>
              <p:nvPr/>
            </p:nvSpPr>
            <p:spPr bwMode="auto">
              <a:xfrm>
                <a:off x="6245498" y="724565"/>
                <a:ext cx="142888" cy="144449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3" name="타원 22"/>
              <p:cNvSpPr/>
              <p:nvPr/>
            </p:nvSpPr>
            <p:spPr bwMode="auto">
              <a:xfrm>
                <a:off x="4298046" y="1120070"/>
                <a:ext cx="71444" cy="73018"/>
              </a:xfrm>
              <a:prstGeom prst="ellipse">
                <a:avLst/>
              </a:prstGeom>
              <a:solidFill>
                <a:srgbClr val="E4918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4" name="타원 23"/>
              <p:cNvSpPr/>
              <p:nvPr/>
            </p:nvSpPr>
            <p:spPr bwMode="auto">
              <a:xfrm>
                <a:off x="8449421" y="1185744"/>
                <a:ext cx="142887" cy="142861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5" name="타원 24"/>
              <p:cNvSpPr/>
              <p:nvPr/>
            </p:nvSpPr>
            <p:spPr bwMode="auto">
              <a:xfrm>
                <a:off x="3393660" y="636933"/>
                <a:ext cx="107959" cy="107940"/>
              </a:xfrm>
              <a:prstGeom prst="ellipse">
                <a:avLst/>
              </a:pr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6" name="타원 25"/>
              <p:cNvSpPr/>
              <p:nvPr/>
            </p:nvSpPr>
            <p:spPr bwMode="auto">
              <a:xfrm>
                <a:off x="8517165" y="684568"/>
                <a:ext cx="282107" cy="2461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7" name="타원 26"/>
              <p:cNvSpPr/>
              <p:nvPr/>
            </p:nvSpPr>
            <p:spPr bwMode="auto">
              <a:xfrm>
                <a:off x="8886584" y="1084723"/>
                <a:ext cx="142887" cy="144449"/>
              </a:xfrm>
              <a:prstGeom prst="ellipse">
                <a:avLst/>
              </a:prstGeom>
              <a:solidFill>
                <a:schemeClr val="accent5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8" name="타원 27"/>
              <p:cNvSpPr/>
              <p:nvPr/>
            </p:nvSpPr>
            <p:spPr bwMode="auto">
              <a:xfrm>
                <a:off x="4880660" y="877542"/>
                <a:ext cx="107959" cy="109527"/>
              </a:xfrm>
              <a:prstGeom prst="ellipse">
                <a:avLst/>
              </a:prstGeom>
              <a:solidFill>
                <a:schemeClr val="accent5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9" name="타원 28"/>
              <p:cNvSpPr/>
              <p:nvPr/>
            </p:nvSpPr>
            <p:spPr bwMode="auto">
              <a:xfrm>
                <a:off x="8051662" y="724565"/>
                <a:ext cx="144474" cy="1444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0" name="타원 29"/>
              <p:cNvSpPr/>
              <p:nvPr/>
            </p:nvSpPr>
            <p:spPr bwMode="auto">
              <a:xfrm>
                <a:off x="7759894" y="374039"/>
                <a:ext cx="107959" cy="107940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grpSp>
          <p:nvGrpSpPr>
            <p:cNvPr id="8" name="그룹 53"/>
            <p:cNvGrpSpPr/>
            <p:nvPr/>
          </p:nvGrpSpPr>
          <p:grpSpPr>
            <a:xfrm>
              <a:off x="7308304" y="332656"/>
              <a:ext cx="1008112" cy="504056"/>
              <a:chOff x="2688896" y="1737658"/>
              <a:chExt cx="3613113" cy="1601533"/>
            </a:xfrm>
          </p:grpSpPr>
          <p:grpSp>
            <p:nvGrpSpPr>
              <p:cNvPr id="9" name="그룹 183"/>
              <p:cNvGrpSpPr/>
              <p:nvPr/>
            </p:nvGrpSpPr>
            <p:grpSpPr>
              <a:xfrm rot="281537">
                <a:off x="2688896" y="1737658"/>
                <a:ext cx="3613113" cy="1601533"/>
                <a:chOff x="3275856" y="1865440"/>
                <a:chExt cx="3190053" cy="1347536"/>
              </a:xfrm>
            </p:grpSpPr>
            <p:cxnSp>
              <p:nvCxnSpPr>
                <p:cNvPr id="11" name="직선 연결선 10"/>
                <p:cNvCxnSpPr/>
                <p:nvPr/>
              </p:nvCxnSpPr>
              <p:spPr>
                <a:xfrm>
                  <a:off x="3275856" y="1988840"/>
                  <a:ext cx="2880320" cy="576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/>
                <p:cNvCxnSpPr/>
                <p:nvPr/>
              </p:nvCxnSpPr>
              <p:spPr>
                <a:xfrm>
                  <a:off x="3275856" y="1988840"/>
                  <a:ext cx="2664296" cy="7920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 flipV="1">
                  <a:off x="5508104" y="2780928"/>
                  <a:ext cx="432048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>
                  <a:off x="3275856" y="1988840"/>
                  <a:ext cx="2232248" cy="12241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 rot="21318463">
                  <a:off x="3292926" y="1865440"/>
                  <a:ext cx="3143431" cy="5204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 rot="21318463" flipV="1">
                  <a:off x="6143695" y="2274590"/>
                  <a:ext cx="322214" cy="2782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 flipV="1">
                  <a:off x="6084168" y="2564904"/>
                  <a:ext cx="72008" cy="5040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flipH="1" flipV="1">
                  <a:off x="5940152" y="2780928"/>
                  <a:ext cx="144016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5724128" y="2996952"/>
                  <a:ext cx="360040" cy="72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직선 연결선 9"/>
              <p:cNvCxnSpPr/>
              <p:nvPr/>
            </p:nvCxnSpPr>
            <p:spPr>
              <a:xfrm>
                <a:off x="4362890" y="2393527"/>
                <a:ext cx="65094" cy="531417"/>
              </a:xfrm>
              <a:prstGeom prst="line">
                <a:avLst/>
              </a:prstGeom>
              <a:ln w="3175">
                <a:solidFill>
                  <a:schemeClr val="accent1">
                    <a:shade val="95000"/>
                    <a:satMod val="10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98" name="그룹 97"/>
          <p:cNvGrpSpPr/>
          <p:nvPr userDrawn="1"/>
        </p:nvGrpSpPr>
        <p:grpSpPr>
          <a:xfrm>
            <a:off x="4716016" y="188640"/>
            <a:ext cx="4269073" cy="784380"/>
            <a:chOff x="4716016" y="188640"/>
            <a:chExt cx="4269073" cy="784380"/>
          </a:xfrm>
        </p:grpSpPr>
        <p:grpSp>
          <p:nvGrpSpPr>
            <p:cNvPr id="99" name="그룹 101"/>
            <p:cNvGrpSpPr>
              <a:grpSpLocks/>
            </p:cNvGrpSpPr>
            <p:nvPr/>
          </p:nvGrpSpPr>
          <p:grpSpPr bwMode="auto">
            <a:xfrm>
              <a:off x="4716016" y="188640"/>
              <a:ext cx="4269073" cy="784380"/>
              <a:chOff x="3393660" y="374039"/>
              <a:chExt cx="5635811" cy="954566"/>
            </a:xfrm>
          </p:grpSpPr>
          <p:sp>
            <p:nvSpPr>
              <p:cNvPr id="112" name="타원 111"/>
              <p:cNvSpPr/>
              <p:nvPr/>
            </p:nvSpPr>
            <p:spPr bwMode="auto">
              <a:xfrm>
                <a:off x="5121748" y="659990"/>
                <a:ext cx="142887" cy="144449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 bwMode="auto">
              <a:xfrm>
                <a:off x="8468895" y="533882"/>
                <a:ext cx="217506" cy="215880"/>
              </a:xfrm>
              <a:prstGeom prst="ellipse">
                <a:avLst/>
              </a:prstGeom>
              <a:solidFill>
                <a:srgbClr val="FFC000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 bwMode="auto">
              <a:xfrm>
                <a:off x="6245498" y="724565"/>
                <a:ext cx="142888" cy="144449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 bwMode="auto">
              <a:xfrm>
                <a:off x="4298046" y="1120070"/>
                <a:ext cx="71444" cy="73018"/>
              </a:xfrm>
              <a:prstGeom prst="ellipse">
                <a:avLst/>
              </a:prstGeom>
              <a:solidFill>
                <a:srgbClr val="E4918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 bwMode="auto">
              <a:xfrm>
                <a:off x="8449421" y="1185744"/>
                <a:ext cx="142887" cy="142861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 bwMode="auto">
              <a:xfrm>
                <a:off x="3393660" y="636933"/>
                <a:ext cx="107959" cy="107940"/>
              </a:xfrm>
              <a:prstGeom prst="ellipse">
                <a:avLst/>
              </a:pr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 bwMode="auto">
              <a:xfrm>
                <a:off x="8517165" y="684568"/>
                <a:ext cx="282107" cy="2461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 bwMode="auto">
              <a:xfrm>
                <a:off x="8886584" y="1084723"/>
                <a:ext cx="142887" cy="144449"/>
              </a:xfrm>
              <a:prstGeom prst="ellipse">
                <a:avLst/>
              </a:prstGeom>
              <a:solidFill>
                <a:schemeClr val="accent5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 bwMode="auto">
              <a:xfrm>
                <a:off x="4880660" y="877542"/>
                <a:ext cx="107959" cy="109527"/>
              </a:xfrm>
              <a:prstGeom prst="ellipse">
                <a:avLst/>
              </a:prstGeom>
              <a:solidFill>
                <a:schemeClr val="accent5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 bwMode="auto">
              <a:xfrm>
                <a:off x="8051662" y="724565"/>
                <a:ext cx="144474" cy="1444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 bwMode="auto">
              <a:xfrm>
                <a:off x="7759894" y="374039"/>
                <a:ext cx="107959" cy="107940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grpSp>
          <p:nvGrpSpPr>
            <p:cNvPr id="100" name="그룹 53"/>
            <p:cNvGrpSpPr/>
            <p:nvPr/>
          </p:nvGrpSpPr>
          <p:grpSpPr>
            <a:xfrm>
              <a:off x="7308304" y="332656"/>
              <a:ext cx="1008112" cy="504056"/>
              <a:chOff x="2688896" y="1737658"/>
              <a:chExt cx="3613113" cy="1601533"/>
            </a:xfrm>
          </p:grpSpPr>
          <p:grpSp>
            <p:nvGrpSpPr>
              <p:cNvPr id="101" name="그룹 183"/>
              <p:cNvGrpSpPr/>
              <p:nvPr/>
            </p:nvGrpSpPr>
            <p:grpSpPr>
              <a:xfrm rot="281537">
                <a:off x="2688896" y="1737658"/>
                <a:ext cx="3613113" cy="1601533"/>
                <a:chOff x="3275856" y="1865440"/>
                <a:chExt cx="3190053" cy="1347536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>
                  <a:off x="3275856" y="1988840"/>
                  <a:ext cx="2880320" cy="576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>
                  <a:off x="3275856" y="1988840"/>
                  <a:ext cx="2664296" cy="7920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/>
                <p:nvPr/>
              </p:nvCxnSpPr>
              <p:spPr>
                <a:xfrm flipV="1">
                  <a:off x="5508104" y="2780928"/>
                  <a:ext cx="432048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>
                  <a:off x="3275856" y="1988840"/>
                  <a:ext cx="2232248" cy="12241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rot="21318463">
                  <a:off x="3292926" y="1865440"/>
                  <a:ext cx="3143431" cy="5204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 rot="21318463" flipV="1">
                  <a:off x="6143695" y="2274590"/>
                  <a:ext cx="322214" cy="2782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/>
                <p:cNvCxnSpPr/>
                <p:nvPr/>
              </p:nvCxnSpPr>
              <p:spPr>
                <a:xfrm flipV="1">
                  <a:off x="6084168" y="2564904"/>
                  <a:ext cx="72008" cy="5040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/>
                <p:nvPr/>
              </p:nvCxnSpPr>
              <p:spPr>
                <a:xfrm flipH="1" flipV="1">
                  <a:off x="5940152" y="2780928"/>
                  <a:ext cx="144016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5724128" y="2996952"/>
                  <a:ext cx="360040" cy="72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직선 연결선 101"/>
              <p:cNvCxnSpPr/>
              <p:nvPr/>
            </p:nvCxnSpPr>
            <p:spPr>
              <a:xfrm>
                <a:off x="4362890" y="2393527"/>
                <a:ext cx="65094" cy="531417"/>
              </a:xfrm>
              <a:prstGeom prst="line">
                <a:avLst/>
              </a:prstGeom>
              <a:ln w="3175">
                <a:solidFill>
                  <a:schemeClr val="accent1">
                    <a:shade val="95000"/>
                    <a:satMod val="10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4955791"/>
            <a:ext cx="9512909" cy="2796865"/>
            <a:chOff x="0" y="4955791"/>
            <a:chExt cx="9512909" cy="2796865"/>
          </a:xfrm>
        </p:grpSpPr>
        <p:grpSp>
          <p:nvGrpSpPr>
            <p:cNvPr id="8" name="그룹 3"/>
            <p:cNvGrpSpPr>
              <a:grpSpLocks/>
            </p:cNvGrpSpPr>
            <p:nvPr/>
          </p:nvGrpSpPr>
          <p:grpSpPr bwMode="auto">
            <a:xfrm rot="10800000">
              <a:off x="0" y="5157192"/>
              <a:ext cx="9144000" cy="1700808"/>
              <a:chOff x="0" y="0"/>
              <a:chExt cx="9144000" cy="6858000"/>
            </a:xfrm>
          </p:grpSpPr>
          <p:sp>
            <p:nvSpPr>
              <p:cNvPr id="20" name="직사각형 2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0" y="1663700"/>
                <a:ext cx="9144000" cy="5194300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/>
              </a:p>
            </p:txBody>
          </p:sp>
        </p:grpSp>
        <p:sp>
          <p:nvSpPr>
            <p:cNvPr id="9" name="타원 8"/>
            <p:cNvSpPr/>
            <p:nvPr/>
          </p:nvSpPr>
          <p:spPr>
            <a:xfrm rot="255313">
              <a:off x="87531" y="5012781"/>
              <a:ext cx="2440332" cy="24500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3000"/>
              </a:schemeClr>
            </a:solidFill>
            <a:ln w="6350">
              <a:solidFill>
                <a:schemeClr val="accent5">
                  <a:lumMod val="60000"/>
                  <a:lumOff val="40000"/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55313">
              <a:off x="7332201" y="5435540"/>
              <a:ext cx="2180708" cy="2199973"/>
            </a:xfrm>
            <a:prstGeom prst="ellipse">
              <a:avLst/>
            </a:prstGeom>
            <a:solidFill>
              <a:schemeClr val="bg1">
                <a:lumMod val="95000"/>
                <a:alpha val="14000"/>
              </a:schemeClr>
            </a:solidFill>
            <a:ln w="6350">
              <a:solidFill>
                <a:schemeClr val="bg1">
                  <a:lumMod val="9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255313">
              <a:off x="1843829" y="5476077"/>
              <a:ext cx="1296144" cy="1224136"/>
            </a:xfrm>
            <a:prstGeom prst="ellipse">
              <a:avLst/>
            </a:prstGeom>
            <a:solidFill>
              <a:schemeClr val="bg1">
                <a:lumMod val="95000"/>
                <a:alpha val="22000"/>
              </a:schemeClr>
            </a:solidFill>
            <a:ln w="3175">
              <a:solidFill>
                <a:schemeClr val="bg1">
                  <a:lumMod val="95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55313">
              <a:off x="2119097" y="6396647"/>
              <a:ext cx="864096" cy="8640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3000"/>
              </a:schemeClr>
            </a:solidFill>
            <a:ln w="6350">
              <a:solidFill>
                <a:srgbClr val="46B1EC">
                  <a:alpha val="1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255313">
              <a:off x="2834895" y="5310492"/>
              <a:ext cx="696944" cy="7424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 rot="255313">
              <a:off x="6498163" y="5591471"/>
              <a:ext cx="497397" cy="48862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 rot="255313">
              <a:off x="6074394" y="5815439"/>
              <a:ext cx="720080" cy="720080"/>
            </a:xfrm>
            <a:prstGeom prst="ellipse">
              <a:avLst/>
            </a:prstGeom>
            <a:solidFill>
              <a:schemeClr val="bg1">
                <a:lumMod val="95000"/>
                <a:alpha val="20000"/>
              </a:schemeClr>
            </a:solidFill>
            <a:ln w="6350">
              <a:solidFill>
                <a:schemeClr val="bg1">
                  <a:lumMod val="8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 rot="255313">
              <a:off x="3125304" y="4955791"/>
              <a:ext cx="1885279" cy="1834796"/>
            </a:xfrm>
            <a:prstGeom prst="ellipse">
              <a:avLst/>
            </a:prstGeom>
            <a:solidFill>
              <a:schemeClr val="bg1">
                <a:lumMod val="95000"/>
                <a:alpha val="14000"/>
              </a:schemeClr>
            </a:solidFill>
            <a:ln w="6350">
              <a:solidFill>
                <a:schemeClr val="bg1">
                  <a:lumMod val="9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 rot="255313">
              <a:off x="6011820" y="5877916"/>
              <a:ext cx="2027893" cy="18747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3000"/>
              </a:schemeClr>
            </a:solidFill>
            <a:ln w="6350">
              <a:solidFill>
                <a:schemeClr val="accent5">
                  <a:lumMod val="60000"/>
                  <a:lumOff val="40000"/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 rot="255313">
              <a:off x="6763107" y="5332075"/>
              <a:ext cx="864096" cy="8640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3000"/>
              </a:schemeClr>
            </a:solidFill>
            <a:ln w="6350">
              <a:solidFill>
                <a:srgbClr val="46B1EC">
                  <a:alpha val="1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 rot="255313">
              <a:off x="4493000" y="5366619"/>
              <a:ext cx="1830743" cy="1820443"/>
            </a:xfrm>
            <a:prstGeom prst="ellipse">
              <a:avLst/>
            </a:prstGeom>
            <a:solidFill>
              <a:schemeClr val="bg1">
                <a:lumMod val="95000"/>
                <a:alpha val="19000"/>
              </a:schemeClr>
            </a:solidFill>
            <a:ln w="6350">
              <a:solidFill>
                <a:schemeClr val="bg1">
                  <a:lumMod val="8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 rot="281537">
            <a:off x="2183179" y="1701892"/>
            <a:ext cx="3613113" cy="1601533"/>
            <a:chOff x="3275856" y="1865440"/>
            <a:chExt cx="3190053" cy="1347536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3275856" y="1988840"/>
              <a:ext cx="288032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275856" y="1988840"/>
              <a:ext cx="2664296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5508104" y="2780928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275856" y="1988840"/>
              <a:ext cx="2232248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21318463">
              <a:off x="3292926" y="1865440"/>
              <a:ext cx="3143431" cy="52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21318463" flipV="1">
              <a:off x="6143695" y="2274590"/>
              <a:ext cx="322214" cy="278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084168" y="2564904"/>
              <a:ext cx="72008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 flipV="1">
              <a:off x="5940152" y="2780928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5724128" y="2996952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타원 31"/>
          <p:cNvSpPr/>
          <p:nvPr userDrawn="1"/>
        </p:nvSpPr>
        <p:spPr>
          <a:xfrm rot="255313">
            <a:off x="5801280" y="2426032"/>
            <a:ext cx="144016" cy="144016"/>
          </a:xfrm>
          <a:prstGeom prst="ellipse">
            <a:avLst/>
          </a:prstGeom>
          <a:solidFill>
            <a:schemeClr val="accent5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3" name="타원 32"/>
          <p:cNvSpPr/>
          <p:nvPr userDrawn="1"/>
        </p:nvSpPr>
        <p:spPr>
          <a:xfrm rot="255313">
            <a:off x="5659836" y="2356595"/>
            <a:ext cx="216024" cy="216024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4" name="타원 33"/>
          <p:cNvSpPr/>
          <p:nvPr userDrawn="1"/>
        </p:nvSpPr>
        <p:spPr>
          <a:xfrm rot="255313">
            <a:off x="6593368" y="3362135"/>
            <a:ext cx="144016" cy="144016"/>
          </a:xfrm>
          <a:prstGeom prst="ellipse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7784" y="4149080"/>
            <a:ext cx="5398368" cy="819522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59832" y="5013176"/>
            <a:ext cx="4928592" cy="553616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3"/>
          <p:cNvGrpSpPr>
            <a:grpSpLocks/>
          </p:cNvGrpSpPr>
          <p:nvPr userDrawn="1"/>
        </p:nvGrpSpPr>
        <p:grpSpPr bwMode="auto">
          <a:xfrm rot="10800000">
            <a:off x="0" y="5589240"/>
            <a:ext cx="9144000" cy="1268760"/>
            <a:chOff x="0" y="0"/>
            <a:chExt cx="9144000" cy="6858000"/>
          </a:xfrm>
        </p:grpSpPr>
        <p:sp>
          <p:nvSpPr>
            <p:cNvPr id="8" name="직사각형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1663700"/>
              <a:ext cx="9144000" cy="519430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3"/>
          <p:cNvGrpSpPr>
            <a:grpSpLocks/>
          </p:cNvGrpSpPr>
          <p:nvPr userDrawn="1"/>
        </p:nvGrpSpPr>
        <p:grpSpPr bwMode="auto">
          <a:xfrm rot="10800000">
            <a:off x="0" y="5517232"/>
            <a:ext cx="9144000" cy="1340768"/>
            <a:chOff x="0" y="0"/>
            <a:chExt cx="9144000" cy="6858000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0" y="1663700"/>
              <a:ext cx="9144000" cy="519430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3"/>
          <p:cNvGrpSpPr>
            <a:grpSpLocks/>
          </p:cNvGrpSpPr>
          <p:nvPr userDrawn="1"/>
        </p:nvGrpSpPr>
        <p:grpSpPr bwMode="auto">
          <a:xfrm rot="10800000">
            <a:off x="0" y="5589240"/>
            <a:ext cx="9144000" cy="1268760"/>
            <a:chOff x="0" y="0"/>
            <a:chExt cx="9144000" cy="6858000"/>
          </a:xfrm>
        </p:grpSpPr>
        <p:sp>
          <p:nvSpPr>
            <p:cNvPr id="96" name="직사각형 9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Rectangle 14"/>
            <p:cNvSpPr>
              <a:spLocks noChangeArrowheads="1"/>
            </p:cNvSpPr>
            <p:nvPr/>
          </p:nvSpPr>
          <p:spPr bwMode="auto">
            <a:xfrm>
              <a:off x="0" y="1663700"/>
              <a:ext cx="9144000" cy="519430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ko-KR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71FD-EBF6-457D-BD12-340552F47560}" type="datetimeFigureOut">
              <a:rPr lang="ko-KR" altLang="en-US" smtClean="0"/>
              <a:pPr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072D6D-1101-47E9-8CF4-5059BE4438B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6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71FD-EBF6-457D-BD12-340552F47560}" type="datetimeFigureOut">
              <a:rPr lang="ko-KR" altLang="en-US" smtClean="0"/>
              <a:pPr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7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71FD-EBF6-457D-BD12-340552F47560}" type="datetimeFigureOut">
              <a:rPr lang="ko-KR" altLang="en-US" smtClean="0"/>
              <a:pPr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8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9072" r="12201" b="9072"/>
          <a:stretch/>
        </p:blipFill>
        <p:spPr>
          <a:xfrm>
            <a:off x="2771800" y="898748"/>
            <a:ext cx="3600400" cy="3898404"/>
          </a:xfrm>
          <a:prstGeom prst="rect">
            <a:avLst/>
          </a:prstGeom>
        </p:spPr>
      </p:pic>
      <p:sp>
        <p:nvSpPr>
          <p:cNvPr id="12" name="Rectangle 10"/>
          <p:cNvSpPr txBox="1">
            <a:spLocks noChangeArrowheads="1"/>
          </p:cNvSpPr>
          <p:nvPr/>
        </p:nvSpPr>
        <p:spPr>
          <a:xfrm>
            <a:off x="2627784" y="5598476"/>
            <a:ext cx="5500687" cy="805356"/>
          </a:xfrm>
          <a:prstGeom prst="rect">
            <a:avLst/>
          </a:prstGeom>
        </p:spPr>
        <p:txBody>
          <a:bodyPr/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noProof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TEAM: H.A.N.D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박진원</a:t>
            </a:r>
            <a:r>
              <a:rPr lang="en-US" altLang="ko-KR" noProof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신은총</a:t>
            </a:r>
            <a:endParaRPr kumimoji="0" lang="en-US" noProof="1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600838" y="4887294"/>
            <a:ext cx="5942324" cy="523220"/>
            <a:chOff x="1600838" y="4887294"/>
            <a:chExt cx="5942324" cy="523220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1600838" y="4887294"/>
              <a:ext cx="5942324" cy="523220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맞춤 영화 추천 </a:t>
              </a:r>
              <a:r>
                <a:rPr lang="ko-KR" altLang="en-US" sz="28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서비스 플랫폼 보고서 </a:t>
              </a:r>
              <a:endParaRPr kumimoji="0"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845478" y="5408280"/>
              <a:ext cx="5453044" cy="0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115318" y="1555974"/>
            <a:ext cx="2519363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CONTENTS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1115616" y="119675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spc="3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spc="3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이곳에 </a:t>
            </a:r>
            <a:r>
              <a:rPr kumimoji="0" lang="ko-KR" altLang="en-US" spc="3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kumimoji="0" lang="ko-KR" altLang="en-US" sz="1200" spc="3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을 써주세요 </a:t>
            </a:r>
            <a:endParaRPr kumimoji="0" lang="en-US" altLang="ko-KR" sz="1100" spc="3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87624" y="2420888"/>
            <a:ext cx="42484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첫 번째 내용을 작성해 주세요</a:t>
            </a:r>
            <a:r>
              <a:rPr kumimoji="0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두 번째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작성해 주세요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번째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작성해 주세요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네 번째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작성해 주세요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다섯 번째</a:t>
            </a:r>
            <a:r>
              <a:rPr kumimoji="0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작성해 주세요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59632" y="2276872"/>
            <a:ext cx="302433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83"/>
          <p:cNvGrpSpPr/>
          <p:nvPr/>
        </p:nvGrpSpPr>
        <p:grpSpPr>
          <a:xfrm rot="446438">
            <a:off x="5030943" y="1745796"/>
            <a:ext cx="724883" cy="462512"/>
            <a:chOff x="3275856" y="1865440"/>
            <a:chExt cx="3190053" cy="1347536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3275856" y="1988840"/>
              <a:ext cx="288032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275856" y="1988840"/>
              <a:ext cx="2664296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5508104" y="2780928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275856" y="1988840"/>
              <a:ext cx="2232248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21318463">
              <a:off x="3292926" y="1865440"/>
              <a:ext cx="3143431" cy="52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21318463" flipV="1">
              <a:off x="6143695" y="2274590"/>
              <a:ext cx="322214" cy="278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6084168" y="2564904"/>
              <a:ext cx="72008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 flipV="1">
              <a:off x="5940152" y="2780928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5724128" y="2996952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183"/>
          <p:cNvGrpSpPr/>
          <p:nvPr/>
        </p:nvGrpSpPr>
        <p:grpSpPr>
          <a:xfrm>
            <a:off x="6228184" y="4509120"/>
            <a:ext cx="2196091" cy="1138725"/>
            <a:chOff x="3275856" y="1865439"/>
            <a:chExt cx="3190053" cy="134753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275856" y="1988840"/>
              <a:ext cx="288032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275856" y="1988840"/>
              <a:ext cx="2664296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5508104" y="2780928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275856" y="1988840"/>
              <a:ext cx="2232248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21318463">
              <a:off x="3292926" y="1865440"/>
              <a:ext cx="3143431" cy="52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21318463" flipV="1">
              <a:off x="6143695" y="2274590"/>
              <a:ext cx="322214" cy="278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6084168" y="2564904"/>
              <a:ext cx="72008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5940152" y="2780928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724128" y="2996952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6444208" y="2564904"/>
            <a:ext cx="1044621" cy="1047168"/>
            <a:chOff x="2909020" y="988042"/>
            <a:chExt cx="1044621" cy="1047168"/>
          </a:xfrm>
        </p:grpSpPr>
        <p:cxnSp>
          <p:nvCxnSpPr>
            <p:cNvPr id="35" name="직선 연결선 34"/>
            <p:cNvCxnSpPr/>
            <p:nvPr/>
          </p:nvCxnSpPr>
          <p:spPr>
            <a:xfrm rot="18931366">
              <a:off x="2909020" y="1456935"/>
              <a:ext cx="943803" cy="25657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8931366">
              <a:off x="2952865" y="1467951"/>
              <a:ext cx="873018" cy="3527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8931366" flipV="1">
              <a:off x="3770544" y="1486414"/>
              <a:ext cx="141570" cy="1924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8931366">
              <a:off x="3040555" y="1489981"/>
              <a:ext cx="731447" cy="54522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18649829">
              <a:off x="2853478" y="1387145"/>
              <a:ext cx="1030017" cy="2318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8649829" flipV="1">
              <a:off x="3742294" y="1202002"/>
              <a:ext cx="105581" cy="1239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18931366" flipV="1">
              <a:off x="3865951" y="1322245"/>
              <a:ext cx="23595" cy="22450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18931366" flipH="1" flipV="1">
              <a:off x="3862606" y="1429477"/>
              <a:ext cx="47190" cy="1282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18931366">
              <a:off x="3835666" y="1536709"/>
              <a:ext cx="117975" cy="320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subtitle 1 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6804248" y="6309320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문서의 </a:t>
            </a:r>
            <a:r>
              <a:rPr kumimoji="0" lang="ko-KR" altLang="en-US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kumimoji="0" lang="ko-KR" altLang="en-US" sz="1200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을 써주세요</a:t>
            </a:r>
            <a:endParaRPr kumimoji="0" lang="en-US" altLang="ko-KR" sz="1200" noProof="1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 bwMode="auto">
          <a:xfrm>
            <a:off x="1331640" y="2420888"/>
            <a:ext cx="468052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내용을 작성해 주세요</a:t>
            </a: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맑은 고딕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체</a:t>
            </a: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14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pt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줄 간격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1.5,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글자 간격 표준을 사용하였습니다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kumimoji="0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3"/>
          <p:cNvSpPr>
            <a:spLocks noChangeArrowheads="1"/>
          </p:cNvSpPr>
          <p:nvPr/>
        </p:nvSpPr>
        <p:spPr bwMode="auto">
          <a:xfrm>
            <a:off x="971600" y="1844824"/>
            <a:ext cx="3556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WRITE THE TEXT IN THIS PLACE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subtitle 2 </a:t>
            </a:r>
          </a:p>
        </p:txBody>
      </p:sp>
      <p:sp>
        <p:nvSpPr>
          <p:cNvPr id="98" name="직사각형 97"/>
          <p:cNvSpPr/>
          <p:nvPr/>
        </p:nvSpPr>
        <p:spPr bwMode="auto">
          <a:xfrm>
            <a:off x="6804248" y="6309320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문서의 </a:t>
            </a:r>
            <a:r>
              <a:rPr kumimoji="0" lang="ko-KR" altLang="en-US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kumimoji="0" lang="ko-KR" altLang="en-US" sz="1200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을 써주세요</a:t>
            </a:r>
            <a:endParaRPr kumimoji="0" lang="en-US" altLang="ko-KR" sz="1200" noProof="1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내용 개체 틀 2"/>
          <p:cNvSpPr txBox="1">
            <a:spLocks/>
          </p:cNvSpPr>
          <p:nvPr/>
        </p:nvSpPr>
        <p:spPr bwMode="auto">
          <a:xfrm>
            <a:off x="1331640" y="2420888"/>
            <a:ext cx="468052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내용을 작성해 주세요</a:t>
            </a: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맑은 고딕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체</a:t>
            </a: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14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pt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줄 간격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1.5,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글자 간격 표준을 사용하였습니다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kumimoji="0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3"/>
          <p:cNvSpPr>
            <a:spLocks noChangeArrowheads="1"/>
          </p:cNvSpPr>
          <p:nvPr/>
        </p:nvSpPr>
        <p:spPr bwMode="auto">
          <a:xfrm>
            <a:off x="971600" y="1844824"/>
            <a:ext cx="3556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WRITE THE TEXT IN THIS PLACE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subtitle 3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27584" y="1628800"/>
            <a:ext cx="117727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"/>
          <p:cNvSpPr>
            <a:spLocks noChangeArrowheads="1"/>
          </p:cNvSpPr>
          <p:nvPr/>
        </p:nvSpPr>
        <p:spPr bwMode="auto">
          <a:xfrm>
            <a:off x="971600" y="1772816"/>
            <a:ext cx="35076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ko-KR" altLang="en-US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이곳에 </a:t>
            </a:r>
            <a:r>
              <a:rPr kumimoji="0" lang="ko-KR" altLang="en-US" sz="2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내용</a:t>
            </a:r>
            <a:r>
              <a:rPr kumimoji="0" lang="ko-KR" altLang="en-US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을 작성해 주세요</a:t>
            </a:r>
            <a:r>
              <a:rPr kumimoji="0" lang="en-US" altLang="ko-KR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.</a:t>
            </a:r>
          </a:p>
        </p:txBody>
      </p:sp>
      <p:sp>
        <p:nvSpPr>
          <p:cNvPr id="40" name="내용 개체 틀 2"/>
          <p:cNvSpPr txBox="1">
            <a:spLocks/>
          </p:cNvSpPr>
          <p:nvPr/>
        </p:nvSpPr>
        <p:spPr bwMode="auto">
          <a:xfrm>
            <a:off x="1187624" y="2636912"/>
            <a:ext cx="468052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내용을 작성해 주세요</a:t>
            </a: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맑은 고딕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체</a:t>
            </a: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14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pt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줄 간격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1.5,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글자 간격 표준을 사용하였습니다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kumimoji="0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5229200"/>
            <a:ext cx="583264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위의 사진 이외에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본인의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presentation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주제에 어울리는 사진을 삽입해 보세요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상단의 메뉴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삽입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을 이용하여 그림 삽입이 가능합니다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532" name="그림 1" descr="P1010300.JPG"/>
          <p:cNvPicPr>
            <a:picLocks noChangeAspect="1"/>
          </p:cNvPicPr>
          <p:nvPr/>
        </p:nvPicPr>
        <p:blipFill>
          <a:blip r:embed="rId2" cstate="print"/>
          <a:srcRect t="1183" r="10724" b="11272"/>
          <a:stretch>
            <a:fillRect/>
          </a:stretch>
        </p:blipFill>
        <p:spPr bwMode="auto">
          <a:xfrm>
            <a:off x="1619672" y="1556792"/>
            <a:ext cx="56165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subtitle</a:t>
            </a:r>
          </a:p>
        </p:txBody>
      </p:sp>
      <p:sp>
        <p:nvSpPr>
          <p:cNvPr id="7" name="직사각형 3"/>
          <p:cNvSpPr>
            <a:spLocks noChangeArrowheads="1"/>
          </p:cNvSpPr>
          <p:nvPr/>
        </p:nvSpPr>
        <p:spPr bwMode="auto">
          <a:xfrm>
            <a:off x="2987824" y="4725144"/>
            <a:ext cx="34050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ko-KR" altLang="en-US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이곳에 </a:t>
            </a:r>
            <a:r>
              <a:rPr kumimoji="0" lang="ko-KR" altLang="en-US" sz="24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내용</a:t>
            </a:r>
            <a:r>
              <a:rPr kumimoji="0" lang="ko-KR" altLang="en-US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을 작성해 주세요</a:t>
            </a:r>
            <a:r>
              <a:rPr kumimoji="0" lang="en-US" altLang="ko-KR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0"/>
          <p:cNvGrpSpPr>
            <a:grpSpLocks/>
          </p:cNvGrpSpPr>
          <p:nvPr/>
        </p:nvGrpSpPr>
        <p:grpSpPr bwMode="auto">
          <a:xfrm>
            <a:off x="1907604" y="3140968"/>
            <a:ext cx="2303463" cy="2087563"/>
            <a:chOff x="827584" y="1556793"/>
            <a:chExt cx="2304256" cy="2088234"/>
          </a:xfrm>
        </p:grpSpPr>
        <p:grpSp>
          <p:nvGrpSpPr>
            <p:cNvPr id="3" name="그룹 49"/>
            <p:cNvGrpSpPr>
              <a:grpSpLocks/>
            </p:cNvGrpSpPr>
            <p:nvPr/>
          </p:nvGrpSpPr>
          <p:grpSpPr bwMode="auto">
            <a:xfrm>
              <a:off x="827584" y="1556793"/>
              <a:ext cx="2304256" cy="2088234"/>
              <a:chOff x="827584" y="1556793"/>
              <a:chExt cx="2304256" cy="2088234"/>
            </a:xfrm>
          </p:grpSpPr>
          <p:grpSp>
            <p:nvGrpSpPr>
              <p:cNvPr id="4" name="그룹 46"/>
              <p:cNvGrpSpPr>
                <a:grpSpLocks/>
              </p:cNvGrpSpPr>
              <p:nvPr/>
            </p:nvGrpSpPr>
            <p:grpSpPr bwMode="auto">
              <a:xfrm>
                <a:off x="827584" y="1556793"/>
                <a:ext cx="2304256" cy="2088234"/>
                <a:chOff x="3347864" y="1916832"/>
                <a:chExt cx="1377950" cy="1265487"/>
              </a:xfrm>
            </p:grpSpPr>
            <p:grpSp>
              <p:nvGrpSpPr>
                <p:cNvPr id="5" name="그룹 19"/>
                <p:cNvGrpSpPr>
                  <a:grpSpLocks/>
                </p:cNvGrpSpPr>
                <p:nvPr/>
              </p:nvGrpSpPr>
              <p:grpSpPr bwMode="auto">
                <a:xfrm>
                  <a:off x="3347864" y="1916832"/>
                  <a:ext cx="1377950" cy="1265487"/>
                  <a:chOff x="2291" y="1455772"/>
                  <a:chExt cx="1378148" cy="1267069"/>
                </a:xfrm>
              </p:grpSpPr>
              <p:sp>
                <p:nvSpPr>
                  <p:cNvPr id="44" name="직사각형 43"/>
                  <p:cNvSpPr/>
                  <p:nvPr/>
                </p:nvSpPr>
                <p:spPr>
                  <a:xfrm>
                    <a:off x="2291" y="1455772"/>
                    <a:ext cx="1378148" cy="1267069"/>
                  </a:xfrm>
                  <a:prstGeom prst="rect">
                    <a:avLst/>
                  </a:prstGeom>
                  <a:solidFill>
                    <a:schemeClr val="bg1">
                      <a:alpha val="90000"/>
                    </a:schemeClr>
                  </a:solidFill>
                </p:spPr>
                <p:style>
                  <a:ln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2291" y="1455772"/>
                    <a:ext cx="1378148" cy="122370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lIns="74676" tIns="74676" rIns="99568" bIns="112014" spcCol="1270"/>
                  <a:lstStyle/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/>
                  </a:p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 dirty="0"/>
                  </a:p>
                </p:txBody>
              </p:sp>
            </p:grpSp>
            <p:grpSp>
              <p:nvGrpSpPr>
                <p:cNvPr id="6" name="그룹 18"/>
                <p:cNvGrpSpPr>
                  <a:grpSpLocks/>
                </p:cNvGrpSpPr>
                <p:nvPr/>
              </p:nvGrpSpPr>
              <p:grpSpPr bwMode="auto">
                <a:xfrm>
                  <a:off x="3347864" y="1916832"/>
                  <a:ext cx="1377950" cy="476250"/>
                  <a:chOff x="2291" y="1243431"/>
                  <a:chExt cx="1378148" cy="644929"/>
                </a:xfrm>
              </p:grpSpPr>
              <p:sp>
                <p:nvSpPr>
                  <p:cNvPr id="39" name="직사각형 38"/>
                  <p:cNvSpPr/>
                  <p:nvPr/>
                </p:nvSpPr>
                <p:spPr>
                  <a:xfrm>
                    <a:off x="2291" y="1243431"/>
                    <a:ext cx="1378148" cy="413113"/>
                  </a:xfrm>
                  <a:prstGeom prst="rect">
                    <a:avLst/>
                  </a:prstGeom>
                </p:spPr>
                <p:style>
                  <a:lnRef idx="1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2" name="직사각형 41"/>
                  <p:cNvSpPr/>
                  <p:nvPr/>
                </p:nvSpPr>
                <p:spPr>
                  <a:xfrm>
                    <a:off x="2291" y="1339867"/>
                    <a:ext cx="1378148" cy="54864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99568" tIns="56896" rIns="99568" bIns="56896" spcCol="1270" anchor="ctr"/>
                  <a:lstStyle/>
                  <a:p>
                    <a:pPr algn="ctr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35000"/>
                      </a:spcAft>
                      <a:defRPr/>
                    </a:pPr>
                    <a:endParaRPr kumimoji="0" lang="ko-KR" altLang="en-US" sz="1400" dirty="0"/>
                  </a:p>
                </p:txBody>
              </p:sp>
            </p:grpSp>
          </p:grpSp>
          <p:sp>
            <p:nvSpPr>
              <p:cNvPr id="29715" name="직사각형 48"/>
              <p:cNvSpPr>
                <a:spLocks noChangeArrowheads="1"/>
              </p:cNvSpPr>
              <p:nvPr/>
            </p:nvSpPr>
            <p:spPr bwMode="auto">
              <a:xfrm>
                <a:off x="1163385" y="1628800"/>
                <a:ext cx="17197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 defTabSz="801688" eaLnBrk="0" hangingPunct="0"/>
                <a:r>
                  <a:rPr kumimoji="0" lang="en-US" altLang="ko-KR" dirty="0">
                    <a:solidFill>
                      <a:schemeClr val="bg1"/>
                    </a:solidFill>
                    <a:latin typeface="맑은 고딕" pitchFamily="50" charset="-127"/>
                    <a:ea typeface="HY강M" pitchFamily="18" charset="-127"/>
                  </a:rPr>
                  <a:t>Write contents</a:t>
                </a: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972097" y="2276162"/>
              <a:ext cx="2069224" cy="11703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  <a:endParaRPr kumimoji="0" lang="en-US" altLang="ko-KR" sz="14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</p:txBody>
        </p:sp>
      </p:grpSp>
      <p:grpSp>
        <p:nvGrpSpPr>
          <p:cNvPr id="7" name="그룹 62"/>
          <p:cNvGrpSpPr>
            <a:grpSpLocks/>
          </p:cNvGrpSpPr>
          <p:nvPr/>
        </p:nvGrpSpPr>
        <p:grpSpPr bwMode="auto">
          <a:xfrm>
            <a:off x="4499992" y="3140968"/>
            <a:ext cx="2303462" cy="2087563"/>
            <a:chOff x="827584" y="1556793"/>
            <a:chExt cx="2304256" cy="2088234"/>
          </a:xfrm>
        </p:grpSpPr>
        <p:grpSp>
          <p:nvGrpSpPr>
            <p:cNvPr id="8" name="그룹 49"/>
            <p:cNvGrpSpPr>
              <a:grpSpLocks/>
            </p:cNvGrpSpPr>
            <p:nvPr/>
          </p:nvGrpSpPr>
          <p:grpSpPr bwMode="auto">
            <a:xfrm>
              <a:off x="827584" y="1556793"/>
              <a:ext cx="2304256" cy="2088234"/>
              <a:chOff x="827584" y="1556793"/>
              <a:chExt cx="2304256" cy="2088234"/>
            </a:xfrm>
          </p:grpSpPr>
          <p:grpSp>
            <p:nvGrpSpPr>
              <p:cNvPr id="9" name="그룹 46"/>
              <p:cNvGrpSpPr>
                <a:grpSpLocks/>
              </p:cNvGrpSpPr>
              <p:nvPr/>
            </p:nvGrpSpPr>
            <p:grpSpPr bwMode="auto">
              <a:xfrm>
                <a:off x="827584" y="1556793"/>
                <a:ext cx="2304256" cy="2088234"/>
                <a:chOff x="3347864" y="1916832"/>
                <a:chExt cx="1377950" cy="1265487"/>
              </a:xfrm>
            </p:grpSpPr>
            <p:grpSp>
              <p:nvGrpSpPr>
                <p:cNvPr id="10" name="그룹 19"/>
                <p:cNvGrpSpPr>
                  <a:grpSpLocks/>
                </p:cNvGrpSpPr>
                <p:nvPr/>
              </p:nvGrpSpPr>
              <p:grpSpPr bwMode="auto">
                <a:xfrm>
                  <a:off x="3347864" y="1916832"/>
                  <a:ext cx="1377950" cy="1265487"/>
                  <a:chOff x="2291" y="1455772"/>
                  <a:chExt cx="1378148" cy="1267069"/>
                </a:xfrm>
              </p:grpSpPr>
              <p:sp>
                <p:nvSpPr>
                  <p:cNvPr id="72" name="직사각형 71"/>
                  <p:cNvSpPr/>
                  <p:nvPr/>
                </p:nvSpPr>
                <p:spPr>
                  <a:xfrm>
                    <a:off x="2291" y="1455772"/>
                    <a:ext cx="1378148" cy="1267069"/>
                  </a:xfrm>
                  <a:prstGeom prst="rect">
                    <a:avLst/>
                  </a:prstGeom>
                  <a:solidFill>
                    <a:schemeClr val="bg1">
                      <a:alpha val="90000"/>
                    </a:schemeClr>
                  </a:solidFill>
                </p:spPr>
                <p:style>
                  <a:ln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73" name="직사각형 72"/>
                  <p:cNvSpPr/>
                  <p:nvPr/>
                </p:nvSpPr>
                <p:spPr>
                  <a:xfrm>
                    <a:off x="2291" y="1455772"/>
                    <a:ext cx="1378148" cy="122370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lIns="74676" tIns="74676" rIns="99568" bIns="112014" spcCol="1270"/>
                  <a:lstStyle/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/>
                  </a:p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 dirty="0"/>
                  </a:p>
                </p:txBody>
              </p:sp>
            </p:grpSp>
            <p:grpSp>
              <p:nvGrpSpPr>
                <p:cNvPr id="11" name="그룹 18"/>
                <p:cNvGrpSpPr>
                  <a:grpSpLocks/>
                </p:cNvGrpSpPr>
                <p:nvPr/>
              </p:nvGrpSpPr>
              <p:grpSpPr bwMode="auto">
                <a:xfrm>
                  <a:off x="3347864" y="1916832"/>
                  <a:ext cx="1377950" cy="476250"/>
                  <a:chOff x="2291" y="1243431"/>
                  <a:chExt cx="1378148" cy="644929"/>
                </a:xfrm>
              </p:grpSpPr>
              <p:sp>
                <p:nvSpPr>
                  <p:cNvPr id="70" name="직사각형 69"/>
                  <p:cNvSpPr/>
                  <p:nvPr/>
                </p:nvSpPr>
                <p:spPr>
                  <a:xfrm>
                    <a:off x="2291" y="1243431"/>
                    <a:ext cx="1378148" cy="41311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6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6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6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solidFill>
                      <a:schemeClr val="bg1">
                        <a:lumMod val="65000"/>
                        <a:alpha val="90000"/>
                      </a:schemeClr>
                    </a:solidFill>
                  </a:ln>
                </p:spPr>
                <p:style>
                  <a:lnRef idx="1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71" name="직사각형 70"/>
                  <p:cNvSpPr/>
                  <p:nvPr/>
                </p:nvSpPr>
                <p:spPr>
                  <a:xfrm>
                    <a:off x="2291" y="1339867"/>
                    <a:ext cx="1378148" cy="54864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99568" tIns="56896" rIns="99568" bIns="56896" spcCol="1270" anchor="ctr"/>
                  <a:lstStyle/>
                  <a:p>
                    <a:pPr algn="ctr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35000"/>
                      </a:spcAft>
                      <a:defRPr/>
                    </a:pPr>
                    <a:endParaRPr kumimoji="0" lang="ko-KR" altLang="en-US" sz="1400" dirty="0"/>
                  </a:p>
                </p:txBody>
              </p:sp>
            </p:grpSp>
          </p:grpSp>
          <p:sp>
            <p:nvSpPr>
              <p:cNvPr id="29705" name="직사각형 66"/>
              <p:cNvSpPr>
                <a:spLocks noChangeArrowheads="1"/>
              </p:cNvSpPr>
              <p:nvPr/>
            </p:nvSpPr>
            <p:spPr bwMode="auto">
              <a:xfrm>
                <a:off x="1163385" y="1628800"/>
                <a:ext cx="17197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 defTabSz="801688" eaLnBrk="0" hangingPunct="0"/>
                <a:r>
                  <a:rPr kumimoji="0" lang="en-US" altLang="ko-KR">
                    <a:solidFill>
                      <a:schemeClr val="bg1"/>
                    </a:solidFill>
                    <a:latin typeface="맑은 고딕" pitchFamily="50" charset="-127"/>
                    <a:ea typeface="HY강M" pitchFamily="18" charset="-127"/>
                  </a:rPr>
                  <a:t>Write contents</a:t>
                </a: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972096" y="2276162"/>
              <a:ext cx="2069226" cy="11703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  <a:endParaRPr kumimoji="0" lang="en-US" altLang="ko-KR" sz="14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</p:txBody>
        </p:sp>
      </p:grpSp>
      <p:sp>
        <p:nvSpPr>
          <p:cNvPr id="29701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80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800">
                <a:latin typeface="맑은 고딕" pitchFamily="50" charset="-127"/>
                <a:ea typeface="맑은 고딕" pitchFamily="50" charset="-127"/>
              </a:rPr>
              <a:t>subtitle</a:t>
            </a:r>
          </a:p>
        </p:txBody>
      </p:sp>
      <p:sp>
        <p:nvSpPr>
          <p:cNvPr id="26" name="직사각형 3"/>
          <p:cNvSpPr>
            <a:spLocks noChangeArrowheads="1"/>
          </p:cNvSpPr>
          <p:nvPr/>
        </p:nvSpPr>
        <p:spPr bwMode="auto">
          <a:xfrm>
            <a:off x="2555776" y="2060848"/>
            <a:ext cx="3556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WRITE THE TEXT IN THIS PLACE</a:t>
            </a:r>
          </a:p>
        </p:txBody>
      </p:sp>
      <p:sp>
        <p:nvSpPr>
          <p:cNvPr id="27" name="내용 개체 틀 2"/>
          <p:cNvSpPr txBox="1">
            <a:spLocks/>
          </p:cNvSpPr>
          <p:nvPr/>
        </p:nvSpPr>
        <p:spPr bwMode="auto">
          <a:xfrm>
            <a:off x="2339752" y="2348880"/>
            <a:ext cx="424847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추가로 주제와 어울리는 이미지를 검색하여 삽입해 보세요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kumimoji="0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8"/>
          <p:cNvGrpSpPr>
            <a:grpSpLocks/>
          </p:cNvGrpSpPr>
          <p:nvPr/>
        </p:nvGrpSpPr>
        <p:grpSpPr bwMode="auto">
          <a:xfrm>
            <a:off x="755650" y="2781300"/>
            <a:ext cx="2376488" cy="2879725"/>
            <a:chOff x="827584" y="1556793"/>
            <a:chExt cx="2304256" cy="2088234"/>
          </a:xfrm>
        </p:grpSpPr>
        <p:grpSp>
          <p:nvGrpSpPr>
            <p:cNvPr id="3" name="그룹 49"/>
            <p:cNvGrpSpPr>
              <a:grpSpLocks/>
            </p:cNvGrpSpPr>
            <p:nvPr/>
          </p:nvGrpSpPr>
          <p:grpSpPr bwMode="auto">
            <a:xfrm>
              <a:off x="827584" y="1556793"/>
              <a:ext cx="2304256" cy="2088234"/>
              <a:chOff x="827584" y="1556793"/>
              <a:chExt cx="2304256" cy="2088234"/>
            </a:xfrm>
          </p:grpSpPr>
          <p:grpSp>
            <p:nvGrpSpPr>
              <p:cNvPr id="4" name="그룹 46"/>
              <p:cNvGrpSpPr>
                <a:grpSpLocks/>
              </p:cNvGrpSpPr>
              <p:nvPr/>
            </p:nvGrpSpPr>
            <p:grpSpPr bwMode="auto">
              <a:xfrm>
                <a:off x="827584" y="1556793"/>
                <a:ext cx="2304256" cy="2088234"/>
                <a:chOff x="3347864" y="1916832"/>
                <a:chExt cx="1377950" cy="1265487"/>
              </a:xfrm>
            </p:grpSpPr>
            <p:grpSp>
              <p:nvGrpSpPr>
                <p:cNvPr id="5" name="그룹 19"/>
                <p:cNvGrpSpPr>
                  <a:grpSpLocks/>
                </p:cNvGrpSpPr>
                <p:nvPr/>
              </p:nvGrpSpPr>
              <p:grpSpPr bwMode="auto">
                <a:xfrm>
                  <a:off x="3347864" y="1916832"/>
                  <a:ext cx="1377950" cy="1265487"/>
                  <a:chOff x="2291" y="1455772"/>
                  <a:chExt cx="1378148" cy="1267069"/>
                </a:xfrm>
              </p:grpSpPr>
              <p:sp>
                <p:nvSpPr>
                  <p:cNvPr id="28" name="직사각형 27"/>
                  <p:cNvSpPr/>
                  <p:nvPr/>
                </p:nvSpPr>
                <p:spPr>
                  <a:xfrm>
                    <a:off x="2291" y="1455772"/>
                    <a:ext cx="1378148" cy="1267069"/>
                  </a:xfrm>
                  <a:prstGeom prst="rect">
                    <a:avLst/>
                  </a:prstGeom>
                  <a:solidFill>
                    <a:schemeClr val="bg1">
                      <a:alpha val="90000"/>
                    </a:schemeClr>
                  </a:solidFill>
                </p:spPr>
                <p:style>
                  <a:ln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9" name="직사각형 28"/>
                  <p:cNvSpPr/>
                  <p:nvPr/>
                </p:nvSpPr>
                <p:spPr>
                  <a:xfrm>
                    <a:off x="2291" y="1455772"/>
                    <a:ext cx="1378148" cy="122306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lIns="74676" tIns="74676" rIns="99568" bIns="112014" spcCol="1270"/>
                  <a:lstStyle/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/>
                  </a:p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 dirty="0"/>
                  </a:p>
                </p:txBody>
              </p:sp>
            </p:grpSp>
            <p:grpSp>
              <p:nvGrpSpPr>
                <p:cNvPr id="6" name="그룹 18"/>
                <p:cNvGrpSpPr>
                  <a:grpSpLocks/>
                </p:cNvGrpSpPr>
                <p:nvPr/>
              </p:nvGrpSpPr>
              <p:grpSpPr bwMode="auto">
                <a:xfrm>
                  <a:off x="3347864" y="1916832"/>
                  <a:ext cx="1377950" cy="476249"/>
                  <a:chOff x="2291" y="1243432"/>
                  <a:chExt cx="1378148" cy="644928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2291" y="1243432"/>
                    <a:ext cx="1378148" cy="300417"/>
                  </a:xfrm>
                  <a:prstGeom prst="rect">
                    <a:avLst/>
                  </a:prstGeom>
                </p:spPr>
                <p:style>
                  <a:lnRef idx="1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7" name="직사각형 26"/>
                  <p:cNvSpPr/>
                  <p:nvPr/>
                </p:nvSpPr>
                <p:spPr>
                  <a:xfrm>
                    <a:off x="2291" y="1339792"/>
                    <a:ext cx="1378148" cy="54887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99568" tIns="56896" rIns="99568" bIns="56896" spcCol="1270" anchor="ctr"/>
                  <a:lstStyle/>
                  <a:p>
                    <a:pPr algn="ctr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35000"/>
                      </a:spcAft>
                      <a:defRPr/>
                    </a:pPr>
                    <a:endParaRPr kumimoji="0" lang="ko-KR" altLang="en-US" sz="1400" dirty="0"/>
                  </a:p>
                </p:txBody>
              </p:sp>
            </p:grpSp>
          </p:grpSp>
          <p:sp>
            <p:nvSpPr>
              <p:cNvPr id="28702" name="직사각형 22"/>
              <p:cNvSpPr>
                <a:spLocks noChangeArrowheads="1"/>
              </p:cNvSpPr>
              <p:nvPr/>
            </p:nvSpPr>
            <p:spPr bwMode="auto">
              <a:xfrm>
                <a:off x="1163385" y="1628800"/>
                <a:ext cx="17197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 defTabSz="801688" eaLnBrk="0" hangingPunct="0"/>
                <a:r>
                  <a:rPr kumimoji="0" lang="en-US" altLang="ko-KR">
                    <a:solidFill>
                      <a:schemeClr val="bg1"/>
                    </a:solidFill>
                    <a:latin typeface="맑은 고딕" pitchFamily="50" charset="-127"/>
                    <a:ea typeface="HY강M" pitchFamily="18" charset="-127"/>
                  </a:rPr>
                  <a:t>Write contents</a:t>
                </a: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967656" y="2079427"/>
              <a:ext cx="2070289" cy="14804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  <a:endParaRPr kumimoji="0" lang="en-US" altLang="ko-KR" sz="14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</p:txBody>
        </p:sp>
      </p:grpSp>
      <p:grpSp>
        <p:nvGrpSpPr>
          <p:cNvPr id="7" name="그룹 29"/>
          <p:cNvGrpSpPr>
            <a:grpSpLocks/>
          </p:cNvGrpSpPr>
          <p:nvPr/>
        </p:nvGrpSpPr>
        <p:grpSpPr bwMode="auto">
          <a:xfrm>
            <a:off x="3419475" y="2781300"/>
            <a:ext cx="2376488" cy="2879725"/>
            <a:chOff x="827584" y="1556793"/>
            <a:chExt cx="2304256" cy="2088234"/>
          </a:xfrm>
        </p:grpSpPr>
        <p:grpSp>
          <p:nvGrpSpPr>
            <p:cNvPr id="8" name="그룹 49"/>
            <p:cNvGrpSpPr>
              <a:grpSpLocks/>
            </p:cNvGrpSpPr>
            <p:nvPr/>
          </p:nvGrpSpPr>
          <p:grpSpPr bwMode="auto">
            <a:xfrm>
              <a:off x="827584" y="1556793"/>
              <a:ext cx="2304256" cy="2088234"/>
              <a:chOff x="827584" y="1556793"/>
              <a:chExt cx="2304256" cy="2088234"/>
            </a:xfrm>
          </p:grpSpPr>
          <p:grpSp>
            <p:nvGrpSpPr>
              <p:cNvPr id="9" name="그룹 46"/>
              <p:cNvGrpSpPr>
                <a:grpSpLocks/>
              </p:cNvGrpSpPr>
              <p:nvPr/>
            </p:nvGrpSpPr>
            <p:grpSpPr bwMode="auto">
              <a:xfrm>
                <a:off x="827584" y="1556793"/>
                <a:ext cx="2304256" cy="2088234"/>
                <a:chOff x="3347864" y="1916832"/>
                <a:chExt cx="1377950" cy="1265487"/>
              </a:xfrm>
            </p:grpSpPr>
            <p:grpSp>
              <p:nvGrpSpPr>
                <p:cNvPr id="10" name="그룹 19"/>
                <p:cNvGrpSpPr>
                  <a:grpSpLocks/>
                </p:cNvGrpSpPr>
                <p:nvPr/>
              </p:nvGrpSpPr>
              <p:grpSpPr bwMode="auto">
                <a:xfrm>
                  <a:off x="3347864" y="1916832"/>
                  <a:ext cx="1377950" cy="1265487"/>
                  <a:chOff x="2291" y="1455772"/>
                  <a:chExt cx="1378148" cy="1267069"/>
                </a:xfrm>
              </p:grpSpPr>
              <p:sp>
                <p:nvSpPr>
                  <p:cNvPr id="39" name="직사각형 38"/>
                  <p:cNvSpPr/>
                  <p:nvPr/>
                </p:nvSpPr>
                <p:spPr>
                  <a:xfrm>
                    <a:off x="2291" y="1455772"/>
                    <a:ext cx="1378148" cy="1267069"/>
                  </a:xfrm>
                  <a:prstGeom prst="rect">
                    <a:avLst/>
                  </a:prstGeom>
                  <a:solidFill>
                    <a:schemeClr val="bg1">
                      <a:alpha val="90000"/>
                    </a:schemeClr>
                  </a:solidFill>
                </p:spPr>
                <p:style>
                  <a:ln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40" name="직사각형 39"/>
                  <p:cNvSpPr/>
                  <p:nvPr/>
                </p:nvSpPr>
                <p:spPr>
                  <a:xfrm>
                    <a:off x="2291" y="1455772"/>
                    <a:ext cx="1378148" cy="122306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lIns="74676" tIns="74676" rIns="99568" bIns="112014" spcCol="1270"/>
                  <a:lstStyle/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/>
                  </a:p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 dirty="0"/>
                  </a:p>
                </p:txBody>
              </p:sp>
            </p:grpSp>
            <p:grpSp>
              <p:nvGrpSpPr>
                <p:cNvPr id="11" name="그룹 18"/>
                <p:cNvGrpSpPr>
                  <a:grpSpLocks/>
                </p:cNvGrpSpPr>
                <p:nvPr/>
              </p:nvGrpSpPr>
              <p:grpSpPr bwMode="auto">
                <a:xfrm>
                  <a:off x="3347864" y="1916832"/>
                  <a:ext cx="1377950" cy="476249"/>
                  <a:chOff x="2291" y="1243432"/>
                  <a:chExt cx="1378148" cy="644928"/>
                </a:xfrm>
              </p:grpSpPr>
              <p:sp>
                <p:nvSpPr>
                  <p:cNvPr id="37" name="직사각형 36"/>
                  <p:cNvSpPr/>
                  <p:nvPr/>
                </p:nvSpPr>
                <p:spPr>
                  <a:xfrm>
                    <a:off x="2291" y="1243432"/>
                    <a:ext cx="1378148" cy="30041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</p:spPr>
                <p:style>
                  <a:lnRef idx="1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8" name="직사각형 37"/>
                  <p:cNvSpPr/>
                  <p:nvPr/>
                </p:nvSpPr>
                <p:spPr>
                  <a:xfrm>
                    <a:off x="2291" y="1339792"/>
                    <a:ext cx="1378148" cy="54887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99568" tIns="56896" rIns="99568" bIns="56896" spcCol="1270" anchor="ctr"/>
                  <a:lstStyle/>
                  <a:p>
                    <a:pPr algn="ctr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35000"/>
                      </a:spcAft>
                      <a:defRPr/>
                    </a:pPr>
                    <a:endParaRPr kumimoji="0" lang="ko-KR" altLang="en-US" sz="1400" dirty="0"/>
                  </a:p>
                </p:txBody>
              </p:sp>
            </p:grpSp>
          </p:grpSp>
          <p:sp>
            <p:nvSpPr>
              <p:cNvPr id="28692" name="직사각형 33"/>
              <p:cNvSpPr>
                <a:spLocks noChangeArrowheads="1"/>
              </p:cNvSpPr>
              <p:nvPr/>
            </p:nvSpPr>
            <p:spPr bwMode="auto">
              <a:xfrm>
                <a:off x="1163385" y="1628800"/>
                <a:ext cx="17197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 defTabSz="801688" eaLnBrk="0" hangingPunct="0"/>
                <a:r>
                  <a:rPr kumimoji="0" lang="en-US" altLang="ko-KR">
                    <a:solidFill>
                      <a:schemeClr val="bg1"/>
                    </a:solidFill>
                    <a:latin typeface="맑은 고딕" pitchFamily="50" charset="-127"/>
                    <a:ea typeface="HY강M" pitchFamily="18" charset="-127"/>
                  </a:rPr>
                  <a:t>Write contents</a:t>
                </a:r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967656" y="2079427"/>
              <a:ext cx="2070289" cy="14804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  <a:endParaRPr kumimoji="0" lang="en-US" altLang="ko-KR" sz="14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</p:txBody>
        </p:sp>
      </p:grpSp>
      <p:grpSp>
        <p:nvGrpSpPr>
          <p:cNvPr id="12" name="그룹 40"/>
          <p:cNvGrpSpPr>
            <a:grpSpLocks/>
          </p:cNvGrpSpPr>
          <p:nvPr/>
        </p:nvGrpSpPr>
        <p:grpSpPr bwMode="auto">
          <a:xfrm>
            <a:off x="6011863" y="2781300"/>
            <a:ext cx="2376487" cy="2879725"/>
            <a:chOff x="827584" y="1556793"/>
            <a:chExt cx="2304256" cy="2088234"/>
          </a:xfrm>
        </p:grpSpPr>
        <p:grpSp>
          <p:nvGrpSpPr>
            <p:cNvPr id="13" name="그룹 49"/>
            <p:cNvGrpSpPr>
              <a:grpSpLocks/>
            </p:cNvGrpSpPr>
            <p:nvPr/>
          </p:nvGrpSpPr>
          <p:grpSpPr bwMode="auto">
            <a:xfrm>
              <a:off x="827584" y="1556793"/>
              <a:ext cx="2304256" cy="2088234"/>
              <a:chOff x="827584" y="1556793"/>
              <a:chExt cx="2304256" cy="2088234"/>
            </a:xfrm>
          </p:grpSpPr>
          <p:grpSp>
            <p:nvGrpSpPr>
              <p:cNvPr id="14" name="그룹 46"/>
              <p:cNvGrpSpPr>
                <a:grpSpLocks/>
              </p:cNvGrpSpPr>
              <p:nvPr/>
            </p:nvGrpSpPr>
            <p:grpSpPr bwMode="auto">
              <a:xfrm>
                <a:off x="827584" y="1556793"/>
                <a:ext cx="2304256" cy="2088234"/>
                <a:chOff x="3347864" y="1916832"/>
                <a:chExt cx="1377950" cy="1265487"/>
              </a:xfrm>
            </p:grpSpPr>
            <p:grpSp>
              <p:nvGrpSpPr>
                <p:cNvPr id="15" name="그룹 19"/>
                <p:cNvGrpSpPr>
                  <a:grpSpLocks/>
                </p:cNvGrpSpPr>
                <p:nvPr/>
              </p:nvGrpSpPr>
              <p:grpSpPr bwMode="auto">
                <a:xfrm>
                  <a:off x="3347864" y="1916832"/>
                  <a:ext cx="1377950" cy="1265487"/>
                  <a:chOff x="2291" y="1455772"/>
                  <a:chExt cx="1378148" cy="1267069"/>
                </a:xfrm>
              </p:grpSpPr>
              <p:sp>
                <p:nvSpPr>
                  <p:cNvPr id="50" name="직사각형 49"/>
                  <p:cNvSpPr/>
                  <p:nvPr/>
                </p:nvSpPr>
                <p:spPr>
                  <a:xfrm>
                    <a:off x="2291" y="1455772"/>
                    <a:ext cx="1378148" cy="1267069"/>
                  </a:xfrm>
                  <a:prstGeom prst="rect">
                    <a:avLst/>
                  </a:prstGeom>
                  <a:solidFill>
                    <a:schemeClr val="bg1">
                      <a:alpha val="90000"/>
                    </a:schemeClr>
                  </a:solidFill>
                </p:spPr>
                <p:style>
                  <a:ln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51" name="직사각형 50"/>
                  <p:cNvSpPr/>
                  <p:nvPr/>
                </p:nvSpPr>
                <p:spPr>
                  <a:xfrm>
                    <a:off x="2291" y="1455772"/>
                    <a:ext cx="1378148" cy="122306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lIns="74676" tIns="74676" rIns="99568" bIns="112014" spcCol="1270"/>
                  <a:lstStyle/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/>
                  </a:p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 dirty="0"/>
                  </a:p>
                </p:txBody>
              </p:sp>
            </p:grpSp>
            <p:grpSp>
              <p:nvGrpSpPr>
                <p:cNvPr id="16" name="그룹 18"/>
                <p:cNvGrpSpPr>
                  <a:grpSpLocks/>
                </p:cNvGrpSpPr>
                <p:nvPr/>
              </p:nvGrpSpPr>
              <p:grpSpPr bwMode="auto">
                <a:xfrm>
                  <a:off x="3347864" y="1916832"/>
                  <a:ext cx="1377950" cy="476249"/>
                  <a:chOff x="2291" y="1243432"/>
                  <a:chExt cx="1378148" cy="644928"/>
                </a:xfrm>
              </p:grpSpPr>
              <p:sp>
                <p:nvSpPr>
                  <p:cNvPr id="48" name="직사각형 47"/>
                  <p:cNvSpPr/>
                  <p:nvPr/>
                </p:nvSpPr>
                <p:spPr>
                  <a:xfrm>
                    <a:off x="2291" y="1243432"/>
                    <a:ext cx="1378148" cy="30041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6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6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6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</p:spPr>
                <p:style>
                  <a:lnRef idx="1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9" name="직사각형 48"/>
                  <p:cNvSpPr/>
                  <p:nvPr/>
                </p:nvSpPr>
                <p:spPr>
                  <a:xfrm>
                    <a:off x="2291" y="1339792"/>
                    <a:ext cx="1378148" cy="54887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99568" tIns="56896" rIns="99568" bIns="56896" spcCol="1270" anchor="ctr"/>
                  <a:lstStyle/>
                  <a:p>
                    <a:pPr algn="ctr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35000"/>
                      </a:spcAft>
                      <a:defRPr/>
                    </a:pPr>
                    <a:endParaRPr kumimoji="0" lang="ko-KR" altLang="en-US" sz="1400" dirty="0"/>
                  </a:p>
                </p:txBody>
              </p:sp>
            </p:grpSp>
          </p:grpSp>
          <p:sp>
            <p:nvSpPr>
              <p:cNvPr id="28682" name="직사각형 44"/>
              <p:cNvSpPr>
                <a:spLocks noChangeArrowheads="1"/>
              </p:cNvSpPr>
              <p:nvPr/>
            </p:nvSpPr>
            <p:spPr bwMode="auto">
              <a:xfrm>
                <a:off x="1163385" y="1628800"/>
                <a:ext cx="17197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 defTabSz="801688" eaLnBrk="0" hangingPunct="0"/>
                <a:r>
                  <a:rPr kumimoji="0" lang="en-US" altLang="ko-KR">
                    <a:solidFill>
                      <a:schemeClr val="bg1"/>
                    </a:solidFill>
                    <a:latin typeface="맑은 고딕" pitchFamily="50" charset="-127"/>
                    <a:ea typeface="HY강M" pitchFamily="18" charset="-127"/>
                  </a:rPr>
                  <a:t>Write contents</a:t>
                </a: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967655" y="2079427"/>
              <a:ext cx="2070291" cy="14804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  <a:endParaRPr kumimoji="0" lang="en-US" altLang="ko-KR" sz="14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</p:txBody>
        </p:sp>
      </p:grpSp>
      <p:sp>
        <p:nvSpPr>
          <p:cNvPr id="28678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80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800">
                <a:latin typeface="맑은 고딕" pitchFamily="50" charset="-127"/>
                <a:ea typeface="맑은 고딕" pitchFamily="50" charset="-127"/>
              </a:rPr>
              <a:t>subtitle</a:t>
            </a:r>
          </a:p>
        </p:txBody>
      </p:sp>
      <p:sp>
        <p:nvSpPr>
          <p:cNvPr id="41" name="직사각형 3"/>
          <p:cNvSpPr>
            <a:spLocks noChangeArrowheads="1"/>
          </p:cNvSpPr>
          <p:nvPr/>
        </p:nvSpPr>
        <p:spPr bwMode="auto">
          <a:xfrm>
            <a:off x="971600" y="1772816"/>
            <a:ext cx="3556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WRITE THE TEXT IN THIS PLACE</a:t>
            </a:r>
          </a:p>
        </p:txBody>
      </p:sp>
      <p:sp>
        <p:nvSpPr>
          <p:cNvPr id="42" name="내용 개체 틀 2"/>
          <p:cNvSpPr txBox="1">
            <a:spLocks/>
          </p:cNvSpPr>
          <p:nvPr/>
        </p:nvSpPr>
        <p:spPr bwMode="auto">
          <a:xfrm>
            <a:off x="1043608" y="2060848"/>
            <a:ext cx="468052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kumimoji="0"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세부 내용을 작성해 주세요</a:t>
            </a:r>
            <a:r>
              <a:rPr kumimoji="0"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/>
        </p:nvGrpSpPr>
        <p:grpSpPr bwMode="auto">
          <a:xfrm>
            <a:off x="971550" y="4868863"/>
            <a:ext cx="7200900" cy="936625"/>
            <a:chOff x="1115616" y="2852936"/>
            <a:chExt cx="7200800" cy="936104"/>
          </a:xfrm>
        </p:grpSpPr>
        <p:grpSp>
          <p:nvGrpSpPr>
            <p:cNvPr id="3" name="그룹 25"/>
            <p:cNvGrpSpPr>
              <a:grpSpLocks/>
            </p:cNvGrpSpPr>
            <p:nvPr/>
          </p:nvGrpSpPr>
          <p:grpSpPr bwMode="auto">
            <a:xfrm>
              <a:off x="1115616" y="2852936"/>
              <a:ext cx="7200800" cy="936104"/>
              <a:chOff x="1115616" y="3645024"/>
              <a:chExt cx="7200800" cy="936104"/>
            </a:xfrm>
          </p:grpSpPr>
          <p:sp>
            <p:nvSpPr>
              <p:cNvPr id="6" name="직사각형 5"/>
              <p:cNvSpPr/>
              <p:nvPr/>
            </p:nvSpPr>
            <p:spPr bwMode="auto">
              <a:xfrm>
                <a:off x="1115616" y="3645024"/>
                <a:ext cx="7200800" cy="936104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직사각형 6"/>
              <p:cNvSpPr/>
              <p:nvPr/>
            </p:nvSpPr>
            <p:spPr bwMode="auto">
              <a:xfrm>
                <a:off x="1115616" y="3645024"/>
                <a:ext cx="2303431" cy="93610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30738" name="직사각형 48"/>
            <p:cNvSpPr>
              <a:spLocks noChangeArrowheads="1"/>
            </p:cNvSpPr>
            <p:nvPr/>
          </p:nvSpPr>
          <p:spPr bwMode="auto">
            <a:xfrm>
              <a:off x="1403648" y="3140968"/>
              <a:ext cx="1719110" cy="369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 defTabSz="801688" eaLnBrk="0" hangingPunct="0"/>
              <a:r>
                <a:rPr kumimoji="0" lang="en-US" altLang="ko-KR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  <p:sp>
          <p:nvSpPr>
            <p:cNvPr id="30739" name="직사각형 4"/>
            <p:cNvSpPr>
              <a:spLocks noChangeArrowheads="1"/>
            </p:cNvSpPr>
            <p:nvPr/>
          </p:nvSpPr>
          <p:spPr bwMode="auto">
            <a:xfrm>
              <a:off x="3563888" y="2924944"/>
              <a:ext cx="4680520" cy="781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</p:txBody>
        </p:sp>
      </p:grpSp>
      <p:grpSp>
        <p:nvGrpSpPr>
          <p:cNvPr id="4" name="그룹 7"/>
          <p:cNvGrpSpPr>
            <a:grpSpLocks/>
          </p:cNvGrpSpPr>
          <p:nvPr/>
        </p:nvGrpSpPr>
        <p:grpSpPr bwMode="auto">
          <a:xfrm>
            <a:off x="971550" y="3789363"/>
            <a:ext cx="7200900" cy="935037"/>
            <a:chOff x="1115616" y="2852936"/>
            <a:chExt cx="7200800" cy="936104"/>
          </a:xfrm>
        </p:grpSpPr>
        <p:grpSp>
          <p:nvGrpSpPr>
            <p:cNvPr id="5" name="그룹 25"/>
            <p:cNvGrpSpPr>
              <a:grpSpLocks/>
            </p:cNvGrpSpPr>
            <p:nvPr/>
          </p:nvGrpSpPr>
          <p:grpSpPr bwMode="auto">
            <a:xfrm>
              <a:off x="1115616" y="2852936"/>
              <a:ext cx="7200800" cy="936104"/>
              <a:chOff x="1115616" y="3645024"/>
              <a:chExt cx="7200800" cy="936104"/>
            </a:xfrm>
          </p:grpSpPr>
          <p:sp>
            <p:nvSpPr>
              <p:cNvPr id="12" name="직사각형 11"/>
              <p:cNvSpPr/>
              <p:nvPr/>
            </p:nvSpPr>
            <p:spPr bwMode="auto">
              <a:xfrm>
                <a:off x="1115616" y="3645024"/>
                <a:ext cx="7200800" cy="936104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직사각형 12"/>
              <p:cNvSpPr/>
              <p:nvPr/>
            </p:nvSpPr>
            <p:spPr bwMode="auto">
              <a:xfrm>
                <a:off x="1115616" y="3645024"/>
                <a:ext cx="2303431" cy="93610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30733" name="직사각형 48"/>
            <p:cNvSpPr>
              <a:spLocks noChangeArrowheads="1"/>
            </p:cNvSpPr>
            <p:nvPr/>
          </p:nvSpPr>
          <p:spPr bwMode="auto">
            <a:xfrm>
              <a:off x="1403648" y="3140968"/>
              <a:ext cx="1719110" cy="369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 defTabSz="801688" eaLnBrk="0" hangingPunct="0"/>
              <a:r>
                <a:rPr kumimoji="0" lang="en-US" altLang="ko-KR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  <p:sp>
          <p:nvSpPr>
            <p:cNvPr id="30734" name="직사각형 10"/>
            <p:cNvSpPr>
              <a:spLocks noChangeArrowheads="1"/>
            </p:cNvSpPr>
            <p:nvPr/>
          </p:nvSpPr>
          <p:spPr bwMode="auto">
            <a:xfrm>
              <a:off x="3563888" y="2924944"/>
              <a:ext cx="4680520" cy="781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</p:txBody>
        </p:sp>
      </p:grpSp>
      <p:grpSp>
        <p:nvGrpSpPr>
          <p:cNvPr id="8" name="그룹 13"/>
          <p:cNvGrpSpPr>
            <a:grpSpLocks/>
          </p:cNvGrpSpPr>
          <p:nvPr/>
        </p:nvGrpSpPr>
        <p:grpSpPr bwMode="auto">
          <a:xfrm>
            <a:off x="971550" y="2708275"/>
            <a:ext cx="7200900" cy="936625"/>
            <a:chOff x="1115616" y="2852936"/>
            <a:chExt cx="7200800" cy="936104"/>
          </a:xfrm>
        </p:grpSpPr>
        <p:grpSp>
          <p:nvGrpSpPr>
            <p:cNvPr id="9" name="그룹 25"/>
            <p:cNvGrpSpPr>
              <a:grpSpLocks/>
            </p:cNvGrpSpPr>
            <p:nvPr/>
          </p:nvGrpSpPr>
          <p:grpSpPr bwMode="auto">
            <a:xfrm>
              <a:off x="1115616" y="2852936"/>
              <a:ext cx="7200800" cy="936104"/>
              <a:chOff x="1115616" y="3645024"/>
              <a:chExt cx="7200800" cy="936104"/>
            </a:xfrm>
          </p:grpSpPr>
          <p:sp>
            <p:nvSpPr>
              <p:cNvPr id="18" name="직사각형 17"/>
              <p:cNvSpPr/>
              <p:nvPr/>
            </p:nvSpPr>
            <p:spPr bwMode="auto">
              <a:xfrm>
                <a:off x="1115616" y="3645024"/>
                <a:ext cx="7200800" cy="936104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직사각형 18"/>
              <p:cNvSpPr/>
              <p:nvPr/>
            </p:nvSpPr>
            <p:spPr bwMode="auto">
              <a:xfrm>
                <a:off x="1115616" y="3645024"/>
                <a:ext cx="2303431" cy="936104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tx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30728" name="직사각형 48"/>
            <p:cNvSpPr>
              <a:spLocks noChangeArrowheads="1"/>
            </p:cNvSpPr>
            <p:nvPr/>
          </p:nvSpPr>
          <p:spPr bwMode="auto">
            <a:xfrm>
              <a:off x="1403648" y="3140968"/>
              <a:ext cx="1719110" cy="369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 defTabSz="801688" eaLnBrk="0" hangingPunct="0"/>
              <a:r>
                <a:rPr kumimoji="0" lang="en-US" altLang="ko-KR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  <p:sp>
          <p:nvSpPr>
            <p:cNvPr id="30729" name="직사각형 16"/>
            <p:cNvSpPr>
              <a:spLocks noChangeArrowheads="1"/>
            </p:cNvSpPr>
            <p:nvPr/>
          </p:nvSpPr>
          <p:spPr bwMode="auto">
            <a:xfrm>
              <a:off x="3563888" y="2924944"/>
              <a:ext cx="4680520" cy="781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</p:txBody>
        </p:sp>
      </p:grpSp>
      <p:sp>
        <p:nvSpPr>
          <p:cNvPr id="30726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80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800">
                <a:latin typeface="맑은 고딕" pitchFamily="50" charset="-127"/>
                <a:ea typeface="맑은 고딕" pitchFamily="50" charset="-127"/>
              </a:rPr>
              <a:t>subtitle</a:t>
            </a:r>
          </a:p>
        </p:txBody>
      </p:sp>
      <p:sp>
        <p:nvSpPr>
          <p:cNvPr id="22" name="직사각형 3"/>
          <p:cNvSpPr>
            <a:spLocks noChangeArrowheads="1"/>
          </p:cNvSpPr>
          <p:nvPr/>
        </p:nvSpPr>
        <p:spPr bwMode="auto">
          <a:xfrm>
            <a:off x="971600" y="1772816"/>
            <a:ext cx="3556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WRITE THE TEXT IN THIS PLACE</a:t>
            </a:r>
          </a:p>
        </p:txBody>
      </p:sp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1043608" y="2060848"/>
            <a:ext cx="468052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kumimoji="0"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세부 내용을 작성해 주세요</a:t>
            </a:r>
            <a:r>
              <a:rPr kumimoji="0"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9"/>
          <p:cNvGrpSpPr>
            <a:grpSpLocks/>
          </p:cNvGrpSpPr>
          <p:nvPr/>
        </p:nvGrpSpPr>
        <p:grpSpPr bwMode="auto">
          <a:xfrm>
            <a:off x="1043608" y="2924944"/>
            <a:ext cx="7200900" cy="431800"/>
            <a:chOff x="1115616" y="2852936"/>
            <a:chExt cx="7200800" cy="432048"/>
          </a:xfrm>
        </p:grpSpPr>
        <p:grpSp>
          <p:nvGrpSpPr>
            <p:cNvPr id="3" name="그룹 25"/>
            <p:cNvGrpSpPr>
              <a:grpSpLocks/>
            </p:cNvGrpSpPr>
            <p:nvPr/>
          </p:nvGrpSpPr>
          <p:grpSpPr bwMode="auto">
            <a:xfrm>
              <a:off x="1115616" y="2852936"/>
              <a:ext cx="7200800" cy="432048"/>
              <a:chOff x="1115616" y="3645024"/>
              <a:chExt cx="7200800" cy="432048"/>
            </a:xfrm>
          </p:grpSpPr>
          <p:sp>
            <p:nvSpPr>
              <p:cNvPr id="34" name="직사각형 33"/>
              <p:cNvSpPr/>
              <p:nvPr/>
            </p:nvSpPr>
            <p:spPr bwMode="auto">
              <a:xfrm>
                <a:off x="1115616" y="3645024"/>
                <a:ext cx="7200800" cy="43204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5" name="직사각형 34"/>
              <p:cNvSpPr/>
              <p:nvPr/>
            </p:nvSpPr>
            <p:spPr bwMode="auto">
              <a:xfrm>
                <a:off x="1115616" y="3645024"/>
                <a:ext cx="2303430" cy="432048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tx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31768" name="직사각형 48"/>
            <p:cNvSpPr>
              <a:spLocks noChangeArrowheads="1"/>
            </p:cNvSpPr>
            <p:nvPr/>
          </p:nvSpPr>
          <p:spPr bwMode="auto">
            <a:xfrm>
              <a:off x="1487317" y="2924944"/>
              <a:ext cx="15517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 defTabSz="801688" eaLnBrk="0" hangingPunct="0"/>
              <a:r>
                <a:rPr kumimoji="0" lang="en-US" altLang="ko-KR" sz="1600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  <p:sp>
          <p:nvSpPr>
            <p:cNvPr id="31769" name="직사각형 32"/>
            <p:cNvSpPr>
              <a:spLocks noChangeArrowheads="1"/>
            </p:cNvSpPr>
            <p:nvPr/>
          </p:nvSpPr>
          <p:spPr bwMode="auto">
            <a:xfrm>
              <a:off x="3563888" y="2852936"/>
              <a:ext cx="4680520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</p:txBody>
        </p:sp>
      </p:grpSp>
      <p:grpSp>
        <p:nvGrpSpPr>
          <p:cNvPr id="4" name="그룹 36"/>
          <p:cNvGrpSpPr>
            <a:grpSpLocks/>
          </p:cNvGrpSpPr>
          <p:nvPr/>
        </p:nvGrpSpPr>
        <p:grpSpPr bwMode="auto">
          <a:xfrm>
            <a:off x="1043608" y="3501207"/>
            <a:ext cx="7200900" cy="431800"/>
            <a:chOff x="1115616" y="2852936"/>
            <a:chExt cx="7200800" cy="432048"/>
          </a:xfrm>
        </p:grpSpPr>
        <p:grpSp>
          <p:nvGrpSpPr>
            <p:cNvPr id="5" name="그룹 25"/>
            <p:cNvGrpSpPr>
              <a:grpSpLocks/>
            </p:cNvGrpSpPr>
            <p:nvPr/>
          </p:nvGrpSpPr>
          <p:grpSpPr bwMode="auto">
            <a:xfrm>
              <a:off x="1115616" y="2852936"/>
              <a:ext cx="7200800" cy="432048"/>
              <a:chOff x="1115616" y="3645024"/>
              <a:chExt cx="7200800" cy="432048"/>
            </a:xfrm>
          </p:grpSpPr>
          <p:sp>
            <p:nvSpPr>
              <p:cNvPr id="41" name="직사각형 40"/>
              <p:cNvSpPr/>
              <p:nvPr/>
            </p:nvSpPr>
            <p:spPr bwMode="auto">
              <a:xfrm>
                <a:off x="1115616" y="3645024"/>
                <a:ext cx="7200800" cy="43204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2" name="직사각형 41"/>
              <p:cNvSpPr/>
              <p:nvPr/>
            </p:nvSpPr>
            <p:spPr bwMode="auto">
              <a:xfrm>
                <a:off x="1115616" y="3645024"/>
                <a:ext cx="2303430" cy="43204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31763" name="직사각형 48"/>
            <p:cNvSpPr>
              <a:spLocks noChangeArrowheads="1"/>
            </p:cNvSpPr>
            <p:nvPr/>
          </p:nvSpPr>
          <p:spPr bwMode="auto">
            <a:xfrm>
              <a:off x="1487317" y="2924944"/>
              <a:ext cx="15517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 defTabSz="801688" eaLnBrk="0" hangingPunct="0"/>
              <a:r>
                <a:rPr kumimoji="0" lang="en-US" altLang="ko-KR" sz="1600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  <p:sp>
          <p:nvSpPr>
            <p:cNvPr id="31764" name="직사각형 39"/>
            <p:cNvSpPr>
              <a:spLocks noChangeArrowheads="1"/>
            </p:cNvSpPr>
            <p:nvPr/>
          </p:nvSpPr>
          <p:spPr bwMode="auto">
            <a:xfrm>
              <a:off x="3563888" y="2852936"/>
              <a:ext cx="4680520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</p:txBody>
        </p:sp>
      </p:grpSp>
      <p:grpSp>
        <p:nvGrpSpPr>
          <p:cNvPr id="6" name="그룹 42"/>
          <p:cNvGrpSpPr>
            <a:grpSpLocks/>
          </p:cNvGrpSpPr>
          <p:nvPr/>
        </p:nvGrpSpPr>
        <p:grpSpPr bwMode="auto">
          <a:xfrm>
            <a:off x="1043608" y="4077469"/>
            <a:ext cx="7200900" cy="431800"/>
            <a:chOff x="1115616" y="2852936"/>
            <a:chExt cx="7200800" cy="432048"/>
          </a:xfrm>
        </p:grpSpPr>
        <p:grpSp>
          <p:nvGrpSpPr>
            <p:cNvPr id="7" name="그룹 25"/>
            <p:cNvGrpSpPr>
              <a:grpSpLocks/>
            </p:cNvGrpSpPr>
            <p:nvPr/>
          </p:nvGrpSpPr>
          <p:grpSpPr bwMode="auto">
            <a:xfrm>
              <a:off x="1115616" y="2852936"/>
              <a:ext cx="7200800" cy="432048"/>
              <a:chOff x="1115616" y="3645024"/>
              <a:chExt cx="7200800" cy="432048"/>
            </a:xfrm>
          </p:grpSpPr>
          <p:sp>
            <p:nvSpPr>
              <p:cNvPr id="47" name="직사각형 46"/>
              <p:cNvSpPr/>
              <p:nvPr/>
            </p:nvSpPr>
            <p:spPr bwMode="auto">
              <a:xfrm>
                <a:off x="1115616" y="3645024"/>
                <a:ext cx="7200800" cy="43204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8" name="직사각형 47"/>
              <p:cNvSpPr/>
              <p:nvPr/>
            </p:nvSpPr>
            <p:spPr bwMode="auto">
              <a:xfrm>
                <a:off x="1115616" y="3645024"/>
                <a:ext cx="2303430" cy="43204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shade val="30000"/>
                      <a:satMod val="115000"/>
                    </a:schemeClr>
                  </a:gs>
                  <a:gs pos="50000">
                    <a:schemeClr val="bg1">
                      <a:lumMod val="6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6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31758" name="직사각형 48"/>
            <p:cNvSpPr>
              <a:spLocks noChangeArrowheads="1"/>
            </p:cNvSpPr>
            <p:nvPr/>
          </p:nvSpPr>
          <p:spPr bwMode="auto">
            <a:xfrm>
              <a:off x="1487317" y="2924944"/>
              <a:ext cx="15517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 defTabSz="801688" eaLnBrk="0" hangingPunct="0"/>
              <a:r>
                <a:rPr kumimoji="0" lang="en-US" altLang="ko-KR" sz="1600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  <p:sp>
          <p:nvSpPr>
            <p:cNvPr id="31759" name="직사각형 45"/>
            <p:cNvSpPr>
              <a:spLocks noChangeArrowheads="1"/>
            </p:cNvSpPr>
            <p:nvPr/>
          </p:nvSpPr>
          <p:spPr bwMode="auto">
            <a:xfrm>
              <a:off x="3563888" y="2852936"/>
              <a:ext cx="4680520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</p:txBody>
        </p:sp>
      </p:grpSp>
      <p:grpSp>
        <p:nvGrpSpPr>
          <p:cNvPr id="8" name="그룹 48"/>
          <p:cNvGrpSpPr>
            <a:grpSpLocks/>
          </p:cNvGrpSpPr>
          <p:nvPr/>
        </p:nvGrpSpPr>
        <p:grpSpPr bwMode="auto">
          <a:xfrm>
            <a:off x="1043608" y="4653732"/>
            <a:ext cx="7200900" cy="431800"/>
            <a:chOff x="1115616" y="2852936"/>
            <a:chExt cx="7200800" cy="432048"/>
          </a:xfrm>
        </p:grpSpPr>
        <p:grpSp>
          <p:nvGrpSpPr>
            <p:cNvPr id="9" name="그룹 25"/>
            <p:cNvGrpSpPr>
              <a:grpSpLocks/>
            </p:cNvGrpSpPr>
            <p:nvPr/>
          </p:nvGrpSpPr>
          <p:grpSpPr bwMode="auto">
            <a:xfrm>
              <a:off x="1115616" y="2852936"/>
              <a:ext cx="7200800" cy="432048"/>
              <a:chOff x="1115616" y="3645024"/>
              <a:chExt cx="7200800" cy="432048"/>
            </a:xfrm>
          </p:grpSpPr>
          <p:sp>
            <p:nvSpPr>
              <p:cNvPr id="53" name="직사각형 52"/>
              <p:cNvSpPr/>
              <p:nvPr/>
            </p:nvSpPr>
            <p:spPr bwMode="auto">
              <a:xfrm>
                <a:off x="1115616" y="3645024"/>
                <a:ext cx="7200800" cy="43204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4" name="직사각형 53"/>
              <p:cNvSpPr/>
              <p:nvPr/>
            </p:nvSpPr>
            <p:spPr bwMode="auto">
              <a:xfrm>
                <a:off x="1115616" y="3645024"/>
                <a:ext cx="2303430" cy="43204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31753" name="직사각형 48"/>
            <p:cNvSpPr>
              <a:spLocks noChangeArrowheads="1"/>
            </p:cNvSpPr>
            <p:nvPr/>
          </p:nvSpPr>
          <p:spPr bwMode="auto">
            <a:xfrm>
              <a:off x="1487317" y="2924944"/>
              <a:ext cx="15517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 defTabSz="801688" eaLnBrk="0" hangingPunct="0"/>
              <a:r>
                <a:rPr kumimoji="0" lang="en-US" altLang="ko-KR" sz="1600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  <p:sp>
          <p:nvSpPr>
            <p:cNvPr id="31754" name="직사각형 51"/>
            <p:cNvSpPr>
              <a:spLocks noChangeArrowheads="1"/>
            </p:cNvSpPr>
            <p:nvPr/>
          </p:nvSpPr>
          <p:spPr bwMode="auto">
            <a:xfrm>
              <a:off x="3563888" y="2852936"/>
              <a:ext cx="4680520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</p:txBody>
        </p:sp>
      </p:grpSp>
      <p:sp>
        <p:nvSpPr>
          <p:cNvPr id="31751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80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800">
                <a:latin typeface="맑은 고딕" pitchFamily="50" charset="-127"/>
                <a:ea typeface="맑은 고딕" pitchFamily="50" charset="-127"/>
              </a:rPr>
              <a:t>subtitle</a:t>
            </a:r>
          </a:p>
        </p:txBody>
      </p:sp>
      <p:sp>
        <p:nvSpPr>
          <p:cNvPr id="30" name="직사각형 3"/>
          <p:cNvSpPr>
            <a:spLocks noChangeArrowheads="1"/>
          </p:cNvSpPr>
          <p:nvPr/>
        </p:nvSpPr>
        <p:spPr bwMode="auto">
          <a:xfrm>
            <a:off x="971600" y="1772816"/>
            <a:ext cx="3556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WRITE THE TEXT IN THIS PLACE</a:t>
            </a:r>
          </a:p>
        </p:txBody>
      </p:sp>
      <p:sp>
        <p:nvSpPr>
          <p:cNvPr id="31" name="내용 개체 틀 2"/>
          <p:cNvSpPr txBox="1">
            <a:spLocks/>
          </p:cNvSpPr>
          <p:nvPr/>
        </p:nvSpPr>
        <p:spPr bwMode="auto">
          <a:xfrm>
            <a:off x="1043608" y="2060848"/>
            <a:ext cx="468052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kumimoji="0"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세부 내용을 작성해 주세요</a:t>
            </a:r>
            <a:r>
              <a:rPr kumimoji="0"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1600" y="1628800"/>
            <a:ext cx="3240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이미지의 사용</a:t>
            </a:r>
            <a:endParaRPr kumimoji="0"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subtitle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259632" y="2060848"/>
            <a:ext cx="662473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아래의 그림이미지는 참고용으로 사용하시고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본인의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presentation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주제에 어울리는 이미지를 </a:t>
            </a:r>
            <a:r>
              <a:rPr kumimoji="0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검색하여 사용해 보세요</a:t>
            </a:r>
            <a:r>
              <a:rPr kumimoji="0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이미지의 위치도 자유롭게 이동시켜 보세요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kumimoji="0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65"/>
          <p:cNvSpPr txBox="1">
            <a:spLocks noChangeArrowheads="1"/>
          </p:cNvSpPr>
          <p:nvPr/>
        </p:nvSpPr>
        <p:spPr bwMode="gray">
          <a:xfrm>
            <a:off x="1259632" y="4509123"/>
            <a:ext cx="1857375" cy="877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600" b="1" dirty="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TEXT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sz="1400" dirty="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</a:t>
            </a:r>
            <a:r>
              <a:rPr kumimoji="0" lang="en-US" altLang="zh-CN" sz="1400" dirty="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Description of the contents</a:t>
            </a:r>
          </a:p>
        </p:txBody>
      </p:sp>
      <p:sp>
        <p:nvSpPr>
          <p:cNvPr id="11" name="Text Box 65"/>
          <p:cNvSpPr txBox="1">
            <a:spLocks noChangeArrowheads="1"/>
          </p:cNvSpPr>
          <p:nvPr/>
        </p:nvSpPr>
        <p:spPr bwMode="gray">
          <a:xfrm>
            <a:off x="3563888" y="4509123"/>
            <a:ext cx="1857375" cy="877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600" b="1" dirty="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TEXT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sz="1400" dirty="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</a:t>
            </a:r>
            <a:r>
              <a:rPr kumimoji="0" lang="en-US" altLang="zh-CN" sz="1400" dirty="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Description of the contents</a:t>
            </a:r>
          </a:p>
        </p:txBody>
      </p:sp>
      <p:sp>
        <p:nvSpPr>
          <p:cNvPr id="12" name="Text Box 65"/>
          <p:cNvSpPr txBox="1">
            <a:spLocks noChangeArrowheads="1"/>
          </p:cNvSpPr>
          <p:nvPr/>
        </p:nvSpPr>
        <p:spPr bwMode="gray">
          <a:xfrm>
            <a:off x="5940152" y="4437115"/>
            <a:ext cx="1857375" cy="877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600" b="1" dirty="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TEXT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sz="1400" dirty="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</a:t>
            </a:r>
            <a:r>
              <a:rPr kumimoji="0" lang="en-US" altLang="zh-CN" sz="1400" dirty="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Description of the contents</a:t>
            </a:r>
          </a:p>
        </p:txBody>
      </p:sp>
      <p:grpSp>
        <p:nvGrpSpPr>
          <p:cNvPr id="13" name="그룹 183"/>
          <p:cNvGrpSpPr/>
          <p:nvPr/>
        </p:nvGrpSpPr>
        <p:grpSpPr>
          <a:xfrm>
            <a:off x="6084168" y="3573016"/>
            <a:ext cx="1080120" cy="648072"/>
            <a:chOff x="3275856" y="1865439"/>
            <a:chExt cx="3190053" cy="1347537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3275856" y="1988840"/>
              <a:ext cx="288032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275856" y="1988840"/>
              <a:ext cx="2664296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5508104" y="2780928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275856" y="1988840"/>
              <a:ext cx="2232248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21318463">
              <a:off x="3292926" y="1865440"/>
              <a:ext cx="3143431" cy="52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21318463" flipV="1">
              <a:off x="6143695" y="2274590"/>
              <a:ext cx="322214" cy="278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6084168" y="2564904"/>
              <a:ext cx="72008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5940152" y="2780928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724128" y="2996952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183"/>
          <p:cNvGrpSpPr/>
          <p:nvPr/>
        </p:nvGrpSpPr>
        <p:grpSpPr>
          <a:xfrm rot="20886066">
            <a:off x="1599260" y="3542855"/>
            <a:ext cx="1169257" cy="622336"/>
            <a:chOff x="3275856" y="1865440"/>
            <a:chExt cx="3190053" cy="1347536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3275856" y="1988840"/>
              <a:ext cx="2880320" cy="5760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275856" y="1988840"/>
              <a:ext cx="2664296" cy="7920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5508104" y="2780928"/>
              <a:ext cx="432048" cy="4320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275856" y="1988840"/>
              <a:ext cx="2232248" cy="122413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21318463">
              <a:off x="3292926" y="1865440"/>
              <a:ext cx="3143431" cy="5204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21318463" flipV="1">
              <a:off x="6143695" y="2274590"/>
              <a:ext cx="322214" cy="27822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6084168" y="2564904"/>
              <a:ext cx="72008" cy="5040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 flipV="1">
              <a:off x="5940152" y="2780928"/>
              <a:ext cx="144016" cy="288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724128" y="2996952"/>
              <a:ext cx="360040" cy="720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3851919" y="3284984"/>
            <a:ext cx="1044621" cy="1047168"/>
            <a:chOff x="2909020" y="988042"/>
            <a:chExt cx="1044621" cy="1047168"/>
          </a:xfrm>
        </p:grpSpPr>
        <p:cxnSp>
          <p:nvCxnSpPr>
            <p:cNvPr id="34" name="직선 연결선 33"/>
            <p:cNvCxnSpPr/>
            <p:nvPr/>
          </p:nvCxnSpPr>
          <p:spPr>
            <a:xfrm rot="18931366">
              <a:off x="2909020" y="1456935"/>
              <a:ext cx="943803" cy="25657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18931366">
              <a:off x="2952865" y="1467951"/>
              <a:ext cx="873018" cy="3527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8931366" flipV="1">
              <a:off x="3770544" y="1486414"/>
              <a:ext cx="141570" cy="1924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8931366">
              <a:off x="3040555" y="1489981"/>
              <a:ext cx="731447" cy="54522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8649829">
              <a:off x="2853478" y="1387145"/>
              <a:ext cx="1030017" cy="2318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18649829" flipV="1">
              <a:off x="3742294" y="1202002"/>
              <a:ext cx="105581" cy="1239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8931366" flipV="1">
              <a:off x="3865951" y="1322245"/>
              <a:ext cx="23595" cy="22450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18931366" flipH="1" flipV="1">
              <a:off x="3862606" y="1429477"/>
              <a:ext cx="47190" cy="1282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8931366">
              <a:off x="3835666" y="1536709"/>
              <a:ext cx="117975" cy="320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9072" r="12201" b="9072"/>
          <a:stretch/>
        </p:blipFill>
        <p:spPr>
          <a:xfrm>
            <a:off x="1581712" y="2564904"/>
            <a:ext cx="2235565" cy="242060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59632" y="1772816"/>
            <a:ext cx="287972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04048" y="1556792"/>
            <a:ext cx="3528069" cy="4138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배경</a:t>
            </a:r>
            <a:endParaRPr kumimoji="0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 및 계획</a:t>
            </a:r>
            <a:endParaRPr kumimoji="0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 및 가공</a:t>
            </a:r>
            <a:endParaRPr kumimoji="0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결과 보고</a:t>
            </a:r>
            <a:endParaRPr kumimoji="0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서비스 결과 보고</a:t>
            </a:r>
            <a:endParaRPr kumimoji="0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기대효과 및 시사점</a:t>
            </a:r>
            <a:endParaRPr kumimoji="0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179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 bwMode="auto">
          <a:xfrm>
            <a:off x="1115616" y="2924944"/>
            <a:ext cx="4896544" cy="108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+mn-ea"/>
                <a:ea typeface="+mn-ea"/>
              </a:rPr>
              <a:t>Write the text in this here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내용을 작성해 주세요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맑은 고딕체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12pt,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줄 간격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1.5,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글자 간격 표준을 사용하였습니다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4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40"/>
          <p:cNvGrpSpPr>
            <a:grpSpLocks/>
          </p:cNvGrpSpPr>
          <p:nvPr/>
        </p:nvGrpSpPr>
        <p:grpSpPr bwMode="auto">
          <a:xfrm rot="21188986">
            <a:off x="6171088" y="4329718"/>
            <a:ext cx="1843087" cy="360363"/>
            <a:chOff x="5598419" y="3861046"/>
            <a:chExt cx="1843449" cy="360040"/>
          </a:xfrm>
        </p:grpSpPr>
        <p:sp>
          <p:nvSpPr>
            <p:cNvPr id="27" name="직사각형 177"/>
            <p:cNvSpPr/>
            <p:nvPr/>
          </p:nvSpPr>
          <p:spPr bwMode="auto">
            <a:xfrm>
              <a:off x="5598419" y="3861046"/>
              <a:ext cx="1843449" cy="360040"/>
            </a:xfrm>
            <a:custGeom>
              <a:avLst/>
              <a:gdLst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252028 w 2303462"/>
                <a:gd name="connsiteY5" fmla="*/ 252028 h 504056"/>
                <a:gd name="connsiteX6" fmla="*/ 0 w 2303462"/>
                <a:gd name="connsiteY6" fmla="*/ 0 h 504056"/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51449 w 2303462"/>
                <a:gd name="connsiteY5" fmla="*/ 225530 h 504056"/>
                <a:gd name="connsiteX6" fmla="*/ 0 w 2303462"/>
                <a:gd name="connsiteY6" fmla="*/ 0 h 504056"/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51449 w 2303462"/>
                <a:gd name="connsiteY5" fmla="*/ 225530 h 504056"/>
                <a:gd name="connsiteX6" fmla="*/ 0 w 2303462"/>
                <a:gd name="connsiteY6" fmla="*/ 0 h 504056"/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0 w 2303462"/>
                <a:gd name="connsiteY5" fmla="*/ 0 h 504056"/>
                <a:gd name="connsiteX0" fmla="*/ 0 w 2051434"/>
                <a:gd name="connsiteY0" fmla="*/ 0 h 504056"/>
                <a:gd name="connsiteX1" fmla="*/ 2051434 w 2051434"/>
                <a:gd name="connsiteY1" fmla="*/ 0 h 504056"/>
                <a:gd name="connsiteX2" fmla="*/ 1822669 w 2051434"/>
                <a:gd name="connsiteY2" fmla="*/ 277468 h 504056"/>
                <a:gd name="connsiteX3" fmla="*/ 2051434 w 2051434"/>
                <a:gd name="connsiteY3" fmla="*/ 504056 h 504056"/>
                <a:gd name="connsiteX4" fmla="*/ 0 w 2051434"/>
                <a:gd name="connsiteY4" fmla="*/ 504056 h 504056"/>
                <a:gd name="connsiteX5" fmla="*/ 0 w 2051434"/>
                <a:gd name="connsiteY5" fmla="*/ 0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1434" h="504056">
                  <a:moveTo>
                    <a:pt x="0" y="0"/>
                  </a:moveTo>
                  <a:lnTo>
                    <a:pt x="2051434" y="0"/>
                  </a:lnTo>
                  <a:lnTo>
                    <a:pt x="1822669" y="277468"/>
                  </a:lnTo>
                  <a:lnTo>
                    <a:pt x="2051434" y="504056"/>
                  </a:lnTo>
                  <a:lnTo>
                    <a:pt x="0" y="5040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C6BD">
                <a:alpha val="36000"/>
              </a:srgbClr>
            </a:solidFill>
            <a:ln>
              <a:solidFill>
                <a:srgbClr val="9DC5D3">
                  <a:alpha val="90000"/>
                </a:srgbClr>
              </a:solidFill>
            </a:ln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792" name="Rectangle 8"/>
            <p:cNvSpPr>
              <a:spLocks noChangeArrowheads="1"/>
            </p:cNvSpPr>
            <p:nvPr/>
          </p:nvSpPr>
          <p:spPr bwMode="auto">
            <a:xfrm>
              <a:off x="5724129" y="3933056"/>
              <a:ext cx="144016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 defTabSz="1122363" latinLnBrk="0">
                <a:spcBef>
                  <a:spcPct val="50000"/>
                </a:spcBef>
                <a:tabLst>
                  <a:tab pos="1835150" algn="l"/>
                </a:tabLst>
              </a:pPr>
              <a:r>
                <a:rPr kumimoji="0" lang="en-US" altLang="ko-KR" sz="1200" noProof="1">
                  <a:solidFill>
                    <a:schemeClr val="bg1"/>
                  </a:solidFill>
                  <a:latin typeface="맑은 고딕" pitchFamily="50" charset="-127"/>
                  <a:ea typeface="Arial Unicode MS" pitchFamily="50" charset="-127"/>
                  <a:cs typeface="Arial Unicode MS" pitchFamily="50" charset="-127"/>
                </a:rPr>
                <a:t>INSERT  </a:t>
              </a:r>
              <a:r>
                <a:rPr kumimoji="0" lang="en-US" altLang="ko-KR" sz="1400" noProof="1">
                  <a:solidFill>
                    <a:schemeClr val="bg1"/>
                  </a:solidFill>
                  <a:latin typeface="맑은 고딕" pitchFamily="50" charset="-127"/>
                  <a:ea typeface="Arial Unicode MS" pitchFamily="50" charset="-127"/>
                  <a:cs typeface="Arial Unicode MS" pitchFamily="50" charset="-127"/>
                </a:rPr>
                <a:t>SUBTITLE</a:t>
              </a:r>
              <a:endParaRPr kumimoji="0" lang="en-US" altLang="ko-KR" sz="1200" dirty="0">
                <a:solidFill>
                  <a:schemeClr val="bg1"/>
                </a:solidFill>
                <a:latin typeface="맑은 고딕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971600" y="1844824"/>
            <a:ext cx="3620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4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W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RITE THE TEXT IN</a:t>
            </a:r>
            <a:r>
              <a:rPr kumimoji="0" lang="en-US" altLang="ko-KR" sz="16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THIS PLACE</a:t>
            </a:r>
            <a:endParaRPr kumimoji="0" lang="en-US" altLang="ko-KR" sz="2000" dirty="0">
              <a:solidFill>
                <a:srgbClr val="0070C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43608" y="2276872"/>
            <a:ext cx="5184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본인의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presentation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주제에 어울리는 이미지를 검색하여 사용해 보세요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5724128" y="2636912"/>
            <a:ext cx="504056" cy="504056"/>
          </a:xfrm>
          <a:prstGeom prst="straightConnector1">
            <a:avLst/>
          </a:prstGeom>
          <a:ln w="15875">
            <a:solidFill>
              <a:schemeClr val="accent3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 bwMode="auto">
          <a:xfrm>
            <a:off x="1115616" y="4077072"/>
            <a:ext cx="4896544" cy="108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+mn-ea"/>
                <a:ea typeface="+mn-ea"/>
              </a:rPr>
              <a:t>Write the text in this here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내용을 작성해 주세요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맑은 고딕체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12pt,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줄 간격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1.5,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글자 간격 표준을 사용하였습니다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4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subtitle</a:t>
            </a:r>
          </a:p>
        </p:txBody>
      </p:sp>
      <p:grpSp>
        <p:nvGrpSpPr>
          <p:cNvPr id="29" name="그룹 183"/>
          <p:cNvGrpSpPr/>
          <p:nvPr/>
        </p:nvGrpSpPr>
        <p:grpSpPr>
          <a:xfrm rot="341219">
            <a:off x="5940153" y="3356992"/>
            <a:ext cx="1872208" cy="1066717"/>
            <a:chOff x="3275856" y="1865439"/>
            <a:chExt cx="3190053" cy="1347537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3275856" y="1988840"/>
              <a:ext cx="288032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275856" y="1988840"/>
              <a:ext cx="2664296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V="1">
              <a:off x="5508104" y="2780928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275856" y="1988840"/>
              <a:ext cx="2232248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21318463">
              <a:off x="3292926" y="1865440"/>
              <a:ext cx="3143431" cy="52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21318463" flipV="1">
              <a:off x="6143695" y="2274590"/>
              <a:ext cx="322214" cy="278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6084168" y="2564904"/>
              <a:ext cx="72008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 flipV="1">
              <a:off x="5940152" y="2780928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5724128" y="2996952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/>
          <p:cNvGrpSpPr>
            <a:grpSpLocks/>
          </p:cNvGrpSpPr>
          <p:nvPr/>
        </p:nvGrpSpPr>
        <p:grpSpPr bwMode="auto">
          <a:xfrm>
            <a:off x="4427984" y="3068960"/>
            <a:ext cx="2303462" cy="503238"/>
            <a:chOff x="3563888" y="2060848"/>
            <a:chExt cx="2303462" cy="504056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3563888" y="2060848"/>
              <a:ext cx="2303462" cy="504056"/>
            </a:xfrm>
            <a:prstGeom prst="rect">
              <a:avLst/>
            </a:prstGeom>
            <a:solidFill>
              <a:srgbClr val="0070C0">
                <a:alpha val="32000"/>
              </a:srgbClr>
            </a:solidFill>
            <a:ln>
              <a:solidFill>
                <a:schemeClr val="tx2">
                  <a:lumMod val="40000"/>
                  <a:lumOff val="60000"/>
                  <a:alpha val="90000"/>
                </a:schemeClr>
              </a:solidFill>
            </a:ln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744" name="직사각형 66"/>
            <p:cNvSpPr>
              <a:spLocks noChangeArrowheads="1"/>
            </p:cNvSpPr>
            <p:nvPr/>
          </p:nvSpPr>
          <p:spPr bwMode="auto">
            <a:xfrm>
              <a:off x="3851920" y="2132856"/>
              <a:ext cx="17191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801688" eaLnBrk="0" hangingPunct="0"/>
              <a:r>
                <a:rPr kumimoji="0" lang="en-US" altLang="ko-KR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</p:grpSp>
      <p:grpSp>
        <p:nvGrpSpPr>
          <p:cNvPr id="3" name="그룹 13"/>
          <p:cNvGrpSpPr>
            <a:grpSpLocks/>
          </p:cNvGrpSpPr>
          <p:nvPr/>
        </p:nvGrpSpPr>
        <p:grpSpPr bwMode="auto">
          <a:xfrm>
            <a:off x="4354959" y="3932560"/>
            <a:ext cx="2303462" cy="504825"/>
            <a:chOff x="3491880" y="2996952"/>
            <a:chExt cx="2303462" cy="504055"/>
          </a:xfrm>
        </p:grpSpPr>
        <p:sp>
          <p:nvSpPr>
            <p:cNvPr id="6" name="자유형 5"/>
            <p:cNvSpPr/>
            <p:nvPr/>
          </p:nvSpPr>
          <p:spPr bwMode="auto">
            <a:xfrm rot="437705">
              <a:off x="3491880" y="2996952"/>
              <a:ext cx="2303462" cy="504055"/>
            </a:xfrm>
            <a:custGeom>
              <a:avLst/>
              <a:gdLst>
                <a:gd name="connsiteX0" fmla="*/ 0 w 2303462"/>
                <a:gd name="connsiteY0" fmla="*/ 0 h 504055"/>
                <a:gd name="connsiteX1" fmla="*/ 2303462 w 2303462"/>
                <a:gd name="connsiteY1" fmla="*/ 0 h 504055"/>
                <a:gd name="connsiteX2" fmla="*/ 2303462 w 2303462"/>
                <a:gd name="connsiteY2" fmla="*/ 504055 h 504055"/>
                <a:gd name="connsiteX3" fmla="*/ 0 w 2303462"/>
                <a:gd name="connsiteY3" fmla="*/ 504055 h 504055"/>
                <a:gd name="connsiteX4" fmla="*/ 0 w 2303462"/>
                <a:gd name="connsiteY4" fmla="*/ 0 h 50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462" h="504055">
                  <a:moveTo>
                    <a:pt x="0" y="0"/>
                  </a:moveTo>
                  <a:lnTo>
                    <a:pt x="2303462" y="0"/>
                  </a:lnTo>
                  <a:lnTo>
                    <a:pt x="2303462" y="504055"/>
                  </a:lnTo>
                  <a:lnTo>
                    <a:pt x="0" y="504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  <a:alpha val="42000"/>
              </a:schemeClr>
            </a:solidFill>
            <a:ln>
              <a:solidFill>
                <a:schemeClr val="bg1">
                  <a:lumMod val="65000"/>
                  <a:alpha val="90000"/>
                </a:schemeClr>
              </a:solidFill>
            </a:ln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742" name="직사각형 66"/>
            <p:cNvSpPr>
              <a:spLocks noChangeArrowheads="1"/>
            </p:cNvSpPr>
            <p:nvPr/>
          </p:nvSpPr>
          <p:spPr bwMode="auto">
            <a:xfrm rot="438509">
              <a:off x="3731607" y="3048704"/>
              <a:ext cx="17191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801688" eaLnBrk="0" hangingPunct="0"/>
              <a:r>
                <a:rPr kumimoji="0" lang="en-US" altLang="ko-KR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</p:grpSp>
      <p:grpSp>
        <p:nvGrpSpPr>
          <p:cNvPr id="4" name="그룹 15"/>
          <p:cNvGrpSpPr>
            <a:grpSpLocks/>
          </p:cNvGrpSpPr>
          <p:nvPr/>
        </p:nvGrpSpPr>
        <p:grpSpPr bwMode="auto">
          <a:xfrm>
            <a:off x="4427984" y="4797748"/>
            <a:ext cx="2303462" cy="503237"/>
            <a:chOff x="3563888" y="3789040"/>
            <a:chExt cx="2303462" cy="504056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3563888" y="3789040"/>
              <a:ext cx="2303462" cy="504056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42000"/>
              </a:schemeClr>
            </a:solidFill>
            <a:ln>
              <a:solidFill>
                <a:schemeClr val="tx1">
                  <a:lumMod val="50000"/>
                  <a:lumOff val="50000"/>
                  <a:alpha val="90000"/>
                </a:schemeClr>
              </a:solidFill>
            </a:ln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740" name="직사각형 66"/>
            <p:cNvSpPr>
              <a:spLocks noChangeArrowheads="1"/>
            </p:cNvSpPr>
            <p:nvPr/>
          </p:nvSpPr>
          <p:spPr bwMode="auto">
            <a:xfrm>
              <a:off x="3851920" y="3861048"/>
              <a:ext cx="17191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801688" eaLnBrk="0" hangingPunct="0"/>
              <a:r>
                <a:rPr kumimoji="0" lang="en-US" altLang="ko-KR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971600" y="1844824"/>
            <a:ext cx="3620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4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W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RITE THE TEXT IN</a:t>
            </a:r>
            <a:r>
              <a:rPr kumimoji="0" lang="en-US" altLang="ko-KR" sz="16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THIS PLACE</a:t>
            </a:r>
            <a:endParaRPr kumimoji="0" lang="en-US" altLang="ko-KR" sz="2000" dirty="0">
              <a:solidFill>
                <a:srgbClr val="0070C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43608" y="2276872"/>
            <a:ext cx="5184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본인의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presentation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주제에 어울리는 이미지를 검색하여 사용해 보세요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subtitle</a:t>
            </a:r>
          </a:p>
        </p:txBody>
      </p:sp>
      <p:grpSp>
        <p:nvGrpSpPr>
          <p:cNvPr id="55" name="그룹 183"/>
          <p:cNvGrpSpPr/>
          <p:nvPr/>
        </p:nvGrpSpPr>
        <p:grpSpPr>
          <a:xfrm rot="891254">
            <a:off x="2028383" y="3514066"/>
            <a:ext cx="2514415" cy="1269252"/>
            <a:chOff x="3275856" y="1865439"/>
            <a:chExt cx="3190053" cy="1347537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3275856" y="1988840"/>
              <a:ext cx="288032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3275856" y="1988840"/>
              <a:ext cx="2664296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5508104" y="2780928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3275856" y="1988840"/>
              <a:ext cx="2232248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21318463">
              <a:off x="3292926" y="1865440"/>
              <a:ext cx="3143431" cy="52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21318463" flipV="1">
              <a:off x="6143695" y="2274590"/>
              <a:ext cx="322214" cy="278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6084168" y="2564904"/>
              <a:ext cx="72008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 flipV="1">
              <a:off x="5940152" y="2780928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5724128" y="2996952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타원 64"/>
          <p:cNvSpPr/>
          <p:nvPr/>
        </p:nvSpPr>
        <p:spPr bwMode="auto">
          <a:xfrm rot="836601">
            <a:off x="3306409" y="4620265"/>
            <a:ext cx="374369" cy="405065"/>
          </a:xfrm>
          <a:prstGeom prst="ellipse">
            <a:avLst/>
          </a:prstGeom>
          <a:solidFill>
            <a:srgbClr val="5BB79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6" name="타원 65"/>
          <p:cNvSpPr/>
          <p:nvPr/>
        </p:nvSpPr>
        <p:spPr bwMode="auto">
          <a:xfrm rot="836601">
            <a:off x="2793041" y="4528230"/>
            <a:ext cx="182906" cy="198663"/>
          </a:xfrm>
          <a:prstGeom prst="ellipse">
            <a:avLst/>
          </a:prstGeom>
          <a:solidFill>
            <a:schemeClr val="accent5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7" name="타원 66"/>
          <p:cNvSpPr/>
          <p:nvPr/>
        </p:nvSpPr>
        <p:spPr bwMode="auto">
          <a:xfrm rot="836601">
            <a:off x="2067569" y="3659486"/>
            <a:ext cx="138195" cy="148452"/>
          </a:xfrm>
          <a:prstGeom prst="ellipse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8" name="타원 67"/>
          <p:cNvSpPr/>
          <p:nvPr/>
        </p:nvSpPr>
        <p:spPr bwMode="auto">
          <a:xfrm rot="836601">
            <a:off x="1717540" y="3988010"/>
            <a:ext cx="89363" cy="78313"/>
          </a:xfrm>
          <a:prstGeom prst="ellipse">
            <a:avLst/>
          </a:prstGeom>
          <a:solidFill>
            <a:schemeClr val="accent5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902250" y="2996952"/>
            <a:ext cx="1295384" cy="488058"/>
            <a:chOff x="2151" y="366043"/>
            <a:chExt cx="1295384" cy="488058"/>
          </a:xfrm>
          <a:solidFill>
            <a:schemeClr val="bg1">
              <a:lumMod val="7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7" name="모서리가 둥근 직사각형 16"/>
            <p:cNvSpPr/>
            <p:nvPr/>
          </p:nvSpPr>
          <p:spPr>
            <a:xfrm>
              <a:off x="2151" y="366043"/>
              <a:ext cx="1295384" cy="488058"/>
            </a:xfrm>
            <a:prstGeom prst="roundRect">
              <a:avLst/>
            </a:prstGeom>
            <a:grpFill/>
            <a:effectLst>
              <a:reflection blurRad="6350" stA="52000" endA="300" endPos="35000" dir="5400000" sy="-100000" algn="bl" rotWithShape="0"/>
            </a:effectLst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모서리가 둥근 직사각형 4"/>
            <p:cNvSpPr/>
            <p:nvPr/>
          </p:nvSpPr>
          <p:spPr>
            <a:xfrm>
              <a:off x="25976" y="389868"/>
              <a:ext cx="1247734" cy="440408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7150" tIns="57150" rIns="57150" bIns="57150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1500" dirty="0"/>
                <a:t>first</a:t>
              </a:r>
              <a:endParaRPr lang="ko-KR" altLang="en-US" sz="1500" dirty="0"/>
            </a:p>
          </p:txBody>
        </p:sp>
      </p:grpSp>
      <p:grpSp>
        <p:nvGrpSpPr>
          <p:cNvPr id="3" name="그룹 4"/>
          <p:cNvGrpSpPr/>
          <p:nvPr/>
        </p:nvGrpSpPr>
        <p:grpSpPr>
          <a:xfrm>
            <a:off x="2413532" y="2996952"/>
            <a:ext cx="1295384" cy="488058"/>
            <a:chOff x="1513433" y="366043"/>
            <a:chExt cx="1295384" cy="488058"/>
          </a:xfrm>
          <a:solidFill>
            <a:schemeClr val="bg1">
              <a:lumMod val="7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5" name="모서리가 둥근 직사각형 14"/>
            <p:cNvSpPr/>
            <p:nvPr/>
          </p:nvSpPr>
          <p:spPr>
            <a:xfrm>
              <a:off x="1513433" y="366043"/>
              <a:ext cx="1295384" cy="488058"/>
            </a:xfrm>
            <a:prstGeom prst="roundRect">
              <a:avLst/>
            </a:prstGeom>
            <a:grpFill/>
            <a:effectLst>
              <a:reflection blurRad="6350" stA="52000" endA="300" endPos="35000" dir="5400000" sy="-100000" algn="bl" rotWithShape="0"/>
            </a:effectLst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모서리가 둥근 직사각형 6"/>
            <p:cNvSpPr/>
            <p:nvPr/>
          </p:nvSpPr>
          <p:spPr>
            <a:xfrm>
              <a:off x="1537258" y="389868"/>
              <a:ext cx="1247734" cy="440408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7150" tIns="57150" rIns="57150" bIns="57150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1500" dirty="0"/>
                <a:t>second</a:t>
              </a:r>
              <a:endParaRPr lang="ko-KR" altLang="en-US" sz="1500" dirty="0"/>
            </a:p>
          </p:txBody>
        </p:sp>
      </p:grpSp>
      <p:grpSp>
        <p:nvGrpSpPr>
          <p:cNvPr id="4" name="그룹 5"/>
          <p:cNvGrpSpPr/>
          <p:nvPr/>
        </p:nvGrpSpPr>
        <p:grpSpPr>
          <a:xfrm>
            <a:off x="3924814" y="2996952"/>
            <a:ext cx="1295384" cy="488058"/>
            <a:chOff x="3024715" y="366043"/>
            <a:chExt cx="1295384" cy="488058"/>
          </a:xfrm>
          <a:solidFill>
            <a:schemeClr val="bg1">
              <a:lumMod val="7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3" name="모서리가 둥근 직사각형 12"/>
            <p:cNvSpPr/>
            <p:nvPr/>
          </p:nvSpPr>
          <p:spPr>
            <a:xfrm>
              <a:off x="3024715" y="366043"/>
              <a:ext cx="1295384" cy="488058"/>
            </a:xfrm>
            <a:prstGeom prst="roundRect">
              <a:avLst/>
            </a:prstGeom>
            <a:grpFill/>
            <a:effectLst>
              <a:reflection blurRad="6350" stA="52000" endA="300" endPos="35000" dir="5400000" sy="-100000" algn="bl" rotWithShape="0"/>
            </a:effectLst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모서리가 둥근 직사각형 8"/>
            <p:cNvSpPr/>
            <p:nvPr/>
          </p:nvSpPr>
          <p:spPr>
            <a:xfrm>
              <a:off x="3048540" y="389868"/>
              <a:ext cx="1247734" cy="440408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7150" tIns="57150" rIns="57150" bIns="57150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1500" dirty="0"/>
                <a:t>third</a:t>
              </a:r>
              <a:endParaRPr lang="ko-KR" altLang="en-US" sz="1500" dirty="0"/>
            </a:p>
          </p:txBody>
        </p:sp>
      </p:grpSp>
      <p:grpSp>
        <p:nvGrpSpPr>
          <p:cNvPr id="5" name="그룹 6"/>
          <p:cNvGrpSpPr/>
          <p:nvPr/>
        </p:nvGrpSpPr>
        <p:grpSpPr>
          <a:xfrm>
            <a:off x="5436096" y="2996952"/>
            <a:ext cx="1295384" cy="488058"/>
            <a:chOff x="4535997" y="366043"/>
            <a:chExt cx="1295384" cy="488058"/>
          </a:xfrm>
          <a:solidFill>
            <a:srgbClr val="61BAD9"/>
          </a:solidFill>
          <a:scene3d>
            <a:camera prst="orthographicFront"/>
            <a:lightRig rig="flat" dir="t"/>
          </a:scene3d>
        </p:grpSpPr>
        <p:sp>
          <p:nvSpPr>
            <p:cNvPr id="11" name="모서리가 둥근 직사각형 10"/>
            <p:cNvSpPr/>
            <p:nvPr/>
          </p:nvSpPr>
          <p:spPr>
            <a:xfrm>
              <a:off x="4535997" y="366043"/>
              <a:ext cx="1295384" cy="48805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p3d prstMaterial="plastic">
              <a:bevelB w="88900" h="31750" prst="angle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2" name="모서리가 둥근 직사각형 10"/>
            <p:cNvSpPr/>
            <p:nvPr/>
          </p:nvSpPr>
          <p:spPr>
            <a:xfrm>
              <a:off x="4559822" y="389868"/>
              <a:ext cx="1247734" cy="440408"/>
            </a:xfrm>
            <a:prstGeom prst="rect">
              <a:avLst/>
            </a:prstGeom>
            <a:noFill/>
            <a:ln>
              <a:solidFill>
                <a:srgbClr val="3496D8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7150" tIns="57150" rIns="57150" bIns="57150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1500" dirty="0"/>
                <a:t>fourth</a:t>
              </a:r>
              <a:endParaRPr lang="ko-KR" altLang="en-US" sz="1500" dirty="0"/>
            </a:p>
          </p:txBody>
        </p:sp>
      </p:grpSp>
      <p:grpSp>
        <p:nvGrpSpPr>
          <p:cNvPr id="6" name="그룹 7"/>
          <p:cNvGrpSpPr/>
          <p:nvPr/>
        </p:nvGrpSpPr>
        <p:grpSpPr>
          <a:xfrm>
            <a:off x="6947378" y="2996952"/>
            <a:ext cx="1295384" cy="488058"/>
            <a:chOff x="6047279" y="366043"/>
            <a:chExt cx="1295384" cy="488058"/>
          </a:xfrm>
          <a:solidFill>
            <a:schemeClr val="bg1">
              <a:lumMod val="7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9" name="모서리가 둥근 직사각형 8"/>
            <p:cNvSpPr/>
            <p:nvPr/>
          </p:nvSpPr>
          <p:spPr>
            <a:xfrm>
              <a:off x="6047279" y="366043"/>
              <a:ext cx="1295384" cy="488058"/>
            </a:xfrm>
            <a:prstGeom prst="roundRect">
              <a:avLst/>
            </a:prstGeom>
            <a:grpFill/>
            <a:effectLst>
              <a:reflection blurRad="6350" stA="52000" endA="300" endPos="35000" dir="5400000" sy="-100000" algn="bl" rotWithShape="0"/>
            </a:effectLst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모서리가 둥근 직사각형 12"/>
            <p:cNvSpPr/>
            <p:nvPr/>
          </p:nvSpPr>
          <p:spPr>
            <a:xfrm>
              <a:off x="6071104" y="389868"/>
              <a:ext cx="1247734" cy="440408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7150" tIns="57150" rIns="57150" bIns="57150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1500" dirty="0"/>
                <a:t>fifth</a:t>
              </a:r>
              <a:endParaRPr lang="ko-KR" altLang="en-US" sz="15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900247" y="3816648"/>
            <a:ext cx="6624637" cy="18796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subtitle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99592" y="1772816"/>
            <a:ext cx="3620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4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W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RITE THE TEXT IN</a:t>
            </a:r>
            <a:r>
              <a:rPr kumimoji="0" lang="en-US" altLang="ko-KR" sz="16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THIS PLACE</a:t>
            </a:r>
            <a:endParaRPr kumimoji="0" lang="en-US" altLang="ko-KR" sz="2000" dirty="0">
              <a:solidFill>
                <a:srgbClr val="0070C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971600" y="2132856"/>
            <a:ext cx="468052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kumimoji="0"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세부 내용을 작성해 주세요</a:t>
            </a:r>
            <a:r>
              <a:rPr kumimoji="0"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00113" y="3860800"/>
            <a:ext cx="6624637" cy="18796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</p:txBody>
      </p:sp>
      <p:graphicFrame>
        <p:nvGraphicFramePr>
          <p:cNvPr id="37" name="다이어그램 36"/>
          <p:cNvGraphicFramePr/>
          <p:nvPr/>
        </p:nvGraphicFramePr>
        <p:xfrm>
          <a:off x="827956" y="2636490"/>
          <a:ext cx="7416824" cy="1220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subtitle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9592" y="1772816"/>
            <a:ext cx="3620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4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W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RITE THE TEXT IN</a:t>
            </a:r>
            <a:r>
              <a:rPr kumimoji="0" lang="en-US" altLang="ko-KR" sz="16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THIS PLACE</a:t>
            </a:r>
            <a:endParaRPr kumimoji="0" lang="en-US" altLang="ko-KR" sz="2000" dirty="0">
              <a:solidFill>
                <a:srgbClr val="0070C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971600" y="2132856"/>
            <a:ext cx="468052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kumimoji="0"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세부 내용을 작성해 주세요</a:t>
            </a:r>
            <a:r>
              <a:rPr kumimoji="0"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788024" y="4293096"/>
            <a:ext cx="2736850" cy="15144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20961" y="4293096"/>
            <a:ext cx="2735263" cy="15144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</p:txBody>
      </p:sp>
      <p:graphicFrame>
        <p:nvGraphicFramePr>
          <p:cNvPr id="2" name="다이어그램 1"/>
          <p:cNvGraphicFramePr/>
          <p:nvPr/>
        </p:nvGraphicFramePr>
        <p:xfrm>
          <a:off x="1331640" y="2564904"/>
          <a:ext cx="6048672" cy="159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843808" y="1700808"/>
            <a:ext cx="36766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4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W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RITE THE </a:t>
            </a:r>
            <a:r>
              <a:rPr kumimoji="0" lang="en-US" altLang="ko-KR" sz="20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TEXT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 IN</a:t>
            </a:r>
            <a:r>
              <a:rPr kumimoji="0" lang="en-US" altLang="ko-KR" sz="16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THIS PLACE</a:t>
            </a:r>
            <a:endParaRPr kumimoji="0" lang="en-US" altLang="ko-KR" sz="2000" dirty="0">
              <a:solidFill>
                <a:srgbClr val="0070C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subtitle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다이어그램 20"/>
          <p:cNvGraphicFramePr/>
          <p:nvPr/>
        </p:nvGraphicFramePr>
        <p:xfrm>
          <a:off x="1835696" y="2636912"/>
          <a:ext cx="5112568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subtitle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555776" y="1700808"/>
            <a:ext cx="3620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4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W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RITE THE TEXT IN</a:t>
            </a:r>
            <a:r>
              <a:rPr kumimoji="0" lang="en-US" altLang="ko-KR" sz="16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THIS PLACE</a:t>
            </a:r>
            <a:endParaRPr kumimoji="0" lang="en-US" altLang="ko-KR" sz="2000" dirty="0">
              <a:solidFill>
                <a:srgbClr val="0070C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5" name="내용 개체 틀 2"/>
          <p:cNvSpPr txBox="1">
            <a:spLocks/>
          </p:cNvSpPr>
          <p:nvPr/>
        </p:nvSpPr>
        <p:spPr bwMode="auto">
          <a:xfrm>
            <a:off x="2051720" y="2060848"/>
            <a:ext cx="468052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150000"/>
              </a:lnSpc>
              <a:spcBef>
                <a:spcPct val="20000"/>
              </a:spcBef>
            </a:pPr>
            <a:r>
              <a:rPr kumimoji="0"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세부 내용을 작성해 주세요</a:t>
            </a:r>
            <a:r>
              <a:rPr kumimoji="0"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46"/>
          <p:cNvGrpSpPr/>
          <p:nvPr/>
        </p:nvGrpSpPr>
        <p:grpSpPr>
          <a:xfrm>
            <a:off x="3635896" y="3501008"/>
            <a:ext cx="1422322" cy="1361986"/>
            <a:chOff x="3600721" y="3668106"/>
            <a:chExt cx="1422322" cy="1361986"/>
          </a:xfrm>
        </p:grpSpPr>
        <p:sp>
          <p:nvSpPr>
            <p:cNvPr id="26" name="자유형 25"/>
            <p:cNvSpPr/>
            <p:nvPr/>
          </p:nvSpPr>
          <p:spPr>
            <a:xfrm>
              <a:off x="4427984" y="4725144"/>
              <a:ext cx="360040" cy="304948"/>
            </a:xfrm>
            <a:custGeom>
              <a:avLst/>
              <a:gdLst>
                <a:gd name="connsiteX0" fmla="*/ 0 w 1187624"/>
                <a:gd name="connsiteY0" fmla="*/ 1844824 h 1844824"/>
                <a:gd name="connsiteX1" fmla="*/ 373116 w 1187624"/>
                <a:gd name="connsiteY1" fmla="*/ 0 h 1844824"/>
                <a:gd name="connsiteX2" fmla="*/ 1187624 w 1187624"/>
                <a:gd name="connsiteY2" fmla="*/ 0 h 1844824"/>
                <a:gd name="connsiteX3" fmla="*/ 814508 w 1187624"/>
                <a:gd name="connsiteY3" fmla="*/ 1844824 h 1844824"/>
                <a:gd name="connsiteX4" fmla="*/ 0 w 1187624"/>
                <a:gd name="connsiteY4" fmla="*/ 1844824 h 1844824"/>
                <a:gd name="connsiteX0" fmla="*/ 0 w 1187624"/>
                <a:gd name="connsiteY0" fmla="*/ 1844824 h 1844824"/>
                <a:gd name="connsiteX1" fmla="*/ 373116 w 1187624"/>
                <a:gd name="connsiteY1" fmla="*/ 0 h 1844824"/>
                <a:gd name="connsiteX2" fmla="*/ 1187624 w 1187624"/>
                <a:gd name="connsiteY2" fmla="*/ 0 h 1844824"/>
                <a:gd name="connsiteX3" fmla="*/ 814508 w 1187624"/>
                <a:gd name="connsiteY3" fmla="*/ 1844824 h 1844824"/>
                <a:gd name="connsiteX4" fmla="*/ 0 w 1187624"/>
                <a:gd name="connsiteY4" fmla="*/ 1844824 h 1844824"/>
                <a:gd name="connsiteX0" fmla="*/ 0 w 1187624"/>
                <a:gd name="connsiteY0" fmla="*/ 1844824 h 1844824"/>
                <a:gd name="connsiteX1" fmla="*/ 373116 w 1187624"/>
                <a:gd name="connsiteY1" fmla="*/ 0 h 1844824"/>
                <a:gd name="connsiteX2" fmla="*/ 1187624 w 1187624"/>
                <a:gd name="connsiteY2" fmla="*/ 0 h 1844824"/>
                <a:gd name="connsiteX3" fmla="*/ 814508 w 1187624"/>
                <a:gd name="connsiteY3" fmla="*/ 1844824 h 1844824"/>
                <a:gd name="connsiteX4" fmla="*/ 0 w 1187624"/>
                <a:gd name="connsiteY4" fmla="*/ 1844824 h 1844824"/>
                <a:gd name="connsiteX0" fmla="*/ 0 w 1119732"/>
                <a:gd name="connsiteY0" fmla="*/ 1844824 h 1844824"/>
                <a:gd name="connsiteX1" fmla="*/ 373116 w 1119732"/>
                <a:gd name="connsiteY1" fmla="*/ 0 h 1844824"/>
                <a:gd name="connsiteX2" fmla="*/ 1119732 w 1119732"/>
                <a:gd name="connsiteY2" fmla="*/ 0 h 1844824"/>
                <a:gd name="connsiteX3" fmla="*/ 814508 w 1119732"/>
                <a:gd name="connsiteY3" fmla="*/ 1844824 h 1844824"/>
                <a:gd name="connsiteX4" fmla="*/ 0 w 1119732"/>
                <a:gd name="connsiteY4" fmla="*/ 1844824 h 1844824"/>
                <a:gd name="connsiteX0" fmla="*/ 0 w 1119732"/>
                <a:gd name="connsiteY0" fmla="*/ 1844824 h 1844824"/>
                <a:gd name="connsiteX1" fmla="*/ 373116 w 1119732"/>
                <a:gd name="connsiteY1" fmla="*/ 0 h 1844824"/>
                <a:gd name="connsiteX2" fmla="*/ 1119732 w 1119732"/>
                <a:gd name="connsiteY2" fmla="*/ 0 h 1844824"/>
                <a:gd name="connsiteX3" fmla="*/ 780274 w 1119732"/>
                <a:gd name="connsiteY3" fmla="*/ 1844824 h 1844824"/>
                <a:gd name="connsiteX4" fmla="*/ 0 w 1119732"/>
                <a:gd name="connsiteY4" fmla="*/ 1844824 h 1844824"/>
                <a:gd name="connsiteX0" fmla="*/ 0 w 1119732"/>
                <a:gd name="connsiteY0" fmla="*/ 1844824 h 1844824"/>
                <a:gd name="connsiteX1" fmla="*/ 373116 w 1119732"/>
                <a:gd name="connsiteY1" fmla="*/ 0 h 1844824"/>
                <a:gd name="connsiteX2" fmla="*/ 1119732 w 1119732"/>
                <a:gd name="connsiteY2" fmla="*/ 0 h 1844824"/>
                <a:gd name="connsiteX3" fmla="*/ 780274 w 1119732"/>
                <a:gd name="connsiteY3" fmla="*/ 1844824 h 1844824"/>
                <a:gd name="connsiteX4" fmla="*/ 0 w 1119732"/>
                <a:gd name="connsiteY4" fmla="*/ 1844824 h 1844824"/>
                <a:gd name="connsiteX0" fmla="*/ 0 w 1119732"/>
                <a:gd name="connsiteY0" fmla="*/ 1844824 h 1844824"/>
                <a:gd name="connsiteX1" fmla="*/ 373116 w 1119732"/>
                <a:gd name="connsiteY1" fmla="*/ 0 h 1844824"/>
                <a:gd name="connsiteX2" fmla="*/ 1119732 w 1119732"/>
                <a:gd name="connsiteY2" fmla="*/ 0 h 1844824"/>
                <a:gd name="connsiteX3" fmla="*/ 780274 w 1119732"/>
                <a:gd name="connsiteY3" fmla="*/ 1844824 h 1844824"/>
                <a:gd name="connsiteX4" fmla="*/ 0 w 1119732"/>
                <a:gd name="connsiteY4" fmla="*/ 1844824 h 184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732" h="1844824">
                  <a:moveTo>
                    <a:pt x="0" y="1844824"/>
                  </a:moveTo>
                  <a:lnTo>
                    <a:pt x="373116" y="0"/>
                  </a:lnTo>
                  <a:lnTo>
                    <a:pt x="1119732" y="0"/>
                  </a:lnTo>
                  <a:lnTo>
                    <a:pt x="780274" y="1844824"/>
                  </a:lnTo>
                  <a:lnTo>
                    <a:pt x="0" y="1844824"/>
                  </a:lnTo>
                  <a:close/>
                </a:path>
              </a:pathLst>
            </a:custGeom>
            <a:solidFill>
              <a:srgbClr val="46B1EC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 rot="11377867">
              <a:off x="4455233" y="3668106"/>
              <a:ext cx="305541" cy="351484"/>
            </a:xfrm>
            <a:custGeom>
              <a:avLst/>
              <a:gdLst>
                <a:gd name="connsiteX0" fmla="*/ 0 w 1800200"/>
                <a:gd name="connsiteY0" fmla="*/ 521785 h 521785"/>
                <a:gd name="connsiteX1" fmla="*/ 231151 w 1800200"/>
                <a:gd name="connsiteY1" fmla="*/ 0 h 521785"/>
                <a:gd name="connsiteX2" fmla="*/ 1800200 w 1800200"/>
                <a:gd name="connsiteY2" fmla="*/ 0 h 521785"/>
                <a:gd name="connsiteX3" fmla="*/ 1569049 w 1800200"/>
                <a:gd name="connsiteY3" fmla="*/ 521785 h 521785"/>
                <a:gd name="connsiteX4" fmla="*/ 0 w 1800200"/>
                <a:gd name="connsiteY4" fmla="*/ 521785 h 52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200" h="521785">
                  <a:moveTo>
                    <a:pt x="0" y="521785"/>
                  </a:moveTo>
                  <a:lnTo>
                    <a:pt x="231151" y="0"/>
                  </a:lnTo>
                  <a:lnTo>
                    <a:pt x="1800200" y="0"/>
                  </a:lnTo>
                  <a:lnTo>
                    <a:pt x="1569049" y="521785"/>
                  </a:lnTo>
                  <a:lnTo>
                    <a:pt x="0" y="521785"/>
                  </a:lnTo>
                  <a:close/>
                </a:path>
              </a:pathLst>
            </a:custGeom>
            <a:solidFill>
              <a:schemeClr val="bg1">
                <a:lumMod val="9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 rot="12944982">
              <a:off x="4697021" y="4001290"/>
              <a:ext cx="326022" cy="286620"/>
            </a:xfrm>
            <a:custGeom>
              <a:avLst/>
              <a:gdLst>
                <a:gd name="connsiteX0" fmla="*/ 0 w 1584176"/>
                <a:gd name="connsiteY0" fmla="*/ 3140968 h 3140968"/>
                <a:gd name="connsiteX1" fmla="*/ 609940 w 1584176"/>
                <a:gd name="connsiteY1" fmla="*/ 0 h 3140968"/>
                <a:gd name="connsiteX2" fmla="*/ 1584176 w 1584176"/>
                <a:gd name="connsiteY2" fmla="*/ 0 h 3140968"/>
                <a:gd name="connsiteX3" fmla="*/ 974236 w 1584176"/>
                <a:gd name="connsiteY3" fmla="*/ 3140968 h 3140968"/>
                <a:gd name="connsiteX4" fmla="*/ 0 w 1584176"/>
                <a:gd name="connsiteY4" fmla="*/ 3140968 h 3140968"/>
                <a:gd name="connsiteX0" fmla="*/ 0 w 1584176"/>
                <a:gd name="connsiteY0" fmla="*/ 3140968 h 3140968"/>
                <a:gd name="connsiteX1" fmla="*/ 609940 w 1584176"/>
                <a:gd name="connsiteY1" fmla="*/ 0 h 3140968"/>
                <a:gd name="connsiteX2" fmla="*/ 1584176 w 1584176"/>
                <a:gd name="connsiteY2" fmla="*/ 0 h 3140968"/>
                <a:gd name="connsiteX3" fmla="*/ 936104 w 1584176"/>
                <a:gd name="connsiteY3" fmla="*/ 3140968 h 3140968"/>
                <a:gd name="connsiteX4" fmla="*/ 0 w 1584176"/>
                <a:gd name="connsiteY4" fmla="*/ 3140968 h 3140968"/>
                <a:gd name="connsiteX0" fmla="*/ 0 w 1584176"/>
                <a:gd name="connsiteY0" fmla="*/ 3140968 h 3140968"/>
                <a:gd name="connsiteX1" fmla="*/ 609940 w 1584176"/>
                <a:gd name="connsiteY1" fmla="*/ 0 h 3140968"/>
                <a:gd name="connsiteX2" fmla="*/ 1584176 w 1584176"/>
                <a:gd name="connsiteY2" fmla="*/ 0 h 3140968"/>
                <a:gd name="connsiteX3" fmla="*/ 936104 w 1584176"/>
                <a:gd name="connsiteY3" fmla="*/ 3140968 h 3140968"/>
                <a:gd name="connsiteX4" fmla="*/ 0 w 1584176"/>
                <a:gd name="connsiteY4" fmla="*/ 3140968 h 3140968"/>
                <a:gd name="connsiteX0" fmla="*/ 0 w 1584176"/>
                <a:gd name="connsiteY0" fmla="*/ 3140968 h 3140968"/>
                <a:gd name="connsiteX1" fmla="*/ 609940 w 1584176"/>
                <a:gd name="connsiteY1" fmla="*/ 0 h 3140968"/>
                <a:gd name="connsiteX2" fmla="*/ 1584176 w 1584176"/>
                <a:gd name="connsiteY2" fmla="*/ 0 h 3140968"/>
                <a:gd name="connsiteX3" fmla="*/ 936104 w 1584176"/>
                <a:gd name="connsiteY3" fmla="*/ 3140968 h 3140968"/>
                <a:gd name="connsiteX4" fmla="*/ 0 w 1584176"/>
                <a:gd name="connsiteY4" fmla="*/ 3140968 h 3140968"/>
                <a:gd name="connsiteX0" fmla="*/ 0 w 1584176"/>
                <a:gd name="connsiteY0" fmla="*/ 3140968 h 3140968"/>
                <a:gd name="connsiteX1" fmla="*/ 609940 w 1584176"/>
                <a:gd name="connsiteY1" fmla="*/ 0 h 3140968"/>
                <a:gd name="connsiteX2" fmla="*/ 1584176 w 1584176"/>
                <a:gd name="connsiteY2" fmla="*/ 0 h 3140968"/>
                <a:gd name="connsiteX3" fmla="*/ 936104 w 1584176"/>
                <a:gd name="connsiteY3" fmla="*/ 3140968 h 3140968"/>
                <a:gd name="connsiteX4" fmla="*/ 0 w 1584176"/>
                <a:gd name="connsiteY4" fmla="*/ 3140968 h 3140968"/>
                <a:gd name="connsiteX0" fmla="*/ 0 w 1584176"/>
                <a:gd name="connsiteY0" fmla="*/ 3140968 h 3140968"/>
                <a:gd name="connsiteX1" fmla="*/ 609940 w 1584176"/>
                <a:gd name="connsiteY1" fmla="*/ 0 h 3140968"/>
                <a:gd name="connsiteX2" fmla="*/ 1584176 w 1584176"/>
                <a:gd name="connsiteY2" fmla="*/ 0 h 3140968"/>
                <a:gd name="connsiteX3" fmla="*/ 936104 w 1584176"/>
                <a:gd name="connsiteY3" fmla="*/ 3140968 h 3140968"/>
                <a:gd name="connsiteX4" fmla="*/ 0 w 1584176"/>
                <a:gd name="connsiteY4" fmla="*/ 3140968 h 3140968"/>
                <a:gd name="connsiteX0" fmla="*/ 0 w 1584176"/>
                <a:gd name="connsiteY0" fmla="*/ 3140968 h 3140968"/>
                <a:gd name="connsiteX1" fmla="*/ 609940 w 1584176"/>
                <a:gd name="connsiteY1" fmla="*/ 0 h 3140968"/>
                <a:gd name="connsiteX2" fmla="*/ 1584176 w 1584176"/>
                <a:gd name="connsiteY2" fmla="*/ 0 h 3140968"/>
                <a:gd name="connsiteX3" fmla="*/ 979308 w 1584176"/>
                <a:gd name="connsiteY3" fmla="*/ 3140968 h 3140968"/>
                <a:gd name="connsiteX4" fmla="*/ 0 w 1584176"/>
                <a:gd name="connsiteY4" fmla="*/ 3140968 h 3140968"/>
                <a:gd name="connsiteX0" fmla="*/ 0 w 1584176"/>
                <a:gd name="connsiteY0" fmla="*/ 3140968 h 3140968"/>
                <a:gd name="connsiteX1" fmla="*/ 609940 w 1584176"/>
                <a:gd name="connsiteY1" fmla="*/ 0 h 3140968"/>
                <a:gd name="connsiteX2" fmla="*/ 1584176 w 1584176"/>
                <a:gd name="connsiteY2" fmla="*/ 0 h 3140968"/>
                <a:gd name="connsiteX3" fmla="*/ 1072118 w 1584176"/>
                <a:gd name="connsiteY3" fmla="*/ 3140968 h 3140968"/>
                <a:gd name="connsiteX4" fmla="*/ 0 w 1584176"/>
                <a:gd name="connsiteY4" fmla="*/ 3140968 h 3140968"/>
                <a:gd name="connsiteX0" fmla="*/ 0 w 1584176"/>
                <a:gd name="connsiteY0" fmla="*/ 3140968 h 3140968"/>
                <a:gd name="connsiteX1" fmla="*/ 609940 w 1584176"/>
                <a:gd name="connsiteY1" fmla="*/ 0 h 3140968"/>
                <a:gd name="connsiteX2" fmla="*/ 1584176 w 1584176"/>
                <a:gd name="connsiteY2" fmla="*/ 0 h 3140968"/>
                <a:gd name="connsiteX3" fmla="*/ 1072118 w 1584176"/>
                <a:gd name="connsiteY3" fmla="*/ 3140968 h 3140968"/>
                <a:gd name="connsiteX4" fmla="*/ 0 w 1584176"/>
                <a:gd name="connsiteY4" fmla="*/ 3140968 h 3140968"/>
                <a:gd name="connsiteX0" fmla="*/ 0 w 1440161"/>
                <a:gd name="connsiteY0" fmla="*/ 3140968 h 3140968"/>
                <a:gd name="connsiteX1" fmla="*/ 465925 w 1440161"/>
                <a:gd name="connsiteY1" fmla="*/ 0 h 3140968"/>
                <a:gd name="connsiteX2" fmla="*/ 1440161 w 1440161"/>
                <a:gd name="connsiteY2" fmla="*/ 0 h 3140968"/>
                <a:gd name="connsiteX3" fmla="*/ 928103 w 1440161"/>
                <a:gd name="connsiteY3" fmla="*/ 3140968 h 3140968"/>
                <a:gd name="connsiteX4" fmla="*/ 0 w 1440161"/>
                <a:gd name="connsiteY4" fmla="*/ 3140968 h 3140968"/>
                <a:gd name="connsiteX0" fmla="*/ 0 w 1440161"/>
                <a:gd name="connsiteY0" fmla="*/ 3140968 h 3140968"/>
                <a:gd name="connsiteX1" fmla="*/ 465925 w 1440161"/>
                <a:gd name="connsiteY1" fmla="*/ 0 h 3140968"/>
                <a:gd name="connsiteX2" fmla="*/ 1440161 w 1440161"/>
                <a:gd name="connsiteY2" fmla="*/ 0 h 3140968"/>
                <a:gd name="connsiteX3" fmla="*/ 928103 w 1440161"/>
                <a:gd name="connsiteY3" fmla="*/ 3140968 h 3140968"/>
                <a:gd name="connsiteX4" fmla="*/ 0 w 1440161"/>
                <a:gd name="connsiteY4" fmla="*/ 3140968 h 314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161" h="3140968">
                  <a:moveTo>
                    <a:pt x="0" y="3140968"/>
                  </a:moveTo>
                  <a:lnTo>
                    <a:pt x="465925" y="0"/>
                  </a:lnTo>
                  <a:lnTo>
                    <a:pt x="1440161" y="0"/>
                  </a:lnTo>
                  <a:cubicBezTo>
                    <a:pt x="1038872" y="2534815"/>
                    <a:pt x="1210020" y="1484621"/>
                    <a:pt x="928103" y="3140968"/>
                  </a:cubicBezTo>
                  <a:lnTo>
                    <a:pt x="0" y="314096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 rot="11377867">
              <a:off x="3600721" y="4227428"/>
              <a:ext cx="345180" cy="233574"/>
            </a:xfrm>
            <a:custGeom>
              <a:avLst/>
              <a:gdLst>
                <a:gd name="connsiteX0" fmla="*/ 0 w 1800200"/>
                <a:gd name="connsiteY0" fmla="*/ 521785 h 521785"/>
                <a:gd name="connsiteX1" fmla="*/ 231151 w 1800200"/>
                <a:gd name="connsiteY1" fmla="*/ 0 h 521785"/>
                <a:gd name="connsiteX2" fmla="*/ 1800200 w 1800200"/>
                <a:gd name="connsiteY2" fmla="*/ 0 h 521785"/>
                <a:gd name="connsiteX3" fmla="*/ 1569049 w 1800200"/>
                <a:gd name="connsiteY3" fmla="*/ 521785 h 521785"/>
                <a:gd name="connsiteX4" fmla="*/ 0 w 1800200"/>
                <a:gd name="connsiteY4" fmla="*/ 521785 h 52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200" h="521785">
                  <a:moveTo>
                    <a:pt x="0" y="521785"/>
                  </a:moveTo>
                  <a:lnTo>
                    <a:pt x="231151" y="0"/>
                  </a:lnTo>
                  <a:lnTo>
                    <a:pt x="1800200" y="0"/>
                  </a:lnTo>
                  <a:lnTo>
                    <a:pt x="1569049" y="521785"/>
                  </a:lnTo>
                  <a:lnTo>
                    <a:pt x="0" y="521785"/>
                  </a:lnTo>
                  <a:close/>
                </a:path>
              </a:pathLst>
            </a:cu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자유형 44"/>
            <p:cNvSpPr/>
            <p:nvPr/>
          </p:nvSpPr>
          <p:spPr>
            <a:xfrm>
              <a:off x="4211960" y="4293096"/>
              <a:ext cx="360040" cy="232940"/>
            </a:xfrm>
            <a:custGeom>
              <a:avLst/>
              <a:gdLst>
                <a:gd name="connsiteX0" fmla="*/ 0 w 1187624"/>
                <a:gd name="connsiteY0" fmla="*/ 1844824 h 1844824"/>
                <a:gd name="connsiteX1" fmla="*/ 373116 w 1187624"/>
                <a:gd name="connsiteY1" fmla="*/ 0 h 1844824"/>
                <a:gd name="connsiteX2" fmla="*/ 1187624 w 1187624"/>
                <a:gd name="connsiteY2" fmla="*/ 0 h 1844824"/>
                <a:gd name="connsiteX3" fmla="*/ 814508 w 1187624"/>
                <a:gd name="connsiteY3" fmla="*/ 1844824 h 1844824"/>
                <a:gd name="connsiteX4" fmla="*/ 0 w 1187624"/>
                <a:gd name="connsiteY4" fmla="*/ 1844824 h 1844824"/>
                <a:gd name="connsiteX0" fmla="*/ 0 w 1187624"/>
                <a:gd name="connsiteY0" fmla="*/ 1844824 h 1844824"/>
                <a:gd name="connsiteX1" fmla="*/ 373116 w 1187624"/>
                <a:gd name="connsiteY1" fmla="*/ 0 h 1844824"/>
                <a:gd name="connsiteX2" fmla="*/ 1187624 w 1187624"/>
                <a:gd name="connsiteY2" fmla="*/ 0 h 1844824"/>
                <a:gd name="connsiteX3" fmla="*/ 814508 w 1187624"/>
                <a:gd name="connsiteY3" fmla="*/ 1844824 h 1844824"/>
                <a:gd name="connsiteX4" fmla="*/ 0 w 1187624"/>
                <a:gd name="connsiteY4" fmla="*/ 1844824 h 1844824"/>
                <a:gd name="connsiteX0" fmla="*/ 0 w 1187624"/>
                <a:gd name="connsiteY0" fmla="*/ 1844824 h 1844824"/>
                <a:gd name="connsiteX1" fmla="*/ 373116 w 1187624"/>
                <a:gd name="connsiteY1" fmla="*/ 0 h 1844824"/>
                <a:gd name="connsiteX2" fmla="*/ 1187624 w 1187624"/>
                <a:gd name="connsiteY2" fmla="*/ 0 h 1844824"/>
                <a:gd name="connsiteX3" fmla="*/ 814508 w 1187624"/>
                <a:gd name="connsiteY3" fmla="*/ 1844824 h 1844824"/>
                <a:gd name="connsiteX4" fmla="*/ 0 w 1187624"/>
                <a:gd name="connsiteY4" fmla="*/ 1844824 h 1844824"/>
                <a:gd name="connsiteX0" fmla="*/ 0 w 1119732"/>
                <a:gd name="connsiteY0" fmla="*/ 1844824 h 1844824"/>
                <a:gd name="connsiteX1" fmla="*/ 373116 w 1119732"/>
                <a:gd name="connsiteY1" fmla="*/ 0 h 1844824"/>
                <a:gd name="connsiteX2" fmla="*/ 1119732 w 1119732"/>
                <a:gd name="connsiteY2" fmla="*/ 0 h 1844824"/>
                <a:gd name="connsiteX3" fmla="*/ 814508 w 1119732"/>
                <a:gd name="connsiteY3" fmla="*/ 1844824 h 1844824"/>
                <a:gd name="connsiteX4" fmla="*/ 0 w 1119732"/>
                <a:gd name="connsiteY4" fmla="*/ 1844824 h 1844824"/>
                <a:gd name="connsiteX0" fmla="*/ 0 w 1119732"/>
                <a:gd name="connsiteY0" fmla="*/ 1844824 h 1844824"/>
                <a:gd name="connsiteX1" fmla="*/ 373116 w 1119732"/>
                <a:gd name="connsiteY1" fmla="*/ 0 h 1844824"/>
                <a:gd name="connsiteX2" fmla="*/ 1119732 w 1119732"/>
                <a:gd name="connsiteY2" fmla="*/ 0 h 1844824"/>
                <a:gd name="connsiteX3" fmla="*/ 780274 w 1119732"/>
                <a:gd name="connsiteY3" fmla="*/ 1844824 h 1844824"/>
                <a:gd name="connsiteX4" fmla="*/ 0 w 1119732"/>
                <a:gd name="connsiteY4" fmla="*/ 1844824 h 1844824"/>
                <a:gd name="connsiteX0" fmla="*/ 0 w 1119732"/>
                <a:gd name="connsiteY0" fmla="*/ 1844824 h 1844824"/>
                <a:gd name="connsiteX1" fmla="*/ 373116 w 1119732"/>
                <a:gd name="connsiteY1" fmla="*/ 0 h 1844824"/>
                <a:gd name="connsiteX2" fmla="*/ 1119732 w 1119732"/>
                <a:gd name="connsiteY2" fmla="*/ 0 h 1844824"/>
                <a:gd name="connsiteX3" fmla="*/ 780274 w 1119732"/>
                <a:gd name="connsiteY3" fmla="*/ 1844824 h 1844824"/>
                <a:gd name="connsiteX4" fmla="*/ 0 w 1119732"/>
                <a:gd name="connsiteY4" fmla="*/ 1844824 h 1844824"/>
                <a:gd name="connsiteX0" fmla="*/ 0 w 1119732"/>
                <a:gd name="connsiteY0" fmla="*/ 1844824 h 1844824"/>
                <a:gd name="connsiteX1" fmla="*/ 373116 w 1119732"/>
                <a:gd name="connsiteY1" fmla="*/ 0 h 1844824"/>
                <a:gd name="connsiteX2" fmla="*/ 1119732 w 1119732"/>
                <a:gd name="connsiteY2" fmla="*/ 0 h 1844824"/>
                <a:gd name="connsiteX3" fmla="*/ 780274 w 1119732"/>
                <a:gd name="connsiteY3" fmla="*/ 1844824 h 1844824"/>
                <a:gd name="connsiteX4" fmla="*/ 0 w 1119732"/>
                <a:gd name="connsiteY4" fmla="*/ 1844824 h 184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732" h="1844824">
                  <a:moveTo>
                    <a:pt x="0" y="1844824"/>
                  </a:moveTo>
                  <a:lnTo>
                    <a:pt x="373116" y="0"/>
                  </a:lnTo>
                  <a:lnTo>
                    <a:pt x="1119732" y="0"/>
                  </a:lnTo>
                  <a:lnTo>
                    <a:pt x="780274" y="1844824"/>
                  </a:lnTo>
                  <a:lnTo>
                    <a:pt x="0" y="1844824"/>
                  </a:lnTo>
                  <a:close/>
                </a:path>
              </a:pathLst>
            </a:custGeom>
            <a:solidFill>
              <a:srgbClr val="46B1EC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1979712" y="5805264"/>
            <a:ext cx="5184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본인의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presentation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주제에 어울리는 이미지를 검색하여 사용해 보세요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3131840" y="4725144"/>
            <a:ext cx="864096" cy="1008112"/>
          </a:xfrm>
          <a:prstGeom prst="straightConnector1">
            <a:avLst/>
          </a:prstGeom>
          <a:ln w="15875">
            <a:solidFill>
              <a:schemeClr val="accent3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>
            <a:grpSpLocks/>
          </p:cNvGrpSpPr>
          <p:nvPr/>
        </p:nvGrpSpPr>
        <p:grpSpPr bwMode="auto">
          <a:xfrm>
            <a:off x="4356645" y="2925515"/>
            <a:ext cx="1439863" cy="1439862"/>
            <a:chOff x="1157965" y="1301017"/>
            <a:chExt cx="1481648" cy="1481648"/>
          </a:xfrm>
          <a:solidFill>
            <a:schemeClr val="bg1">
              <a:lumMod val="65000"/>
            </a:schemeClr>
          </a:solidFill>
        </p:grpSpPr>
        <p:sp>
          <p:nvSpPr>
            <p:cNvPr id="14" name="타원 13"/>
            <p:cNvSpPr/>
            <p:nvPr/>
          </p:nvSpPr>
          <p:spPr>
            <a:xfrm>
              <a:off x="1157965" y="1301017"/>
              <a:ext cx="1481648" cy="1481648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5" name="타원 6"/>
            <p:cNvSpPr/>
            <p:nvPr/>
          </p:nvSpPr>
          <p:spPr>
            <a:xfrm>
              <a:off x="1375230" y="1518281"/>
              <a:ext cx="1047117" cy="10471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81540" tIns="30480" rIns="81540" bIns="3048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2400" dirty="0">
                  <a:solidFill>
                    <a:schemeClr val="bg1"/>
                  </a:solidFill>
                </a:rPr>
                <a:t>TEXT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7"/>
          <p:cNvGrpSpPr>
            <a:grpSpLocks/>
          </p:cNvGrpSpPr>
          <p:nvPr/>
        </p:nvGrpSpPr>
        <p:grpSpPr bwMode="auto">
          <a:xfrm>
            <a:off x="3204120" y="4005015"/>
            <a:ext cx="1439863" cy="1439862"/>
            <a:chOff x="68121" y="2322747"/>
            <a:chExt cx="1481648" cy="1481648"/>
          </a:xfrm>
        </p:grpSpPr>
        <p:sp>
          <p:nvSpPr>
            <p:cNvPr id="12" name="타원 11"/>
            <p:cNvSpPr/>
            <p:nvPr/>
          </p:nvSpPr>
          <p:spPr>
            <a:xfrm>
              <a:off x="68121" y="2322747"/>
              <a:ext cx="1481648" cy="1481648"/>
            </a:xfrm>
            <a:prstGeom prst="ellipse">
              <a:avLst/>
            </a:prstGeom>
            <a:solidFill>
              <a:srgbClr val="0070C0">
                <a:alpha val="77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3" name="타원 8"/>
            <p:cNvSpPr/>
            <p:nvPr/>
          </p:nvSpPr>
          <p:spPr>
            <a:xfrm>
              <a:off x="285386" y="2540011"/>
              <a:ext cx="1047117" cy="1047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81540" tIns="30480" rIns="81540" bIns="3048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2400" dirty="0">
                  <a:solidFill>
                    <a:schemeClr val="bg1"/>
                  </a:solidFill>
                </a:rPr>
                <a:t>TEXT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8"/>
          <p:cNvGrpSpPr/>
          <p:nvPr/>
        </p:nvGrpSpPr>
        <p:grpSpPr>
          <a:xfrm>
            <a:off x="4428529" y="4004941"/>
            <a:ext cx="1440160" cy="1440160"/>
            <a:chOff x="1089851" y="2118398"/>
            <a:chExt cx="1481648" cy="1481648"/>
          </a:xfrm>
          <a:solidFill>
            <a:schemeClr val="bg1">
              <a:lumMod val="85000"/>
              <a:alpha val="65000"/>
            </a:schemeClr>
          </a:solidFill>
        </p:grpSpPr>
        <p:sp>
          <p:nvSpPr>
            <p:cNvPr id="10" name="타원 9"/>
            <p:cNvSpPr/>
            <p:nvPr/>
          </p:nvSpPr>
          <p:spPr>
            <a:xfrm>
              <a:off x="1089851" y="2118398"/>
              <a:ext cx="1481648" cy="1481648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타원 10"/>
            <p:cNvSpPr/>
            <p:nvPr/>
          </p:nvSpPr>
          <p:spPr>
            <a:xfrm>
              <a:off x="1306833" y="2335380"/>
              <a:ext cx="1047684" cy="104768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81540" tIns="30480" rIns="81540" bIns="3048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</a:rPr>
                <a:t>TEXT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5"/>
          <p:cNvGrpSpPr>
            <a:grpSpLocks/>
          </p:cNvGrpSpPr>
          <p:nvPr/>
        </p:nvGrpSpPr>
        <p:grpSpPr bwMode="auto">
          <a:xfrm>
            <a:off x="3204120" y="2925515"/>
            <a:ext cx="1439863" cy="1439862"/>
            <a:chOff x="0" y="1301002"/>
            <a:chExt cx="1481648" cy="1481648"/>
          </a:xfrm>
        </p:grpSpPr>
        <p:sp>
          <p:nvSpPr>
            <p:cNvPr id="16" name="타원 15"/>
            <p:cNvSpPr/>
            <p:nvPr/>
          </p:nvSpPr>
          <p:spPr>
            <a:xfrm>
              <a:off x="0" y="1301002"/>
              <a:ext cx="1481648" cy="1481648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8" name="타원 4"/>
            <p:cNvSpPr/>
            <p:nvPr/>
          </p:nvSpPr>
          <p:spPr>
            <a:xfrm>
              <a:off x="217265" y="1518266"/>
              <a:ext cx="1047117" cy="1047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81540" tIns="30480" rIns="81540" bIns="3048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TEXT</a:t>
              </a:r>
              <a:endPara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7895" name="Text Box 65"/>
          <p:cNvSpPr txBox="1">
            <a:spLocks noChangeArrowheads="1"/>
          </p:cNvSpPr>
          <p:nvPr/>
        </p:nvSpPr>
        <p:spPr bwMode="gray">
          <a:xfrm>
            <a:off x="6444208" y="2996952"/>
            <a:ext cx="1517650" cy="876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altLang="zh-CN" sz="1600" b="1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TEXT</a:t>
            </a:r>
          </a:p>
          <a:p>
            <a:pPr>
              <a:spcBef>
                <a:spcPct val="50000"/>
              </a:spcBef>
            </a:pP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Description of   the contents</a:t>
            </a:r>
          </a:p>
        </p:txBody>
      </p:sp>
      <p:sp>
        <p:nvSpPr>
          <p:cNvPr id="37896" name="Text Box 65"/>
          <p:cNvSpPr txBox="1">
            <a:spLocks noChangeArrowheads="1"/>
          </p:cNvSpPr>
          <p:nvPr/>
        </p:nvSpPr>
        <p:spPr bwMode="gray">
          <a:xfrm>
            <a:off x="6517233" y="4365377"/>
            <a:ext cx="1517650" cy="876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altLang="zh-CN" sz="1600" b="1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TEXT</a:t>
            </a:r>
          </a:p>
          <a:p>
            <a:pPr>
              <a:spcBef>
                <a:spcPct val="50000"/>
              </a:spcBef>
            </a:pP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Description of   the contents</a:t>
            </a:r>
          </a:p>
        </p:txBody>
      </p:sp>
      <p:sp>
        <p:nvSpPr>
          <p:cNvPr id="37897" name="Text Box 65"/>
          <p:cNvSpPr txBox="1">
            <a:spLocks noChangeArrowheads="1"/>
          </p:cNvSpPr>
          <p:nvPr/>
        </p:nvSpPr>
        <p:spPr bwMode="gray">
          <a:xfrm>
            <a:off x="1116558" y="3068390"/>
            <a:ext cx="1517650" cy="877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altLang="zh-CN" sz="1600" b="1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TEXT</a:t>
            </a:r>
          </a:p>
          <a:p>
            <a:pPr>
              <a:spcBef>
                <a:spcPct val="50000"/>
              </a:spcBef>
            </a:pP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Description of   the contents</a:t>
            </a:r>
          </a:p>
        </p:txBody>
      </p:sp>
      <p:sp>
        <p:nvSpPr>
          <p:cNvPr id="37898" name="Text Box 65"/>
          <p:cNvSpPr txBox="1">
            <a:spLocks noChangeArrowheads="1"/>
          </p:cNvSpPr>
          <p:nvPr/>
        </p:nvSpPr>
        <p:spPr bwMode="gray">
          <a:xfrm>
            <a:off x="1187995" y="4365377"/>
            <a:ext cx="1517650" cy="876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altLang="zh-CN" sz="1600" b="1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TEXT</a:t>
            </a:r>
          </a:p>
          <a:p>
            <a:pPr>
              <a:spcBef>
                <a:spcPct val="50000"/>
              </a:spcBef>
            </a:pP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Description of   the contents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699792" y="1700808"/>
            <a:ext cx="3620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4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W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RITE THE TEXT IN</a:t>
            </a:r>
            <a:r>
              <a:rPr kumimoji="0" lang="en-US" altLang="ko-KR" sz="16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THIS PLACE</a:t>
            </a:r>
            <a:endParaRPr kumimoji="0" lang="en-US" altLang="ko-KR" sz="2000" dirty="0">
              <a:solidFill>
                <a:srgbClr val="0070C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 bwMode="auto">
          <a:xfrm>
            <a:off x="2195736" y="2060848"/>
            <a:ext cx="468052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150000"/>
              </a:lnSpc>
              <a:spcBef>
                <a:spcPct val="20000"/>
              </a:spcBef>
            </a:pPr>
            <a:r>
              <a:rPr kumimoji="0"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세부 내용을 작성해 주세요</a:t>
            </a:r>
            <a:r>
              <a:rPr kumimoji="0"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subtitle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65"/>
          <p:cNvSpPr txBox="1">
            <a:spLocks noChangeArrowheads="1"/>
          </p:cNvSpPr>
          <p:nvPr/>
        </p:nvSpPr>
        <p:spPr bwMode="gray">
          <a:xfrm>
            <a:off x="1403350" y="4221163"/>
            <a:ext cx="1512888" cy="1416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600" b="1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TEXT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</a:t>
            </a: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Description of the contents</a:t>
            </a:r>
          </a:p>
        </p:txBody>
      </p:sp>
      <p:graphicFrame>
        <p:nvGraphicFramePr>
          <p:cNvPr id="36" name="다이어그램 35"/>
          <p:cNvGraphicFramePr/>
          <p:nvPr/>
        </p:nvGraphicFramePr>
        <p:xfrm>
          <a:off x="1907704" y="2276872"/>
          <a:ext cx="5112568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916" name="Text Box 65"/>
          <p:cNvSpPr txBox="1">
            <a:spLocks noChangeArrowheads="1"/>
          </p:cNvSpPr>
          <p:nvPr/>
        </p:nvSpPr>
        <p:spPr bwMode="gray">
          <a:xfrm>
            <a:off x="3132138" y="4221163"/>
            <a:ext cx="1511300" cy="1416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600" b="1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TEXT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</a:t>
            </a: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Description of the contents</a:t>
            </a:r>
          </a:p>
        </p:txBody>
      </p:sp>
      <p:sp>
        <p:nvSpPr>
          <p:cNvPr id="38917" name="Text Box 65"/>
          <p:cNvSpPr txBox="1">
            <a:spLocks noChangeArrowheads="1"/>
          </p:cNvSpPr>
          <p:nvPr/>
        </p:nvSpPr>
        <p:spPr bwMode="gray">
          <a:xfrm>
            <a:off x="4787900" y="4221163"/>
            <a:ext cx="1512888" cy="1416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600" b="1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TEXT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</a:t>
            </a: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Description of the contents</a:t>
            </a:r>
          </a:p>
        </p:txBody>
      </p:sp>
      <p:sp>
        <p:nvSpPr>
          <p:cNvPr id="38918" name="Text Box 65"/>
          <p:cNvSpPr txBox="1">
            <a:spLocks noChangeArrowheads="1"/>
          </p:cNvSpPr>
          <p:nvPr/>
        </p:nvSpPr>
        <p:spPr bwMode="gray">
          <a:xfrm>
            <a:off x="6443663" y="4221163"/>
            <a:ext cx="1512887" cy="1416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600" b="1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TEXT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</a:t>
            </a: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Description of the contents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83768" y="1628800"/>
            <a:ext cx="3620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4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W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RITE THE TEXT IN</a:t>
            </a:r>
            <a:r>
              <a:rPr kumimoji="0" lang="en-US" altLang="ko-KR" sz="16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THIS PLACE</a:t>
            </a:r>
            <a:endParaRPr kumimoji="0" lang="en-US" altLang="ko-KR" sz="2000" dirty="0">
              <a:solidFill>
                <a:srgbClr val="0070C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subtitle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차트 2"/>
          <p:cNvGraphicFramePr>
            <a:graphicFrameLocks/>
          </p:cNvGraphicFramePr>
          <p:nvPr/>
        </p:nvGraphicFramePr>
        <p:xfrm>
          <a:off x="1115616" y="2492896"/>
          <a:ext cx="6480175" cy="3457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subtitle</a:t>
            </a:r>
          </a:p>
        </p:txBody>
      </p:sp>
      <p:sp>
        <p:nvSpPr>
          <p:cNvPr id="7" name="직사각형 3"/>
          <p:cNvSpPr>
            <a:spLocks noChangeArrowheads="1"/>
          </p:cNvSpPr>
          <p:nvPr/>
        </p:nvSpPr>
        <p:spPr bwMode="auto">
          <a:xfrm>
            <a:off x="2627784" y="1628800"/>
            <a:ext cx="3928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0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WRITE THE TEXT IN THIS PLACE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3411" y="206084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 마우스 오른쪽을 클릭 해주세요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모양과 디자인 변경 및 수치 변경이 가능합니다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/>
        </p:nvGraphicFramePr>
        <p:xfrm>
          <a:off x="1835696" y="2780928"/>
          <a:ext cx="5472608" cy="3040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subtitle</a:t>
            </a:r>
          </a:p>
        </p:txBody>
      </p:sp>
      <p:sp>
        <p:nvSpPr>
          <p:cNvPr id="5" name="직사각형 3"/>
          <p:cNvSpPr>
            <a:spLocks noChangeArrowheads="1"/>
          </p:cNvSpPr>
          <p:nvPr/>
        </p:nvSpPr>
        <p:spPr bwMode="auto">
          <a:xfrm>
            <a:off x="2483768" y="1772816"/>
            <a:ext cx="3928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0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WRITE THE TEXT IN THIS PLACE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9395" y="220486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 마우스 오른쪽을 클릭 해주세요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모양과 디자인 변경 및 수치 변경이 가능합니다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  <a:buFont typeface="+mj-lt"/>
              <a:buAutoNum type="romanU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배경</a:t>
            </a:r>
            <a:endParaRPr kumimoji="0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내용 개체 틀 2"/>
          <p:cNvSpPr txBox="1">
            <a:spLocks/>
          </p:cNvSpPr>
          <p:nvPr/>
        </p:nvSpPr>
        <p:spPr bwMode="auto">
          <a:xfrm>
            <a:off x="1331640" y="2420888"/>
            <a:ext cx="468052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내용을 작성해 주세요</a:t>
            </a: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맑은 고딕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체</a:t>
            </a: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14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pt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줄 간격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1.5,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글자 간격 표준을 사용하였습니다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kumimoji="0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3"/>
          <p:cNvSpPr>
            <a:spLocks noChangeArrowheads="1"/>
          </p:cNvSpPr>
          <p:nvPr/>
        </p:nvSpPr>
        <p:spPr bwMode="auto">
          <a:xfrm>
            <a:off x="971600" y="1844824"/>
            <a:ext cx="3556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WRITE THE TEXT IN THIS PLACE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50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325"/>
          <p:cNvGraphicFramePr>
            <a:graphicFrameLocks noGrp="1"/>
          </p:cNvGraphicFramePr>
          <p:nvPr/>
        </p:nvGraphicFramePr>
        <p:xfrm>
          <a:off x="1043608" y="2708920"/>
          <a:ext cx="6769100" cy="2809876"/>
        </p:xfrm>
        <a:graphic>
          <a:graphicData uri="http://schemas.openxmlformats.org/drawingml/2006/table">
            <a:tbl>
              <a:tblPr/>
              <a:tblGrid>
                <a:gridCol w="78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4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   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 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One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Two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6D8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6D8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6D8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6D8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three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Four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7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five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1600" y="1700808"/>
            <a:ext cx="3620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4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W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RITE THE TEXT IN</a:t>
            </a:r>
            <a:r>
              <a:rPr kumimoji="0" lang="en-US" altLang="ko-KR" sz="16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THIS PLACE</a:t>
            </a:r>
            <a:endParaRPr kumimoji="0" lang="en-US" altLang="ko-KR" sz="2000" dirty="0">
              <a:solidFill>
                <a:srgbClr val="0070C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043608" y="2060848"/>
            <a:ext cx="468052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kumimoji="0"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세부 내용을 작성해 주세요</a:t>
            </a:r>
            <a:r>
              <a:rPr kumimoji="0"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subtitle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9"/>
          <p:cNvSpPr txBox="1">
            <a:spLocks noChangeArrowheads="1"/>
          </p:cNvSpPr>
          <p:nvPr/>
        </p:nvSpPr>
        <p:spPr bwMode="gray">
          <a:xfrm>
            <a:off x="2915816" y="4725144"/>
            <a:ext cx="331311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88000" tIns="0" rIns="0" bIns="0" anchor="ctr" anchorCtr="1"/>
          <a:lstStyle/>
          <a:p>
            <a:pPr defTabSz="801688">
              <a:spcAft>
                <a:spcPct val="40000"/>
              </a:spcAft>
            </a:pPr>
            <a:r>
              <a:rPr kumimoji="0" lang="en-US" altLang="ko-KR" sz="2800" noProof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Any Questions ?</a:t>
            </a:r>
          </a:p>
        </p:txBody>
      </p:sp>
      <p:sp>
        <p:nvSpPr>
          <p:cNvPr id="40963" name="직사각형 3"/>
          <p:cNvSpPr>
            <a:spLocks noChangeArrowheads="1"/>
          </p:cNvSpPr>
          <p:nvPr/>
        </p:nvSpPr>
        <p:spPr bwMode="auto">
          <a:xfrm>
            <a:off x="899592" y="4149080"/>
            <a:ext cx="74888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Aft>
                <a:spcPct val="40000"/>
              </a:spcAft>
            </a:pPr>
            <a:r>
              <a:rPr kumimoji="0" lang="en-US" altLang="ko-KR" sz="3200" noProof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THANK YOU FOR YOUR ATTENTION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11960" y="836712"/>
            <a:ext cx="3571900" cy="584775"/>
          </a:xfrm>
          <a:prstGeom prst="rect">
            <a:avLst/>
          </a:prstGeom>
          <a:grpFill/>
        </p:spPr>
        <p:txBody>
          <a:bodyPr>
            <a:spAutoFit/>
          </a:bodyPr>
          <a:lstStyle/>
          <a:p>
            <a:pPr marL="180975" indent="-180975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Make Free Use *</a:t>
            </a:r>
            <a:endParaRPr kumimoji="0"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2" name="그룹 60"/>
          <p:cNvGrpSpPr/>
          <p:nvPr/>
        </p:nvGrpSpPr>
        <p:grpSpPr>
          <a:xfrm rot="21037019">
            <a:off x="6309956" y="4881166"/>
            <a:ext cx="1120503" cy="1095089"/>
            <a:chOff x="6215074" y="4000504"/>
            <a:chExt cx="991255" cy="691200"/>
          </a:xfrm>
          <a:solidFill>
            <a:schemeClr val="bg1">
              <a:alpha val="23000"/>
            </a:schemeClr>
          </a:solidFill>
        </p:grpSpPr>
        <p:sp>
          <p:nvSpPr>
            <p:cNvPr id="40" name="모서리가 둥근 직사각형 5"/>
            <p:cNvSpPr/>
            <p:nvPr/>
          </p:nvSpPr>
          <p:spPr>
            <a:xfrm>
              <a:off x="6215074" y="4000504"/>
              <a:ext cx="991255" cy="691200"/>
            </a:xfrm>
            <a:prstGeom prst="ellipse">
              <a:avLst/>
            </a:prstGeom>
            <a:grpFill/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3">
                <a:hueOff val="5625132"/>
                <a:satOff val="-8440"/>
                <a:lumOff val="-137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모서리가 둥근 직사각형 18"/>
            <p:cNvSpPr/>
            <p:nvPr/>
          </p:nvSpPr>
          <p:spPr>
            <a:xfrm>
              <a:off x="6281633" y="4191095"/>
              <a:ext cx="875910" cy="276463"/>
            </a:xfrm>
            <a:prstGeom prst="ellipse">
              <a:avLst/>
            </a:prstGeom>
            <a:noFill/>
            <a:ln w="571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5344" tIns="85344" rIns="85344" bIns="85344" spcCol="1270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marL="114300" lvl="1" indent="-114300" defTabSz="533400" fontAlgn="auto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r>
                <a:rPr kumimoji="0" lang="en-US" altLang="ko-KR" dirty="0">
                  <a:latin typeface="+mn-ea"/>
                </a:rPr>
                <a:t>TEXT</a:t>
              </a:r>
              <a:endParaRPr kumimoji="0" lang="ko-KR" altLang="en-US" dirty="0">
                <a:latin typeface="+mn-ea"/>
              </a:endParaRPr>
            </a:p>
          </p:txBody>
        </p:sp>
      </p:grpSp>
      <p:grpSp>
        <p:nvGrpSpPr>
          <p:cNvPr id="3" name="그룹 51"/>
          <p:cNvGrpSpPr/>
          <p:nvPr/>
        </p:nvGrpSpPr>
        <p:grpSpPr>
          <a:xfrm>
            <a:off x="1115616" y="4941168"/>
            <a:ext cx="1038942" cy="1008112"/>
            <a:chOff x="207421" y="2126758"/>
            <a:chExt cx="1021569" cy="691200"/>
          </a:xfrm>
          <a:solidFill>
            <a:schemeClr val="bg1">
              <a:alpha val="23000"/>
            </a:schemeClr>
          </a:solidFill>
        </p:grpSpPr>
        <p:sp>
          <p:nvSpPr>
            <p:cNvPr id="44" name="모서리가 둥근 직사각형 65"/>
            <p:cNvSpPr/>
            <p:nvPr/>
          </p:nvSpPr>
          <p:spPr>
            <a:xfrm>
              <a:off x="207421" y="2126758"/>
              <a:ext cx="991255" cy="691200"/>
            </a:xfrm>
            <a:prstGeom prst="ellipse">
              <a:avLst/>
            </a:prstGeom>
            <a:grpFill/>
            <a:ln w="57150"/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278225" y="2274872"/>
              <a:ext cx="950765" cy="424099"/>
            </a:xfrm>
            <a:prstGeom prst="ellipse">
              <a:avLst/>
            </a:prstGeom>
            <a:noFill/>
            <a:ln w="571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5344" tIns="85344" rIns="85344" bIns="85344" spcCol="1270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marL="114300" lvl="1" indent="-114300" defTabSz="533400" fontAlgn="auto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r>
                <a:rPr kumimoji="0" lang="en-US" altLang="ko-KR" dirty="0">
                  <a:latin typeface="+mn-ea"/>
                </a:rPr>
                <a:t>TEXT</a:t>
              </a:r>
              <a:endParaRPr kumimoji="0" lang="ko-KR" altLang="en-US" dirty="0">
                <a:latin typeface="+mn-ea"/>
              </a:endParaRPr>
            </a:p>
          </p:txBody>
        </p:sp>
      </p:grpSp>
      <p:grpSp>
        <p:nvGrpSpPr>
          <p:cNvPr id="4" name="그룹 54"/>
          <p:cNvGrpSpPr/>
          <p:nvPr/>
        </p:nvGrpSpPr>
        <p:grpSpPr>
          <a:xfrm>
            <a:off x="7308304" y="4941168"/>
            <a:ext cx="1008112" cy="1008112"/>
            <a:chOff x="1799760" y="2126758"/>
            <a:chExt cx="991255" cy="691200"/>
          </a:xfrm>
          <a:solidFill>
            <a:schemeClr val="bg1">
              <a:alpha val="23000"/>
            </a:schemeClr>
          </a:solidFill>
        </p:grpSpPr>
        <p:sp>
          <p:nvSpPr>
            <p:cNvPr id="55" name="모서리가 둥근 직사각형 68"/>
            <p:cNvSpPr/>
            <p:nvPr/>
          </p:nvSpPr>
          <p:spPr>
            <a:xfrm>
              <a:off x="1799760" y="2126758"/>
              <a:ext cx="991255" cy="691200"/>
            </a:xfrm>
            <a:prstGeom prst="ellipse">
              <a:avLst/>
            </a:prstGeom>
            <a:grpFill/>
            <a:ln w="57150">
              <a:solidFill>
                <a:srgbClr val="FFC000"/>
              </a:solidFill>
            </a:ln>
          </p:spPr>
          <p:style>
            <a:lnRef idx="1">
              <a:schemeClr val="accent3">
                <a:hueOff val="2812566"/>
                <a:satOff val="-4220"/>
                <a:lumOff val="-68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모서리가 둥근 직사각형 12"/>
            <p:cNvSpPr/>
            <p:nvPr/>
          </p:nvSpPr>
          <p:spPr>
            <a:xfrm>
              <a:off x="1814893" y="2274872"/>
              <a:ext cx="950765" cy="424099"/>
            </a:xfrm>
            <a:prstGeom prst="ellipse">
              <a:avLst/>
            </a:prstGeom>
            <a:noFill/>
            <a:ln w="571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5344" tIns="85344" rIns="85344" bIns="85344" spcCol="1270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marL="114300" lvl="1" indent="-114300" defTabSz="533400" fontAlgn="auto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r>
                <a:rPr kumimoji="0" lang="en-US" altLang="ko-KR" dirty="0">
                  <a:latin typeface="+mn-ea"/>
                </a:rPr>
                <a:t>TEXT</a:t>
              </a:r>
              <a:endParaRPr kumimoji="0" lang="ko-KR" altLang="en-US" dirty="0">
                <a:latin typeface="+mn-ea"/>
              </a:endParaRPr>
            </a:p>
          </p:txBody>
        </p:sp>
      </p:grpSp>
      <p:grpSp>
        <p:nvGrpSpPr>
          <p:cNvPr id="5" name="그룹 57"/>
          <p:cNvGrpSpPr/>
          <p:nvPr/>
        </p:nvGrpSpPr>
        <p:grpSpPr>
          <a:xfrm>
            <a:off x="2339752" y="4941168"/>
            <a:ext cx="1008112" cy="1008112"/>
            <a:chOff x="3357584" y="2142760"/>
            <a:chExt cx="991255" cy="691200"/>
          </a:xfrm>
          <a:solidFill>
            <a:schemeClr val="bg1">
              <a:alpha val="23000"/>
            </a:schemeClr>
          </a:solidFill>
        </p:grpSpPr>
        <p:sp>
          <p:nvSpPr>
            <p:cNvPr id="58" name="모서리가 둥근 직사각형 71"/>
            <p:cNvSpPr/>
            <p:nvPr/>
          </p:nvSpPr>
          <p:spPr>
            <a:xfrm>
              <a:off x="3357584" y="2142760"/>
              <a:ext cx="991255" cy="69120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3">
                <a:hueOff val="5625132"/>
                <a:satOff val="-8440"/>
                <a:lumOff val="-137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모서리가 둥근 직사각형 18"/>
            <p:cNvSpPr/>
            <p:nvPr/>
          </p:nvSpPr>
          <p:spPr>
            <a:xfrm>
              <a:off x="3388410" y="2290874"/>
              <a:ext cx="950765" cy="374727"/>
            </a:xfrm>
            <a:prstGeom prst="ellipse">
              <a:avLst/>
            </a:prstGeom>
            <a:noFill/>
            <a:ln w="571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5344" tIns="85344" rIns="85344" bIns="85344" spcCol="1270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marL="114300" lvl="1" indent="-114300" defTabSz="533400" fontAlgn="auto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r>
                <a:rPr kumimoji="0" lang="en-US" altLang="ko-KR" dirty="0">
                  <a:latin typeface="+mn-ea"/>
                </a:rPr>
                <a:t>TEXT</a:t>
              </a:r>
              <a:endParaRPr kumimoji="0" lang="ko-KR" altLang="en-US" dirty="0">
                <a:latin typeface="+mn-ea"/>
              </a:endParaRPr>
            </a:p>
          </p:txBody>
        </p:sp>
      </p:grpSp>
      <p:grpSp>
        <p:nvGrpSpPr>
          <p:cNvPr id="6" name="그룹 51"/>
          <p:cNvGrpSpPr/>
          <p:nvPr/>
        </p:nvGrpSpPr>
        <p:grpSpPr>
          <a:xfrm>
            <a:off x="3707904" y="4941168"/>
            <a:ext cx="1038942" cy="1008112"/>
            <a:chOff x="207421" y="2126758"/>
            <a:chExt cx="1021569" cy="691200"/>
          </a:xfrm>
          <a:solidFill>
            <a:schemeClr val="bg1">
              <a:alpha val="23000"/>
            </a:schemeClr>
          </a:solidFill>
        </p:grpSpPr>
        <p:sp>
          <p:nvSpPr>
            <p:cNvPr id="61" name="모서리가 둥근 직사각형 65"/>
            <p:cNvSpPr/>
            <p:nvPr/>
          </p:nvSpPr>
          <p:spPr>
            <a:xfrm>
              <a:off x="207421" y="2126758"/>
              <a:ext cx="991255" cy="691200"/>
            </a:xfrm>
            <a:prstGeom prst="ellipse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모서리가 둥근 직사각형 6"/>
            <p:cNvSpPr/>
            <p:nvPr/>
          </p:nvSpPr>
          <p:spPr>
            <a:xfrm>
              <a:off x="278225" y="2274872"/>
              <a:ext cx="950765" cy="424099"/>
            </a:xfrm>
            <a:prstGeom prst="ellipse">
              <a:avLst/>
            </a:prstGeom>
            <a:noFill/>
            <a:ln w="571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5344" tIns="85344" rIns="85344" bIns="85344" spcCol="1270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marL="114300" lvl="1" indent="-114300" defTabSz="533400" fontAlgn="auto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r>
                <a:rPr kumimoji="0" lang="en-US" altLang="ko-KR" dirty="0">
                  <a:latin typeface="+mn-ea"/>
                </a:rPr>
                <a:t>TEXT</a:t>
              </a:r>
              <a:endParaRPr kumimoji="0" lang="ko-KR" altLang="en-US" dirty="0">
                <a:latin typeface="+mn-ea"/>
              </a:endParaRPr>
            </a:p>
          </p:txBody>
        </p:sp>
      </p:grpSp>
      <p:grpSp>
        <p:nvGrpSpPr>
          <p:cNvPr id="7" name="그룹 54"/>
          <p:cNvGrpSpPr/>
          <p:nvPr/>
        </p:nvGrpSpPr>
        <p:grpSpPr>
          <a:xfrm>
            <a:off x="5004048" y="4941168"/>
            <a:ext cx="1008112" cy="1008112"/>
            <a:chOff x="1799760" y="2126758"/>
            <a:chExt cx="991255" cy="691200"/>
          </a:xfrm>
          <a:solidFill>
            <a:schemeClr val="bg1">
              <a:alpha val="23000"/>
            </a:schemeClr>
          </a:solidFill>
        </p:grpSpPr>
        <p:sp>
          <p:nvSpPr>
            <p:cNvPr id="64" name="모서리가 둥근 직사각형 68"/>
            <p:cNvSpPr/>
            <p:nvPr/>
          </p:nvSpPr>
          <p:spPr>
            <a:xfrm>
              <a:off x="1799760" y="2126758"/>
              <a:ext cx="991255" cy="691200"/>
            </a:xfrm>
            <a:prstGeom prst="ellipse">
              <a:avLst/>
            </a:prstGeom>
            <a:grpFill/>
            <a:ln w="57150">
              <a:solidFill>
                <a:srgbClr val="83C6EB"/>
              </a:solidFill>
            </a:ln>
          </p:spPr>
          <p:style>
            <a:lnRef idx="1">
              <a:schemeClr val="accent3">
                <a:hueOff val="2812566"/>
                <a:satOff val="-4220"/>
                <a:lumOff val="-68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모서리가 둥근 직사각형 12"/>
            <p:cNvSpPr/>
            <p:nvPr/>
          </p:nvSpPr>
          <p:spPr>
            <a:xfrm>
              <a:off x="1814893" y="2274872"/>
              <a:ext cx="950765" cy="424099"/>
            </a:xfrm>
            <a:prstGeom prst="ellipse">
              <a:avLst/>
            </a:prstGeom>
            <a:noFill/>
            <a:ln w="571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5344" tIns="85344" rIns="85344" bIns="85344" spcCol="1270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marL="114300" lvl="1" indent="-114300" defTabSz="533400" fontAlgn="auto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r>
                <a:rPr kumimoji="0" lang="en-US" altLang="ko-KR" dirty="0">
                  <a:latin typeface="+mn-ea"/>
                </a:rPr>
                <a:t>TEXT</a:t>
              </a:r>
              <a:endParaRPr kumimoji="0" lang="ko-KR" altLang="en-US" dirty="0">
                <a:latin typeface="+mn-ea"/>
              </a:endParaRPr>
            </a:p>
          </p:txBody>
        </p:sp>
      </p:grpSp>
      <p:grpSp>
        <p:nvGrpSpPr>
          <p:cNvPr id="8" name="그룹 27"/>
          <p:cNvGrpSpPr>
            <a:grpSpLocks/>
          </p:cNvGrpSpPr>
          <p:nvPr/>
        </p:nvGrpSpPr>
        <p:grpSpPr bwMode="auto">
          <a:xfrm>
            <a:off x="3491880" y="3501008"/>
            <a:ext cx="1008062" cy="1008062"/>
            <a:chOff x="3347864" y="5445224"/>
            <a:chExt cx="1008112" cy="1008112"/>
          </a:xfrm>
        </p:grpSpPr>
        <p:sp>
          <p:nvSpPr>
            <p:cNvPr id="34" name="타원 33"/>
            <p:cNvSpPr/>
            <p:nvPr/>
          </p:nvSpPr>
          <p:spPr>
            <a:xfrm>
              <a:off x="3347864" y="5445224"/>
              <a:ext cx="1008112" cy="1008112"/>
            </a:xfrm>
            <a:prstGeom prst="ellipse">
              <a:avLst/>
            </a:prstGeom>
            <a:solidFill>
              <a:srgbClr val="05C3A8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63775" y="5805604"/>
              <a:ext cx="647732" cy="3079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>
                  <a:solidFill>
                    <a:schemeClr val="bg1"/>
                  </a:solidFill>
                  <a:latin typeface="+mj-lt"/>
                  <a:ea typeface="+mn-ea"/>
                </a:rPr>
                <a:t>TEXT</a:t>
              </a:r>
              <a:endParaRPr kumimoji="0" lang="ko-KR" altLang="en-US" sz="1400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</p:grpSp>
      <p:grpSp>
        <p:nvGrpSpPr>
          <p:cNvPr id="9" name="그룹 34"/>
          <p:cNvGrpSpPr>
            <a:grpSpLocks/>
          </p:cNvGrpSpPr>
          <p:nvPr/>
        </p:nvGrpSpPr>
        <p:grpSpPr bwMode="auto">
          <a:xfrm>
            <a:off x="1186830" y="3501008"/>
            <a:ext cx="1008062" cy="1008062"/>
            <a:chOff x="683568" y="5301208"/>
            <a:chExt cx="1008112" cy="1008112"/>
          </a:xfrm>
        </p:grpSpPr>
        <p:sp>
          <p:nvSpPr>
            <p:cNvPr id="38" name="타원 37"/>
            <p:cNvSpPr/>
            <p:nvPr/>
          </p:nvSpPr>
          <p:spPr>
            <a:xfrm>
              <a:off x="683568" y="5301208"/>
              <a:ext cx="1008112" cy="1008112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8037" y="5661588"/>
              <a:ext cx="719174" cy="3079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>
                  <a:solidFill>
                    <a:schemeClr val="bg1"/>
                  </a:solidFill>
                  <a:latin typeface="+mj-lt"/>
                  <a:ea typeface="+mn-ea"/>
                </a:rPr>
                <a:t>TEXT</a:t>
              </a:r>
              <a:endParaRPr kumimoji="0" lang="ko-KR" altLang="en-US" sz="1400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</p:grpSp>
      <p:grpSp>
        <p:nvGrpSpPr>
          <p:cNvPr id="10" name="그룹 35"/>
          <p:cNvGrpSpPr>
            <a:grpSpLocks/>
          </p:cNvGrpSpPr>
          <p:nvPr/>
        </p:nvGrpSpPr>
        <p:grpSpPr bwMode="auto">
          <a:xfrm>
            <a:off x="2339355" y="3501008"/>
            <a:ext cx="1008062" cy="1008062"/>
            <a:chOff x="683568" y="5301208"/>
            <a:chExt cx="1008112" cy="1008112"/>
          </a:xfrm>
        </p:grpSpPr>
        <p:sp>
          <p:nvSpPr>
            <p:cNvPr id="43" name="타원 42"/>
            <p:cNvSpPr/>
            <p:nvPr/>
          </p:nvSpPr>
          <p:spPr>
            <a:xfrm>
              <a:off x="683568" y="5301208"/>
              <a:ext cx="1008112" cy="100811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8037" y="5661588"/>
              <a:ext cx="719174" cy="3079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>
                  <a:solidFill>
                    <a:schemeClr val="bg1"/>
                  </a:solidFill>
                  <a:latin typeface="+mj-lt"/>
                  <a:ea typeface="+mn-ea"/>
                </a:rPr>
                <a:t>TEXT</a:t>
              </a:r>
              <a:endParaRPr kumimoji="0" lang="ko-KR" altLang="en-US" sz="1400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</p:grpSp>
      <p:grpSp>
        <p:nvGrpSpPr>
          <p:cNvPr id="47" name="그룹 183"/>
          <p:cNvGrpSpPr/>
          <p:nvPr/>
        </p:nvGrpSpPr>
        <p:grpSpPr>
          <a:xfrm rot="446438">
            <a:off x="5246968" y="2321861"/>
            <a:ext cx="724883" cy="462512"/>
            <a:chOff x="3275856" y="1865440"/>
            <a:chExt cx="3190053" cy="1347536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275856" y="1988840"/>
              <a:ext cx="288032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3275856" y="1988840"/>
              <a:ext cx="2664296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V="1">
              <a:off x="5508104" y="2780928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3275856" y="1988840"/>
              <a:ext cx="2232248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21318463">
              <a:off x="3292926" y="1865440"/>
              <a:ext cx="3143431" cy="52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21318463" flipV="1">
              <a:off x="6143695" y="2274590"/>
              <a:ext cx="322214" cy="278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V="1">
              <a:off x="6084168" y="2564904"/>
              <a:ext cx="72008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 flipV="1">
              <a:off x="5940152" y="2780928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5724128" y="2996952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183"/>
          <p:cNvGrpSpPr/>
          <p:nvPr/>
        </p:nvGrpSpPr>
        <p:grpSpPr>
          <a:xfrm>
            <a:off x="5364088" y="3212976"/>
            <a:ext cx="2196091" cy="1138725"/>
            <a:chOff x="3275856" y="1865439"/>
            <a:chExt cx="3190053" cy="1347537"/>
          </a:xfrm>
        </p:grpSpPr>
        <p:cxnSp>
          <p:nvCxnSpPr>
            <p:cNvPr id="70" name="직선 연결선 69"/>
            <p:cNvCxnSpPr/>
            <p:nvPr/>
          </p:nvCxnSpPr>
          <p:spPr>
            <a:xfrm>
              <a:off x="3275856" y="1988840"/>
              <a:ext cx="288032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3275856" y="1988840"/>
              <a:ext cx="2664296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5508104" y="2780928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3275856" y="1988840"/>
              <a:ext cx="2232248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21318463">
              <a:off x="3292926" y="1865440"/>
              <a:ext cx="3143431" cy="52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21318463" flipV="1">
              <a:off x="6143695" y="2274590"/>
              <a:ext cx="322214" cy="278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6084168" y="2564904"/>
              <a:ext cx="72008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H="1" flipV="1">
              <a:off x="5940152" y="2780928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5724128" y="2996952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6516216" y="1916832"/>
            <a:ext cx="1044621" cy="1047168"/>
            <a:chOff x="2909020" y="988042"/>
            <a:chExt cx="1044621" cy="1047168"/>
          </a:xfrm>
        </p:grpSpPr>
        <p:cxnSp>
          <p:nvCxnSpPr>
            <p:cNvPr id="80" name="직선 연결선 79"/>
            <p:cNvCxnSpPr/>
            <p:nvPr/>
          </p:nvCxnSpPr>
          <p:spPr>
            <a:xfrm rot="18931366">
              <a:off x="2909020" y="1456935"/>
              <a:ext cx="943803" cy="25657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18931366">
              <a:off x="2952865" y="1467951"/>
              <a:ext cx="873018" cy="3527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18931366" flipV="1">
              <a:off x="3770544" y="1486414"/>
              <a:ext cx="141570" cy="1924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18931366">
              <a:off x="3040555" y="1489981"/>
              <a:ext cx="731447" cy="54522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8649829">
              <a:off x="2853478" y="1387145"/>
              <a:ext cx="1030017" cy="2318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8649829" flipV="1">
              <a:off x="3742294" y="1202002"/>
              <a:ext cx="105581" cy="1239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rot="18931366" flipV="1">
              <a:off x="3865951" y="1322245"/>
              <a:ext cx="23595" cy="22450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18931366" flipH="1" flipV="1">
              <a:off x="3862606" y="1429477"/>
              <a:ext cx="47190" cy="1282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18931366">
              <a:off x="3835666" y="1536709"/>
              <a:ext cx="117975" cy="320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타원 102"/>
          <p:cNvSpPr/>
          <p:nvPr/>
        </p:nvSpPr>
        <p:spPr bwMode="auto">
          <a:xfrm rot="836601">
            <a:off x="1934305" y="1796817"/>
            <a:ext cx="229649" cy="248875"/>
          </a:xfrm>
          <a:prstGeom prst="ellipse">
            <a:avLst/>
          </a:prstGeom>
          <a:solidFill>
            <a:srgbClr val="5BB79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4" name="타원 103"/>
          <p:cNvSpPr/>
          <p:nvPr/>
        </p:nvSpPr>
        <p:spPr bwMode="auto">
          <a:xfrm rot="836601">
            <a:off x="3369105" y="2728031"/>
            <a:ext cx="182906" cy="198663"/>
          </a:xfrm>
          <a:prstGeom prst="ellipse">
            <a:avLst/>
          </a:prstGeom>
          <a:solidFill>
            <a:srgbClr val="E4918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5" name="타원 104"/>
          <p:cNvSpPr/>
          <p:nvPr/>
        </p:nvSpPr>
        <p:spPr bwMode="auto">
          <a:xfrm rot="836601">
            <a:off x="2722692" y="1755685"/>
            <a:ext cx="182906" cy="198663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6" name="타원 105"/>
          <p:cNvSpPr/>
          <p:nvPr/>
        </p:nvSpPr>
        <p:spPr bwMode="auto">
          <a:xfrm rot="836601">
            <a:off x="4171621" y="2162027"/>
            <a:ext cx="278423" cy="296904"/>
          </a:xfrm>
          <a:prstGeom prst="ellipse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7" name="타원 106"/>
          <p:cNvSpPr/>
          <p:nvPr/>
        </p:nvSpPr>
        <p:spPr bwMode="auto">
          <a:xfrm rot="836601">
            <a:off x="2865049" y="2512007"/>
            <a:ext cx="182906" cy="198663"/>
          </a:xfrm>
          <a:prstGeom prst="ellipse">
            <a:avLst/>
          </a:prstGeom>
          <a:solidFill>
            <a:srgbClr val="5BB79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8" name="타원 107"/>
          <p:cNvSpPr/>
          <p:nvPr/>
        </p:nvSpPr>
        <p:spPr bwMode="auto">
          <a:xfrm rot="836601">
            <a:off x="1347489" y="2867400"/>
            <a:ext cx="138195" cy="148452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9" name="타원 108"/>
          <p:cNvSpPr/>
          <p:nvPr/>
        </p:nvSpPr>
        <p:spPr bwMode="auto">
          <a:xfrm rot="836601">
            <a:off x="1561649" y="1929594"/>
            <a:ext cx="121937" cy="130987"/>
          </a:xfrm>
          <a:prstGeom prst="ellipse">
            <a:avLst/>
          </a:prstGeom>
          <a:solidFill>
            <a:srgbClr val="E4918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0" name="타원 109"/>
          <p:cNvSpPr/>
          <p:nvPr/>
        </p:nvSpPr>
        <p:spPr bwMode="auto">
          <a:xfrm rot="836601">
            <a:off x="1342391" y="2214403"/>
            <a:ext cx="91454" cy="100423"/>
          </a:xfrm>
          <a:prstGeom prst="ellipse">
            <a:avLst/>
          </a:prstGeom>
          <a:solidFill>
            <a:srgbClr val="E4918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1" name="타원 110"/>
          <p:cNvSpPr/>
          <p:nvPr/>
        </p:nvSpPr>
        <p:spPr bwMode="auto">
          <a:xfrm rot="836601">
            <a:off x="3872898" y="2512038"/>
            <a:ext cx="182906" cy="196479"/>
          </a:xfrm>
          <a:prstGeom prst="ellipse">
            <a:avLst/>
          </a:prstGeom>
          <a:solidFill>
            <a:srgbClr val="5BB79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2" name="타원 111"/>
          <p:cNvSpPr/>
          <p:nvPr/>
        </p:nvSpPr>
        <p:spPr bwMode="auto">
          <a:xfrm rot="836601">
            <a:off x="4016913" y="2872079"/>
            <a:ext cx="182906" cy="196479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3" name="타원 112"/>
          <p:cNvSpPr/>
          <p:nvPr/>
        </p:nvSpPr>
        <p:spPr bwMode="auto">
          <a:xfrm rot="836601">
            <a:off x="2357263" y="2759152"/>
            <a:ext cx="138195" cy="148452"/>
          </a:xfrm>
          <a:prstGeom prst="ellipse">
            <a:avLst/>
          </a:prstGeom>
          <a:solidFill>
            <a:schemeClr val="accent3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4" name="타원 113"/>
          <p:cNvSpPr/>
          <p:nvPr/>
        </p:nvSpPr>
        <p:spPr bwMode="auto">
          <a:xfrm rot="836601">
            <a:off x="3383331" y="2315393"/>
            <a:ext cx="361117" cy="338532"/>
          </a:xfrm>
          <a:prstGeom prst="ellipse">
            <a:avLst/>
          </a:prstGeom>
          <a:solidFill>
            <a:srgbClr val="5BB79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5" name="타원 114"/>
          <p:cNvSpPr/>
          <p:nvPr/>
        </p:nvSpPr>
        <p:spPr bwMode="auto">
          <a:xfrm rot="836601">
            <a:off x="3225089" y="1935943"/>
            <a:ext cx="182906" cy="198663"/>
          </a:xfrm>
          <a:prstGeom prst="ellipse">
            <a:avLst/>
          </a:prstGeom>
          <a:solidFill>
            <a:schemeClr val="accent5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6" name="타원 115"/>
          <p:cNvSpPr/>
          <p:nvPr/>
        </p:nvSpPr>
        <p:spPr bwMode="auto">
          <a:xfrm rot="836601">
            <a:off x="2357524" y="1967029"/>
            <a:ext cx="138195" cy="150634"/>
          </a:xfrm>
          <a:prstGeom prst="ellipse">
            <a:avLst/>
          </a:prstGeom>
          <a:solidFill>
            <a:schemeClr val="accent5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7" name="타원 116"/>
          <p:cNvSpPr/>
          <p:nvPr/>
        </p:nvSpPr>
        <p:spPr bwMode="auto">
          <a:xfrm rot="836601">
            <a:off x="3867771" y="2003305"/>
            <a:ext cx="138195" cy="148452"/>
          </a:xfrm>
          <a:prstGeom prst="ellipse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8" name="타원 117"/>
          <p:cNvSpPr/>
          <p:nvPr/>
        </p:nvSpPr>
        <p:spPr bwMode="auto">
          <a:xfrm rot="836601">
            <a:off x="1712890" y="2512252"/>
            <a:ext cx="184938" cy="198662"/>
          </a:xfrm>
          <a:prstGeom prst="ellipse">
            <a:avLst/>
          </a:prstGeom>
          <a:solidFill>
            <a:srgbClr val="5BB79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9" name="타원 118"/>
          <p:cNvSpPr/>
          <p:nvPr/>
        </p:nvSpPr>
        <p:spPr bwMode="auto">
          <a:xfrm rot="836601">
            <a:off x="2211586" y="2435352"/>
            <a:ext cx="138195" cy="148452"/>
          </a:xfrm>
          <a:prstGeom prst="ellipse">
            <a:avLst/>
          </a:prstGeom>
          <a:solidFill>
            <a:srgbClr val="E4918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960" y="836712"/>
            <a:ext cx="3571900" cy="584775"/>
          </a:xfrm>
          <a:prstGeom prst="rect">
            <a:avLst/>
          </a:prstGeom>
          <a:grpFill/>
        </p:spPr>
        <p:txBody>
          <a:bodyPr>
            <a:spAutoFit/>
          </a:bodyPr>
          <a:lstStyle/>
          <a:p>
            <a:pPr marL="180975" indent="-180975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Make Free Use *</a:t>
            </a:r>
            <a:endParaRPr kumimoji="0"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3" name="그룹 2"/>
          <p:cNvGrpSpPr>
            <a:grpSpLocks/>
          </p:cNvGrpSpPr>
          <p:nvPr/>
        </p:nvGrpSpPr>
        <p:grpSpPr bwMode="auto">
          <a:xfrm>
            <a:off x="5508104" y="3501008"/>
            <a:ext cx="2303463" cy="504825"/>
            <a:chOff x="3563888" y="2060848"/>
            <a:chExt cx="2303462" cy="504056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3563888" y="2060848"/>
              <a:ext cx="2303462" cy="504056"/>
            </a:xfrm>
            <a:prstGeom prst="rect">
              <a:avLst/>
            </a:prstGeom>
            <a:solidFill>
              <a:srgbClr val="00B0F0">
                <a:alpha val="32000"/>
              </a:srgbClr>
            </a:solidFill>
            <a:ln>
              <a:solidFill>
                <a:schemeClr val="accent5">
                  <a:lumMod val="60000"/>
                  <a:lumOff val="40000"/>
                  <a:alpha val="90000"/>
                </a:schemeClr>
              </a:solidFill>
            </a:ln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67" name="직사각형 66"/>
            <p:cNvSpPr>
              <a:spLocks noChangeArrowheads="1"/>
            </p:cNvSpPr>
            <p:nvPr/>
          </p:nvSpPr>
          <p:spPr bwMode="auto">
            <a:xfrm>
              <a:off x="3851920" y="2132856"/>
              <a:ext cx="17191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801688" eaLnBrk="0" hangingPunct="0"/>
              <a:r>
                <a:rPr kumimoji="0" lang="en-US" altLang="ko-KR" dirty="0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</p:grpSp>
      <p:grpSp>
        <p:nvGrpSpPr>
          <p:cNvPr id="5" name="그룹 5"/>
          <p:cNvGrpSpPr>
            <a:grpSpLocks/>
          </p:cNvGrpSpPr>
          <p:nvPr/>
        </p:nvGrpSpPr>
        <p:grpSpPr bwMode="auto">
          <a:xfrm>
            <a:off x="5435600" y="4292600"/>
            <a:ext cx="2303463" cy="504825"/>
            <a:chOff x="3491880" y="2996952"/>
            <a:chExt cx="2303462" cy="504055"/>
          </a:xfrm>
        </p:grpSpPr>
        <p:sp>
          <p:nvSpPr>
            <p:cNvPr id="7" name="자유형 6"/>
            <p:cNvSpPr/>
            <p:nvPr/>
          </p:nvSpPr>
          <p:spPr bwMode="auto">
            <a:xfrm rot="437705">
              <a:off x="3491880" y="2996952"/>
              <a:ext cx="2303462" cy="504055"/>
            </a:xfrm>
            <a:custGeom>
              <a:avLst/>
              <a:gdLst>
                <a:gd name="connsiteX0" fmla="*/ 0 w 2303462"/>
                <a:gd name="connsiteY0" fmla="*/ 0 h 504055"/>
                <a:gd name="connsiteX1" fmla="*/ 2303462 w 2303462"/>
                <a:gd name="connsiteY1" fmla="*/ 0 h 504055"/>
                <a:gd name="connsiteX2" fmla="*/ 2303462 w 2303462"/>
                <a:gd name="connsiteY2" fmla="*/ 504055 h 504055"/>
                <a:gd name="connsiteX3" fmla="*/ 0 w 2303462"/>
                <a:gd name="connsiteY3" fmla="*/ 504055 h 504055"/>
                <a:gd name="connsiteX4" fmla="*/ 0 w 2303462"/>
                <a:gd name="connsiteY4" fmla="*/ 0 h 50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462" h="504055">
                  <a:moveTo>
                    <a:pt x="0" y="0"/>
                  </a:moveTo>
                  <a:lnTo>
                    <a:pt x="2303462" y="0"/>
                  </a:lnTo>
                  <a:lnTo>
                    <a:pt x="2303462" y="504055"/>
                  </a:lnTo>
                  <a:lnTo>
                    <a:pt x="0" y="504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  <a:alpha val="42000"/>
              </a:schemeClr>
            </a:solidFill>
            <a:ln>
              <a:solidFill>
                <a:schemeClr val="bg1">
                  <a:lumMod val="65000"/>
                  <a:alpha val="90000"/>
                </a:schemeClr>
              </a:solidFill>
            </a:ln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65" name="직사각형 66"/>
            <p:cNvSpPr>
              <a:spLocks noChangeArrowheads="1"/>
            </p:cNvSpPr>
            <p:nvPr/>
          </p:nvSpPr>
          <p:spPr bwMode="auto">
            <a:xfrm rot="438509">
              <a:off x="3731607" y="3048704"/>
              <a:ext cx="17191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801688" eaLnBrk="0" hangingPunct="0"/>
              <a:r>
                <a:rPr kumimoji="0" lang="en-US" altLang="ko-KR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</p:grpSp>
      <p:grpSp>
        <p:nvGrpSpPr>
          <p:cNvPr id="6" name="그룹 8"/>
          <p:cNvGrpSpPr>
            <a:grpSpLocks/>
          </p:cNvGrpSpPr>
          <p:nvPr/>
        </p:nvGrpSpPr>
        <p:grpSpPr bwMode="auto">
          <a:xfrm>
            <a:off x="5508625" y="5157788"/>
            <a:ext cx="2303463" cy="503237"/>
            <a:chOff x="3563888" y="3789040"/>
            <a:chExt cx="2303462" cy="504056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3563888" y="3789040"/>
              <a:ext cx="2303462" cy="5040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2000"/>
              </a:schemeClr>
            </a:solidFill>
            <a:ln>
              <a:solidFill>
                <a:schemeClr val="accent5">
                  <a:lumMod val="60000"/>
                  <a:lumOff val="40000"/>
                  <a:alpha val="90000"/>
                </a:schemeClr>
              </a:solidFill>
            </a:ln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63" name="직사각형 66"/>
            <p:cNvSpPr>
              <a:spLocks noChangeArrowheads="1"/>
            </p:cNvSpPr>
            <p:nvPr/>
          </p:nvSpPr>
          <p:spPr bwMode="auto">
            <a:xfrm>
              <a:off x="3851920" y="3861048"/>
              <a:ext cx="17191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801688" eaLnBrk="0" hangingPunct="0"/>
              <a:r>
                <a:rPr kumimoji="0" lang="en-US" altLang="ko-KR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</p:grpSp>
      <p:grpSp>
        <p:nvGrpSpPr>
          <p:cNvPr id="8" name="그룹 17"/>
          <p:cNvGrpSpPr>
            <a:grpSpLocks/>
          </p:cNvGrpSpPr>
          <p:nvPr/>
        </p:nvGrpSpPr>
        <p:grpSpPr bwMode="auto">
          <a:xfrm>
            <a:off x="1042988" y="2347913"/>
            <a:ext cx="4206875" cy="431800"/>
            <a:chOff x="1115616" y="2852936"/>
            <a:chExt cx="7128792" cy="432048"/>
          </a:xfrm>
        </p:grpSpPr>
        <p:grpSp>
          <p:nvGrpSpPr>
            <p:cNvPr id="9" name="그룹 25"/>
            <p:cNvGrpSpPr>
              <a:grpSpLocks/>
            </p:cNvGrpSpPr>
            <p:nvPr/>
          </p:nvGrpSpPr>
          <p:grpSpPr bwMode="auto">
            <a:xfrm>
              <a:off x="1115616" y="2852936"/>
              <a:ext cx="6712610" cy="432048"/>
              <a:chOff x="1115616" y="3645024"/>
              <a:chExt cx="6712610" cy="432048"/>
            </a:xfrm>
          </p:grpSpPr>
          <p:sp>
            <p:nvSpPr>
              <p:cNvPr id="22" name="직사각형 21"/>
              <p:cNvSpPr/>
              <p:nvPr/>
            </p:nvSpPr>
            <p:spPr bwMode="auto">
              <a:xfrm>
                <a:off x="1115616" y="3645024"/>
                <a:ext cx="6711824" cy="43204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직사각형 22"/>
              <p:cNvSpPr/>
              <p:nvPr/>
            </p:nvSpPr>
            <p:spPr bwMode="auto">
              <a:xfrm>
                <a:off x="1115616" y="3645024"/>
                <a:ext cx="2197819" cy="43204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43058" name="직사각형 48"/>
            <p:cNvSpPr>
              <a:spLocks noChangeArrowheads="1"/>
            </p:cNvSpPr>
            <p:nvPr/>
          </p:nvSpPr>
          <p:spPr bwMode="auto">
            <a:xfrm>
              <a:off x="1359711" y="2924944"/>
              <a:ext cx="18307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801688" eaLnBrk="0" hangingPunct="0"/>
              <a:r>
                <a:rPr kumimoji="0" lang="en-US" altLang="ko-KR" sz="1600" dirty="0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contents</a:t>
              </a:r>
            </a:p>
          </p:txBody>
        </p:sp>
        <p:sp>
          <p:nvSpPr>
            <p:cNvPr id="43059" name="직사각형 20"/>
            <p:cNvSpPr>
              <a:spLocks noChangeArrowheads="1"/>
            </p:cNvSpPr>
            <p:nvPr/>
          </p:nvSpPr>
          <p:spPr bwMode="auto">
            <a:xfrm>
              <a:off x="3563888" y="2852936"/>
              <a:ext cx="4680520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</p:txBody>
        </p:sp>
      </p:grpSp>
      <p:grpSp>
        <p:nvGrpSpPr>
          <p:cNvPr id="11" name="그룹 62"/>
          <p:cNvGrpSpPr>
            <a:grpSpLocks/>
          </p:cNvGrpSpPr>
          <p:nvPr/>
        </p:nvGrpSpPr>
        <p:grpSpPr bwMode="auto">
          <a:xfrm>
            <a:off x="2771775" y="4076700"/>
            <a:ext cx="2303463" cy="1728788"/>
            <a:chOff x="827584" y="1556792"/>
            <a:chExt cx="2304256" cy="2179025"/>
          </a:xfrm>
        </p:grpSpPr>
        <p:grpSp>
          <p:nvGrpSpPr>
            <p:cNvPr id="12" name="그룹 49"/>
            <p:cNvGrpSpPr>
              <a:grpSpLocks/>
            </p:cNvGrpSpPr>
            <p:nvPr/>
          </p:nvGrpSpPr>
          <p:grpSpPr bwMode="auto">
            <a:xfrm>
              <a:off x="827584" y="1556792"/>
              <a:ext cx="2304256" cy="2179025"/>
              <a:chOff x="827584" y="1556792"/>
              <a:chExt cx="2304256" cy="2179025"/>
            </a:xfrm>
          </p:grpSpPr>
          <p:grpSp>
            <p:nvGrpSpPr>
              <p:cNvPr id="13" name="그룹 46"/>
              <p:cNvGrpSpPr>
                <a:grpSpLocks/>
              </p:cNvGrpSpPr>
              <p:nvPr/>
            </p:nvGrpSpPr>
            <p:grpSpPr bwMode="auto">
              <a:xfrm>
                <a:off x="827584" y="1556792"/>
                <a:ext cx="2304256" cy="2179025"/>
                <a:chOff x="3347864" y="1916831"/>
                <a:chExt cx="1377950" cy="1320507"/>
              </a:xfrm>
            </p:grpSpPr>
            <p:grpSp>
              <p:nvGrpSpPr>
                <p:cNvPr id="14" name="그룹 19"/>
                <p:cNvGrpSpPr>
                  <a:grpSpLocks/>
                </p:cNvGrpSpPr>
                <p:nvPr/>
              </p:nvGrpSpPr>
              <p:grpSpPr bwMode="auto">
                <a:xfrm>
                  <a:off x="3347864" y="1916831"/>
                  <a:ext cx="1377950" cy="1320507"/>
                  <a:chOff x="2291" y="1455771"/>
                  <a:chExt cx="1378148" cy="1322158"/>
                </a:xfrm>
              </p:grpSpPr>
              <p:sp>
                <p:nvSpPr>
                  <p:cNvPr id="33" name="직사각형 32"/>
                  <p:cNvSpPr/>
                  <p:nvPr/>
                </p:nvSpPr>
                <p:spPr>
                  <a:xfrm>
                    <a:off x="2291" y="1455771"/>
                    <a:ext cx="1378148" cy="1322158"/>
                  </a:xfrm>
                  <a:prstGeom prst="rect">
                    <a:avLst/>
                  </a:prstGeom>
                  <a:solidFill>
                    <a:schemeClr val="bg1">
                      <a:alpha val="90000"/>
                    </a:schemeClr>
                  </a:solidFill>
                </p:spPr>
                <p:style>
                  <a:ln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34" name="직사각형 33"/>
                  <p:cNvSpPr/>
                  <p:nvPr/>
                </p:nvSpPr>
                <p:spPr>
                  <a:xfrm>
                    <a:off x="2291" y="1455771"/>
                    <a:ext cx="1378148" cy="122381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lIns="74676" tIns="74676" rIns="99568" bIns="112014" spcCol="1270"/>
                  <a:lstStyle/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/>
                  </a:p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 dirty="0"/>
                  </a:p>
                </p:txBody>
              </p:sp>
            </p:grpSp>
            <p:grpSp>
              <p:nvGrpSpPr>
                <p:cNvPr id="15" name="그룹 20"/>
                <p:cNvGrpSpPr>
                  <a:grpSpLocks/>
                </p:cNvGrpSpPr>
                <p:nvPr/>
              </p:nvGrpSpPr>
              <p:grpSpPr bwMode="auto">
                <a:xfrm>
                  <a:off x="3347864" y="1916831"/>
                  <a:ext cx="1377950" cy="476363"/>
                  <a:chOff x="2291" y="1243430"/>
                  <a:chExt cx="1378148" cy="645082"/>
                </a:xfrm>
              </p:grpSpPr>
              <p:sp>
                <p:nvSpPr>
                  <p:cNvPr id="31" name="직사각형 30"/>
                  <p:cNvSpPr/>
                  <p:nvPr/>
                </p:nvSpPr>
                <p:spPr>
                  <a:xfrm>
                    <a:off x="2291" y="1243430"/>
                    <a:ext cx="1378148" cy="52217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  <a:alpha val="90000"/>
                      </a:schemeClr>
                    </a:solidFill>
                  </a:ln>
                </p:spPr>
                <p:style>
                  <a:lnRef idx="1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2" name="직사각형 31"/>
                  <p:cNvSpPr/>
                  <p:nvPr/>
                </p:nvSpPr>
                <p:spPr>
                  <a:xfrm>
                    <a:off x="2291" y="1340312"/>
                    <a:ext cx="1378148" cy="54844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99568" tIns="56896" rIns="99568" bIns="56896" spcCol="1270" anchor="ctr"/>
                  <a:lstStyle/>
                  <a:p>
                    <a:pPr algn="ctr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35000"/>
                      </a:spcAft>
                      <a:defRPr/>
                    </a:pPr>
                    <a:endParaRPr kumimoji="0" lang="ko-KR" altLang="en-US" sz="1400" dirty="0"/>
                  </a:p>
                </p:txBody>
              </p:sp>
            </p:grpSp>
          </p:grpSp>
          <p:sp>
            <p:nvSpPr>
              <p:cNvPr id="43050" name="직사각형 66"/>
              <p:cNvSpPr>
                <a:spLocks noChangeArrowheads="1"/>
              </p:cNvSpPr>
              <p:nvPr/>
            </p:nvSpPr>
            <p:spPr bwMode="auto">
              <a:xfrm>
                <a:off x="1163385" y="1628800"/>
                <a:ext cx="17197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 defTabSz="801688" eaLnBrk="0" hangingPunct="0"/>
                <a:r>
                  <a:rPr kumimoji="0" lang="en-US" altLang="ko-KR">
                    <a:solidFill>
                      <a:schemeClr val="bg1"/>
                    </a:solidFill>
                    <a:latin typeface="맑은 고딕" pitchFamily="50" charset="-127"/>
                    <a:ea typeface="HY강M" pitchFamily="18" charset="-127"/>
                  </a:rPr>
                  <a:t>Write contents</a:t>
                </a: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972097" y="2465219"/>
              <a:ext cx="2069224" cy="11065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  <a:endParaRPr kumimoji="0" lang="en-US" altLang="ko-KR" sz="14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</p:txBody>
        </p:sp>
      </p:grpSp>
      <p:grpSp>
        <p:nvGrpSpPr>
          <p:cNvPr id="16" name="그룹 34"/>
          <p:cNvGrpSpPr>
            <a:grpSpLocks/>
          </p:cNvGrpSpPr>
          <p:nvPr/>
        </p:nvGrpSpPr>
        <p:grpSpPr bwMode="auto">
          <a:xfrm>
            <a:off x="1042988" y="2924175"/>
            <a:ext cx="4206875" cy="431800"/>
            <a:chOff x="1115616" y="2852936"/>
            <a:chExt cx="7128792" cy="432048"/>
          </a:xfrm>
        </p:grpSpPr>
        <p:grpSp>
          <p:nvGrpSpPr>
            <p:cNvPr id="17" name="그룹 25"/>
            <p:cNvGrpSpPr>
              <a:grpSpLocks/>
            </p:cNvGrpSpPr>
            <p:nvPr/>
          </p:nvGrpSpPr>
          <p:grpSpPr bwMode="auto">
            <a:xfrm>
              <a:off x="1115616" y="2852936"/>
              <a:ext cx="6712610" cy="432048"/>
              <a:chOff x="1115616" y="3645024"/>
              <a:chExt cx="6712610" cy="432048"/>
            </a:xfrm>
          </p:grpSpPr>
          <p:sp>
            <p:nvSpPr>
              <p:cNvPr id="39" name="직사각형 38"/>
              <p:cNvSpPr/>
              <p:nvPr/>
            </p:nvSpPr>
            <p:spPr bwMode="auto">
              <a:xfrm>
                <a:off x="1115616" y="3645024"/>
                <a:ext cx="6711824" cy="43204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0" name="직사각형 39"/>
              <p:cNvSpPr/>
              <p:nvPr/>
            </p:nvSpPr>
            <p:spPr bwMode="auto">
              <a:xfrm>
                <a:off x="1115616" y="3645024"/>
                <a:ext cx="2197819" cy="43204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43043" name="직사각형 48"/>
            <p:cNvSpPr>
              <a:spLocks noChangeArrowheads="1"/>
            </p:cNvSpPr>
            <p:nvPr/>
          </p:nvSpPr>
          <p:spPr bwMode="auto">
            <a:xfrm>
              <a:off x="1359711" y="2924944"/>
              <a:ext cx="18307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801688" eaLnBrk="0" hangingPunct="0"/>
              <a:r>
                <a:rPr kumimoji="0" lang="en-US" altLang="ko-KR" sz="1600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contents</a:t>
              </a:r>
            </a:p>
          </p:txBody>
        </p:sp>
        <p:sp>
          <p:nvSpPr>
            <p:cNvPr id="43044" name="직사각형 37"/>
            <p:cNvSpPr>
              <a:spLocks noChangeArrowheads="1"/>
            </p:cNvSpPr>
            <p:nvPr/>
          </p:nvSpPr>
          <p:spPr bwMode="auto">
            <a:xfrm>
              <a:off x="3563888" y="2852936"/>
              <a:ext cx="4680520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</p:txBody>
        </p:sp>
      </p:grpSp>
      <p:grpSp>
        <p:nvGrpSpPr>
          <p:cNvPr id="18" name="그룹 40"/>
          <p:cNvGrpSpPr>
            <a:grpSpLocks/>
          </p:cNvGrpSpPr>
          <p:nvPr/>
        </p:nvGrpSpPr>
        <p:grpSpPr bwMode="auto">
          <a:xfrm rot="21282268">
            <a:off x="5526411" y="2742135"/>
            <a:ext cx="2303462" cy="503238"/>
            <a:chOff x="3563888" y="2060848"/>
            <a:chExt cx="2303462" cy="504056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3563888" y="2060848"/>
              <a:ext cx="2303462" cy="5040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2000"/>
              </a:schemeClr>
            </a:solidFill>
            <a:ln>
              <a:solidFill>
                <a:schemeClr val="accent5">
                  <a:lumMod val="60000"/>
                  <a:lumOff val="40000"/>
                  <a:alpha val="90000"/>
                </a:schemeClr>
              </a:solidFill>
            </a:ln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41" name="직사각형 66"/>
            <p:cNvSpPr>
              <a:spLocks noChangeArrowheads="1"/>
            </p:cNvSpPr>
            <p:nvPr/>
          </p:nvSpPr>
          <p:spPr bwMode="auto">
            <a:xfrm>
              <a:off x="3851920" y="2132856"/>
              <a:ext cx="17191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801688" eaLnBrk="0" hangingPunct="0"/>
              <a:r>
                <a:rPr kumimoji="0" lang="en-US" altLang="ko-KR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</p:grpSp>
      <p:grpSp>
        <p:nvGrpSpPr>
          <p:cNvPr id="19" name="그룹 62"/>
          <p:cNvGrpSpPr>
            <a:grpSpLocks/>
          </p:cNvGrpSpPr>
          <p:nvPr/>
        </p:nvGrpSpPr>
        <p:grpSpPr bwMode="auto">
          <a:xfrm>
            <a:off x="1052513" y="4302125"/>
            <a:ext cx="2303462" cy="1727200"/>
            <a:chOff x="827584" y="1556792"/>
            <a:chExt cx="2304256" cy="2179025"/>
          </a:xfrm>
        </p:grpSpPr>
        <p:grpSp>
          <p:nvGrpSpPr>
            <p:cNvPr id="20" name="그룹 49"/>
            <p:cNvGrpSpPr>
              <a:grpSpLocks/>
            </p:cNvGrpSpPr>
            <p:nvPr/>
          </p:nvGrpSpPr>
          <p:grpSpPr bwMode="auto">
            <a:xfrm>
              <a:off x="827584" y="1556792"/>
              <a:ext cx="2304256" cy="2179025"/>
              <a:chOff x="827584" y="1556792"/>
              <a:chExt cx="2304256" cy="2179025"/>
            </a:xfrm>
          </p:grpSpPr>
          <p:grpSp>
            <p:nvGrpSpPr>
              <p:cNvPr id="21" name="그룹 46"/>
              <p:cNvGrpSpPr>
                <a:grpSpLocks/>
              </p:cNvGrpSpPr>
              <p:nvPr/>
            </p:nvGrpSpPr>
            <p:grpSpPr bwMode="auto">
              <a:xfrm>
                <a:off x="827584" y="1556792"/>
                <a:ext cx="2304256" cy="2179025"/>
                <a:chOff x="3347864" y="1916831"/>
                <a:chExt cx="1377950" cy="1320507"/>
              </a:xfrm>
            </p:grpSpPr>
            <p:grpSp>
              <p:nvGrpSpPr>
                <p:cNvPr id="24" name="그룹 19"/>
                <p:cNvGrpSpPr>
                  <a:grpSpLocks/>
                </p:cNvGrpSpPr>
                <p:nvPr/>
              </p:nvGrpSpPr>
              <p:grpSpPr bwMode="auto">
                <a:xfrm>
                  <a:off x="3347864" y="1916831"/>
                  <a:ext cx="1377950" cy="1320507"/>
                  <a:chOff x="2291" y="1455771"/>
                  <a:chExt cx="1378148" cy="1322158"/>
                </a:xfrm>
              </p:grpSpPr>
              <p:sp>
                <p:nvSpPr>
                  <p:cNvPr id="53" name="직사각형 52"/>
                  <p:cNvSpPr/>
                  <p:nvPr/>
                </p:nvSpPr>
                <p:spPr>
                  <a:xfrm>
                    <a:off x="2291" y="1455771"/>
                    <a:ext cx="1378148" cy="1322158"/>
                  </a:xfrm>
                  <a:prstGeom prst="rect">
                    <a:avLst/>
                  </a:prstGeom>
                  <a:solidFill>
                    <a:schemeClr val="bg1">
                      <a:alpha val="90000"/>
                    </a:schemeClr>
                  </a:solidFill>
                </p:spPr>
                <p:style>
                  <a:ln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54" name="직사각형 53"/>
                  <p:cNvSpPr/>
                  <p:nvPr/>
                </p:nvSpPr>
                <p:spPr>
                  <a:xfrm>
                    <a:off x="2291" y="1455771"/>
                    <a:ext cx="1378148" cy="1223726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lIns="74676" tIns="74676" rIns="99568" bIns="112014" spcCol="1270"/>
                  <a:lstStyle/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/>
                  </a:p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 dirty="0"/>
                  </a:p>
                </p:txBody>
              </p:sp>
            </p:grpSp>
            <p:grpSp>
              <p:nvGrpSpPr>
                <p:cNvPr id="25" name="그룹 20"/>
                <p:cNvGrpSpPr>
                  <a:grpSpLocks/>
                </p:cNvGrpSpPr>
                <p:nvPr/>
              </p:nvGrpSpPr>
              <p:grpSpPr bwMode="auto">
                <a:xfrm>
                  <a:off x="3347864" y="1916831"/>
                  <a:ext cx="1377950" cy="476363"/>
                  <a:chOff x="2291" y="1243430"/>
                  <a:chExt cx="1378148" cy="645082"/>
                </a:xfrm>
              </p:grpSpPr>
              <p:sp>
                <p:nvSpPr>
                  <p:cNvPr id="51" name="직사각형 50"/>
                  <p:cNvSpPr/>
                  <p:nvPr/>
                </p:nvSpPr>
                <p:spPr>
                  <a:xfrm>
                    <a:off x="2291" y="1243430"/>
                    <a:ext cx="1378148" cy="521013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60000"/>
                        <a:lumOff val="40000"/>
                        <a:alpha val="90000"/>
                      </a:schemeClr>
                    </a:solidFill>
                  </a:ln>
                </p:spPr>
                <p:style>
                  <a:lnRef idx="1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2" name="직사각형 51"/>
                  <p:cNvSpPr/>
                  <p:nvPr/>
                </p:nvSpPr>
                <p:spPr>
                  <a:xfrm>
                    <a:off x="2291" y="1340401"/>
                    <a:ext cx="1378148" cy="54730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99568" tIns="56896" rIns="99568" bIns="56896" spcCol="1270" anchor="ctr"/>
                  <a:lstStyle/>
                  <a:p>
                    <a:pPr algn="ctr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35000"/>
                      </a:spcAft>
                      <a:defRPr/>
                    </a:pPr>
                    <a:endParaRPr kumimoji="0" lang="ko-KR" altLang="en-US" sz="1400" dirty="0"/>
                  </a:p>
                </p:txBody>
              </p:sp>
            </p:grpSp>
          </p:grpSp>
          <p:sp>
            <p:nvSpPr>
              <p:cNvPr id="43033" name="직사각형 66"/>
              <p:cNvSpPr>
                <a:spLocks noChangeArrowheads="1"/>
              </p:cNvSpPr>
              <p:nvPr/>
            </p:nvSpPr>
            <p:spPr bwMode="auto">
              <a:xfrm>
                <a:off x="1163385" y="1628800"/>
                <a:ext cx="17197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 defTabSz="801688" eaLnBrk="0" hangingPunct="0"/>
                <a:r>
                  <a:rPr kumimoji="0" lang="en-US" altLang="ko-KR">
                    <a:solidFill>
                      <a:schemeClr val="bg1"/>
                    </a:solidFill>
                    <a:latin typeface="맑은 고딕" pitchFamily="50" charset="-127"/>
                    <a:ea typeface="HY강M" pitchFamily="18" charset="-127"/>
                  </a:rPr>
                  <a:t>Write contents</a:t>
                </a:r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972096" y="2464052"/>
              <a:ext cx="2069226" cy="110954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  <a:endParaRPr kumimoji="0" lang="en-US" altLang="ko-KR" sz="14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</p:txBody>
        </p:sp>
      </p:grpSp>
      <p:grpSp>
        <p:nvGrpSpPr>
          <p:cNvPr id="27" name="그룹 48"/>
          <p:cNvGrpSpPr>
            <a:grpSpLocks/>
          </p:cNvGrpSpPr>
          <p:nvPr/>
        </p:nvGrpSpPr>
        <p:grpSpPr bwMode="auto">
          <a:xfrm>
            <a:off x="1116013" y="1628775"/>
            <a:ext cx="3095625" cy="504825"/>
            <a:chOff x="1691680" y="1628800"/>
            <a:chExt cx="3096344" cy="504056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1691680" y="1628800"/>
              <a:ext cx="3096344" cy="504056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8" name="그룹 11"/>
            <p:cNvGrpSpPr>
              <a:grpSpLocks/>
            </p:cNvGrpSpPr>
            <p:nvPr/>
          </p:nvGrpSpPr>
          <p:grpSpPr bwMode="auto">
            <a:xfrm>
              <a:off x="1691680" y="1628800"/>
              <a:ext cx="3096344" cy="503238"/>
              <a:chOff x="1691680" y="1628800"/>
              <a:chExt cx="3096344" cy="503238"/>
            </a:xfrm>
          </p:grpSpPr>
          <p:sp>
            <p:nvSpPr>
              <p:cNvPr id="56" name="직사각형 55"/>
              <p:cNvSpPr/>
              <p:nvPr/>
            </p:nvSpPr>
            <p:spPr bwMode="auto">
              <a:xfrm>
                <a:off x="1691680" y="1628800"/>
                <a:ext cx="431900" cy="50247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32000"/>
                </a:schemeClr>
              </a:solidFill>
              <a:ln>
                <a:solidFill>
                  <a:schemeClr val="accent5">
                    <a:lumMod val="60000"/>
                    <a:lumOff val="40000"/>
                    <a:alpha val="90000"/>
                  </a:schemeClr>
                </a:solidFill>
              </a:ln>
            </p:spPr>
            <p:style>
              <a:ln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029" name="직사각형 20"/>
              <p:cNvSpPr>
                <a:spLocks noChangeArrowheads="1"/>
              </p:cNvSpPr>
              <p:nvPr/>
            </p:nvSpPr>
            <p:spPr bwMode="auto">
              <a:xfrm>
                <a:off x="2267744" y="1700808"/>
                <a:ext cx="2520280" cy="415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0" lang="en-US" altLang="ko-KR" sz="1400">
                    <a:latin typeface="맑은 고딕" pitchFamily="50" charset="-127"/>
                    <a:ea typeface="맑은 고딕" pitchFamily="50" charset="-127"/>
                  </a:rPr>
                  <a:t>Write the text in this here</a:t>
                </a:r>
              </a:p>
            </p:txBody>
          </p:sp>
        </p:grpSp>
      </p:grpSp>
      <p:grpSp>
        <p:nvGrpSpPr>
          <p:cNvPr id="29" name="그룹 62"/>
          <p:cNvGrpSpPr>
            <a:grpSpLocks/>
          </p:cNvGrpSpPr>
          <p:nvPr/>
        </p:nvGrpSpPr>
        <p:grpSpPr bwMode="auto">
          <a:xfrm>
            <a:off x="1042988" y="3500438"/>
            <a:ext cx="3962400" cy="431800"/>
            <a:chOff x="1043608" y="3645024"/>
            <a:chExt cx="3961276" cy="431800"/>
          </a:xfrm>
        </p:grpSpPr>
        <p:grpSp>
          <p:nvGrpSpPr>
            <p:cNvPr id="30" name="그룹 25"/>
            <p:cNvGrpSpPr>
              <a:grpSpLocks/>
            </p:cNvGrpSpPr>
            <p:nvPr/>
          </p:nvGrpSpPr>
          <p:grpSpPr bwMode="auto">
            <a:xfrm>
              <a:off x="1043608" y="3645024"/>
              <a:ext cx="3961276" cy="431800"/>
              <a:chOff x="1115616" y="3645024"/>
              <a:chExt cx="6712610" cy="432048"/>
            </a:xfrm>
          </p:grpSpPr>
          <p:sp>
            <p:nvSpPr>
              <p:cNvPr id="59" name="직사각형 58"/>
              <p:cNvSpPr/>
              <p:nvPr/>
            </p:nvSpPr>
            <p:spPr bwMode="auto">
              <a:xfrm>
                <a:off x="1115616" y="3645024"/>
                <a:ext cx="6712610" cy="43204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0" name="직사각형 59"/>
              <p:cNvSpPr/>
              <p:nvPr/>
            </p:nvSpPr>
            <p:spPr bwMode="auto">
              <a:xfrm>
                <a:off x="1115616" y="3645024"/>
                <a:ext cx="2197196" cy="43204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2000"/>
                </a:schemeClr>
              </a:solidFill>
              <a:ln>
                <a:noFill/>
              </a:ln>
            </p:spPr>
            <p:style>
              <a:ln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43022" name="직사각형 48"/>
            <p:cNvSpPr>
              <a:spLocks noChangeArrowheads="1"/>
            </p:cNvSpPr>
            <p:nvPr/>
          </p:nvSpPr>
          <p:spPr bwMode="auto">
            <a:xfrm>
              <a:off x="1187624" y="3717032"/>
              <a:ext cx="1080348" cy="338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801688" eaLnBrk="0" hangingPunct="0"/>
              <a:r>
                <a:rPr kumimoji="0" lang="en-US" altLang="ko-KR" sz="1600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contents</a:t>
              </a:r>
            </a:p>
          </p:txBody>
        </p:sp>
        <p:sp>
          <p:nvSpPr>
            <p:cNvPr id="43023" name="직사각형 37"/>
            <p:cNvSpPr>
              <a:spLocks noChangeArrowheads="1"/>
            </p:cNvSpPr>
            <p:nvPr/>
          </p:nvSpPr>
          <p:spPr bwMode="auto">
            <a:xfrm>
              <a:off x="2483768" y="3645024"/>
              <a:ext cx="2448272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</p:txBody>
        </p:sp>
      </p:grpSp>
      <p:grpSp>
        <p:nvGrpSpPr>
          <p:cNvPr id="43008" name="그룹 40"/>
          <p:cNvGrpSpPr>
            <a:grpSpLocks/>
          </p:cNvGrpSpPr>
          <p:nvPr/>
        </p:nvGrpSpPr>
        <p:grpSpPr bwMode="auto">
          <a:xfrm>
            <a:off x="5221337" y="2278087"/>
            <a:ext cx="1843088" cy="358775"/>
            <a:chOff x="5598419" y="3861048"/>
            <a:chExt cx="1843449" cy="360040"/>
          </a:xfrm>
        </p:grpSpPr>
        <p:sp>
          <p:nvSpPr>
            <p:cNvPr id="62" name="직사각형 177"/>
            <p:cNvSpPr/>
            <p:nvPr/>
          </p:nvSpPr>
          <p:spPr bwMode="auto">
            <a:xfrm>
              <a:off x="5598419" y="3861048"/>
              <a:ext cx="1843449" cy="360040"/>
            </a:xfrm>
            <a:custGeom>
              <a:avLst/>
              <a:gdLst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252028 w 2303462"/>
                <a:gd name="connsiteY5" fmla="*/ 252028 h 504056"/>
                <a:gd name="connsiteX6" fmla="*/ 0 w 2303462"/>
                <a:gd name="connsiteY6" fmla="*/ 0 h 504056"/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51449 w 2303462"/>
                <a:gd name="connsiteY5" fmla="*/ 225530 h 504056"/>
                <a:gd name="connsiteX6" fmla="*/ 0 w 2303462"/>
                <a:gd name="connsiteY6" fmla="*/ 0 h 504056"/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51449 w 2303462"/>
                <a:gd name="connsiteY5" fmla="*/ 225530 h 504056"/>
                <a:gd name="connsiteX6" fmla="*/ 0 w 2303462"/>
                <a:gd name="connsiteY6" fmla="*/ 0 h 504056"/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0 w 2303462"/>
                <a:gd name="connsiteY5" fmla="*/ 0 h 504056"/>
                <a:gd name="connsiteX0" fmla="*/ 0 w 2051434"/>
                <a:gd name="connsiteY0" fmla="*/ 0 h 504056"/>
                <a:gd name="connsiteX1" fmla="*/ 2051434 w 2051434"/>
                <a:gd name="connsiteY1" fmla="*/ 0 h 504056"/>
                <a:gd name="connsiteX2" fmla="*/ 1822669 w 2051434"/>
                <a:gd name="connsiteY2" fmla="*/ 277468 h 504056"/>
                <a:gd name="connsiteX3" fmla="*/ 2051434 w 2051434"/>
                <a:gd name="connsiteY3" fmla="*/ 504056 h 504056"/>
                <a:gd name="connsiteX4" fmla="*/ 0 w 2051434"/>
                <a:gd name="connsiteY4" fmla="*/ 504056 h 504056"/>
                <a:gd name="connsiteX5" fmla="*/ 0 w 2051434"/>
                <a:gd name="connsiteY5" fmla="*/ 0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1434" h="504056">
                  <a:moveTo>
                    <a:pt x="0" y="0"/>
                  </a:moveTo>
                  <a:lnTo>
                    <a:pt x="2051434" y="0"/>
                  </a:lnTo>
                  <a:lnTo>
                    <a:pt x="1822669" y="277468"/>
                  </a:lnTo>
                  <a:lnTo>
                    <a:pt x="2051434" y="504056"/>
                  </a:lnTo>
                  <a:lnTo>
                    <a:pt x="0" y="5040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C6BD">
                <a:alpha val="36000"/>
              </a:srgbClr>
            </a:solidFill>
            <a:ln>
              <a:solidFill>
                <a:srgbClr val="9DC5D3">
                  <a:alpha val="90000"/>
                </a:srgbClr>
              </a:solidFill>
            </a:ln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>
              <a:off x="5724129" y="3933056"/>
              <a:ext cx="144016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 defTabSz="1122363" latinLnBrk="0">
                <a:spcBef>
                  <a:spcPct val="50000"/>
                </a:spcBef>
                <a:tabLst>
                  <a:tab pos="1835150" algn="l"/>
                </a:tabLst>
              </a:pPr>
              <a:r>
                <a:rPr kumimoji="0" lang="en-US" altLang="ko-KR" sz="1200" noProof="1">
                  <a:solidFill>
                    <a:schemeClr val="bg1"/>
                  </a:solidFill>
                  <a:latin typeface="맑은 고딕" pitchFamily="50" charset="-127"/>
                  <a:ea typeface="Arial Unicode MS" pitchFamily="50" charset="-127"/>
                  <a:cs typeface="Arial Unicode MS" pitchFamily="50" charset="-127"/>
                </a:rPr>
                <a:t>INSERT  </a:t>
              </a:r>
              <a:r>
                <a:rPr kumimoji="0" lang="en-US" altLang="ko-KR" sz="1400" noProof="1">
                  <a:solidFill>
                    <a:schemeClr val="bg1"/>
                  </a:solidFill>
                  <a:latin typeface="맑은 고딕" pitchFamily="50" charset="-127"/>
                  <a:ea typeface="Arial Unicode MS" pitchFamily="50" charset="-127"/>
                  <a:cs typeface="Arial Unicode MS" pitchFamily="50" charset="-127"/>
                </a:rPr>
                <a:t>SUBTITLE</a:t>
              </a:r>
              <a:endParaRPr kumimoji="0" lang="en-US" altLang="ko-KR" sz="1200" dirty="0">
                <a:solidFill>
                  <a:schemeClr val="bg1"/>
                </a:solidFill>
                <a:latin typeface="맑은 고딕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43009" name="그룹 181"/>
          <p:cNvGrpSpPr>
            <a:grpSpLocks/>
          </p:cNvGrpSpPr>
          <p:nvPr/>
        </p:nvGrpSpPr>
        <p:grpSpPr bwMode="auto">
          <a:xfrm>
            <a:off x="5580112" y="1628800"/>
            <a:ext cx="1844675" cy="360362"/>
            <a:chOff x="5598419" y="3861048"/>
            <a:chExt cx="1843449" cy="360040"/>
          </a:xfrm>
        </p:grpSpPr>
        <p:sp>
          <p:nvSpPr>
            <p:cNvPr id="65" name="직사각형 177"/>
            <p:cNvSpPr/>
            <p:nvPr/>
          </p:nvSpPr>
          <p:spPr bwMode="auto">
            <a:xfrm>
              <a:off x="5598419" y="3861048"/>
              <a:ext cx="1843449" cy="360040"/>
            </a:xfrm>
            <a:custGeom>
              <a:avLst/>
              <a:gdLst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252028 w 2303462"/>
                <a:gd name="connsiteY5" fmla="*/ 252028 h 504056"/>
                <a:gd name="connsiteX6" fmla="*/ 0 w 2303462"/>
                <a:gd name="connsiteY6" fmla="*/ 0 h 504056"/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51449 w 2303462"/>
                <a:gd name="connsiteY5" fmla="*/ 225530 h 504056"/>
                <a:gd name="connsiteX6" fmla="*/ 0 w 2303462"/>
                <a:gd name="connsiteY6" fmla="*/ 0 h 504056"/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51449 w 2303462"/>
                <a:gd name="connsiteY5" fmla="*/ 225530 h 504056"/>
                <a:gd name="connsiteX6" fmla="*/ 0 w 2303462"/>
                <a:gd name="connsiteY6" fmla="*/ 0 h 504056"/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0 w 2303462"/>
                <a:gd name="connsiteY5" fmla="*/ 0 h 504056"/>
                <a:gd name="connsiteX0" fmla="*/ 0 w 2051434"/>
                <a:gd name="connsiteY0" fmla="*/ 0 h 504056"/>
                <a:gd name="connsiteX1" fmla="*/ 2051434 w 2051434"/>
                <a:gd name="connsiteY1" fmla="*/ 0 h 504056"/>
                <a:gd name="connsiteX2" fmla="*/ 1822669 w 2051434"/>
                <a:gd name="connsiteY2" fmla="*/ 277468 h 504056"/>
                <a:gd name="connsiteX3" fmla="*/ 2051434 w 2051434"/>
                <a:gd name="connsiteY3" fmla="*/ 504056 h 504056"/>
                <a:gd name="connsiteX4" fmla="*/ 0 w 2051434"/>
                <a:gd name="connsiteY4" fmla="*/ 504056 h 504056"/>
                <a:gd name="connsiteX5" fmla="*/ 0 w 2051434"/>
                <a:gd name="connsiteY5" fmla="*/ 0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1434" h="504056">
                  <a:moveTo>
                    <a:pt x="0" y="0"/>
                  </a:moveTo>
                  <a:lnTo>
                    <a:pt x="2051434" y="0"/>
                  </a:lnTo>
                  <a:lnTo>
                    <a:pt x="1822669" y="277468"/>
                  </a:lnTo>
                  <a:lnTo>
                    <a:pt x="2051434" y="504056"/>
                  </a:lnTo>
                  <a:lnTo>
                    <a:pt x="0" y="5040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6000"/>
              </a:schemeClr>
            </a:solidFill>
            <a:ln>
              <a:solidFill>
                <a:schemeClr val="accent5">
                  <a:lumMod val="60000"/>
                  <a:lumOff val="40000"/>
                  <a:alpha val="90000"/>
                </a:schemeClr>
              </a:solidFill>
            </a:ln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angle 8"/>
            <p:cNvSpPr>
              <a:spLocks noChangeArrowheads="1"/>
            </p:cNvSpPr>
            <p:nvPr/>
          </p:nvSpPr>
          <p:spPr bwMode="auto">
            <a:xfrm>
              <a:off x="5724129" y="3933056"/>
              <a:ext cx="144016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 defTabSz="1122363" latinLnBrk="0">
                <a:spcBef>
                  <a:spcPct val="50000"/>
                </a:spcBef>
                <a:tabLst>
                  <a:tab pos="1835150" algn="l"/>
                </a:tabLst>
              </a:pPr>
              <a:r>
                <a:rPr kumimoji="0" lang="en-US" altLang="ko-KR" sz="1200" noProof="1">
                  <a:solidFill>
                    <a:schemeClr val="bg1"/>
                  </a:solidFill>
                  <a:latin typeface="맑은 고딕" pitchFamily="50" charset="-127"/>
                  <a:ea typeface="Arial Unicode MS" pitchFamily="50" charset="-127"/>
                  <a:cs typeface="Arial Unicode MS" pitchFamily="50" charset="-127"/>
                </a:rPr>
                <a:t>INSERT  </a:t>
              </a:r>
              <a:r>
                <a:rPr kumimoji="0" lang="en-US" altLang="ko-KR" sz="1400" noProof="1">
                  <a:solidFill>
                    <a:schemeClr val="bg1"/>
                  </a:solidFill>
                  <a:latin typeface="맑은 고딕" pitchFamily="50" charset="-127"/>
                  <a:ea typeface="Arial Unicode MS" pitchFamily="50" charset="-127"/>
                  <a:cs typeface="Arial Unicode MS" pitchFamily="50" charset="-127"/>
                </a:rPr>
                <a:t>SUBTITLE</a:t>
              </a:r>
              <a:endParaRPr kumimoji="0" lang="en-US" altLang="ko-KR" sz="1200" dirty="0">
                <a:solidFill>
                  <a:schemeClr val="bg1"/>
                </a:solidFill>
                <a:latin typeface="맑은 고딕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23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직사각형 193"/>
          <p:cNvSpPr/>
          <p:nvPr/>
        </p:nvSpPr>
        <p:spPr>
          <a:xfrm>
            <a:off x="2915816" y="4293096"/>
            <a:ext cx="5256584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400" noProof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kumimoji="0" lang="en-US" altLang="ko-KR" sz="3200" noProof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resentation</a:t>
            </a:r>
            <a:r>
              <a:rPr kumimoji="0" lang="ko-KR" alt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제목 첫번째  </a:t>
            </a:r>
            <a:endParaRPr kumimoji="0" lang="en-US" altLang="ko-KR" sz="2400" noProof="1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Rectangle 10"/>
          <p:cNvSpPr txBox="1">
            <a:spLocks noChangeArrowheads="1"/>
          </p:cNvSpPr>
          <p:nvPr/>
        </p:nvSpPr>
        <p:spPr>
          <a:xfrm>
            <a:off x="2627784" y="5013176"/>
            <a:ext cx="5500687" cy="500063"/>
          </a:xfrm>
          <a:prstGeom prst="rect">
            <a:avLst/>
          </a:prstGeom>
        </p:spPr>
        <p:txBody>
          <a:bodyPr/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400" noProof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부가적인 내용을 작성해 주세요</a:t>
            </a:r>
            <a:endParaRPr kumimoji="0" lang="en-US" sz="1400" noProof="1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Rectangle 8"/>
          <p:cNvSpPr>
            <a:spLocks noChangeArrowheads="1"/>
          </p:cNvSpPr>
          <p:nvPr/>
        </p:nvSpPr>
        <p:spPr bwMode="auto">
          <a:xfrm>
            <a:off x="6156176" y="4293096"/>
            <a:ext cx="187245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defTabSz="1122363" fontAlgn="auto" latinLnBrk="0">
              <a:spcBef>
                <a:spcPct val="50000"/>
              </a:spcBef>
              <a:spcAft>
                <a:spcPts val="0"/>
              </a:spcAft>
              <a:tabLst>
                <a:tab pos="1835150" algn="l"/>
              </a:tabLst>
              <a:defRPr/>
            </a:pPr>
            <a:r>
              <a:rPr lang="ko-KR" altLang="en-US" sz="1200" noProof="1">
                <a:solidFill>
                  <a:schemeClr val="accent1"/>
                </a:solidFill>
                <a:ea typeface="Arial Unicode MS" pitchFamily="50" charset="-127"/>
                <a:cs typeface="Arial Unicode MS" pitchFamily="50" charset="-127"/>
              </a:rPr>
              <a:t>내용을 작성해 주세요</a:t>
            </a:r>
            <a:endParaRPr kumimoji="0" lang="en-US" altLang="ko-KR" sz="1200" dirty="0">
              <a:solidFill>
                <a:schemeClr val="accent1"/>
              </a:solidFill>
              <a:latin typeface="+mn-lt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25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203848" y="4077072"/>
            <a:ext cx="5256584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400" noProof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kumimoji="0" lang="en-US" altLang="ko-KR" sz="3200" noProof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resentation</a:t>
            </a:r>
            <a:r>
              <a:rPr kumimoji="0" lang="ko-KR" alt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제목 첫번째  </a:t>
            </a:r>
            <a:endParaRPr kumimoji="0" lang="en-US" altLang="ko-KR" sz="2400" noProof="1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Rectangle 10"/>
          <p:cNvSpPr txBox="1">
            <a:spLocks noChangeArrowheads="1"/>
          </p:cNvSpPr>
          <p:nvPr/>
        </p:nvSpPr>
        <p:spPr>
          <a:xfrm>
            <a:off x="2915816" y="4797152"/>
            <a:ext cx="5500687" cy="500063"/>
          </a:xfrm>
          <a:prstGeom prst="rect">
            <a:avLst/>
          </a:prstGeom>
        </p:spPr>
        <p:txBody>
          <a:bodyPr/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400" noProof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부가적인 내용을 작성해 주세요</a:t>
            </a:r>
            <a:endParaRPr kumimoji="0" lang="en-US" sz="1400" noProof="1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6444208" y="4077072"/>
            <a:ext cx="187245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defTabSz="1122363" fontAlgn="auto" latinLnBrk="0">
              <a:spcBef>
                <a:spcPct val="50000"/>
              </a:spcBef>
              <a:spcAft>
                <a:spcPts val="0"/>
              </a:spcAft>
              <a:tabLst>
                <a:tab pos="1835150" algn="l"/>
              </a:tabLst>
              <a:defRPr/>
            </a:pPr>
            <a:r>
              <a:rPr lang="ko-KR" altLang="en-US" sz="1200" noProof="1">
                <a:solidFill>
                  <a:schemeClr val="accent1"/>
                </a:solidFill>
                <a:ea typeface="Arial Unicode MS" pitchFamily="50" charset="-127"/>
                <a:cs typeface="Arial Unicode MS" pitchFamily="50" charset="-127"/>
              </a:rPr>
              <a:t>내용을 작성해 주세요</a:t>
            </a:r>
            <a:endParaRPr kumimoji="0" lang="en-US" altLang="ko-KR" sz="1200" dirty="0">
              <a:solidFill>
                <a:schemeClr val="accent1"/>
              </a:solidFill>
              <a:latin typeface="+mn-lt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03848" y="3717032"/>
            <a:ext cx="5256584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400" noProof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kumimoji="0" lang="en-US" altLang="ko-KR" sz="3200" noProof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resentation</a:t>
            </a:r>
            <a:r>
              <a:rPr kumimoji="0" lang="ko-KR" altLang="en-US" sz="2400" noProof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의 제목 </a:t>
            </a:r>
            <a:r>
              <a:rPr kumimoji="0" lang="ko-KR" altLang="en-US" sz="3200" noProof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첫</a:t>
            </a:r>
            <a:r>
              <a:rPr kumimoji="0" lang="ko-KR" altLang="en-US" sz="2000" noProof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400" noProof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번째  </a:t>
            </a:r>
            <a:endParaRPr kumimoji="0" lang="en-US" altLang="ko-KR" sz="2400" noProof="1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10"/>
          <p:cNvSpPr txBox="1">
            <a:spLocks noChangeArrowheads="1"/>
          </p:cNvSpPr>
          <p:nvPr/>
        </p:nvSpPr>
        <p:spPr>
          <a:xfrm>
            <a:off x="2915816" y="4437112"/>
            <a:ext cx="5500687" cy="500063"/>
          </a:xfrm>
          <a:prstGeom prst="rect">
            <a:avLst/>
          </a:prstGeom>
        </p:spPr>
        <p:txBody>
          <a:bodyPr/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400" noProof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부가적인 내용을 작성해 주세요</a:t>
            </a:r>
            <a:endParaRPr kumimoji="0" lang="en-US" sz="1400" noProof="1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372200" y="4797152"/>
            <a:ext cx="19444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defTabSz="1122363" fontAlgn="auto" latinLnBrk="0">
              <a:spcBef>
                <a:spcPct val="50000"/>
              </a:spcBef>
              <a:spcAft>
                <a:spcPts val="0"/>
              </a:spcAft>
              <a:tabLst>
                <a:tab pos="1835150" algn="l"/>
              </a:tabLst>
              <a:defRPr/>
            </a:pPr>
            <a:r>
              <a:rPr lang="en-US" altLang="ko-KR" sz="1200" noProof="1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50" charset="-127"/>
                <a:cs typeface="Arial Unicode MS" pitchFamily="50" charset="-127"/>
              </a:rPr>
              <a:t>2011. </a:t>
            </a:r>
            <a:r>
              <a:rPr lang="ko-KR" altLang="en-US" sz="1200" noProof="1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50" charset="-127"/>
                <a:cs typeface="Arial Unicode MS" pitchFamily="50" charset="-127"/>
              </a:rPr>
              <a:t>내용을 작성해 주세요</a:t>
            </a:r>
            <a:endParaRPr kumimoji="0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7452320" y="3789040"/>
            <a:ext cx="72008" cy="7200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812360" y="3789040"/>
            <a:ext cx="72008" cy="720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172400" y="3789040"/>
            <a:ext cx="72008" cy="720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59632" y="1772816"/>
            <a:ext cx="287972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CONTENTS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1475656" y="1484784"/>
            <a:ext cx="2592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spc="300" noProof="1">
                <a:solidFill>
                  <a:schemeClr val="bg1">
                    <a:lumMod val="65000"/>
                  </a:schemeClr>
                </a:solidFill>
                <a:effectLst/>
                <a:latin typeface="LondonBetween" panose="02000604030000020004" pitchFamily="2" charset="-127"/>
                <a:ea typeface="LondonBetween" panose="02000604030000020004" pitchFamily="2" charset="-127"/>
              </a:rPr>
              <a:t> </a:t>
            </a:r>
            <a:r>
              <a:rPr lang="en-US" altLang="ko-KR" sz="2000" spc="300" noProof="1">
                <a:solidFill>
                  <a:schemeClr val="bg1">
                    <a:lumMod val="65000"/>
                  </a:schemeClr>
                </a:solidFill>
                <a:latin typeface="LondonBetween" panose="02000604030000020004" pitchFamily="2" charset="-127"/>
                <a:ea typeface="LondonBetween" panose="02000604030000020004" pitchFamily="2" charset="-127"/>
              </a:rPr>
              <a:t>Movie-Inside</a:t>
            </a:r>
            <a:endParaRPr kumimoji="0" lang="en-US" altLang="ko-KR" spc="300" noProof="1">
              <a:solidFill>
                <a:schemeClr val="bg1">
                  <a:lumMod val="65000"/>
                </a:schemeClr>
              </a:solidFill>
              <a:effectLst/>
              <a:latin typeface="LondonBetween" panose="02000604030000020004" pitchFamily="2" charset="-127"/>
              <a:ea typeface="LondonBetween" panose="02000604030000020004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4048" y="1556792"/>
            <a:ext cx="3528069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첫 번째 내용</a:t>
            </a:r>
            <a:endParaRPr kumimoji="0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두 번째 내용</a:t>
            </a:r>
            <a:endParaRPr kumimoji="0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번째 내용</a:t>
            </a:r>
            <a:endParaRPr kumimoji="0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네 번째 내용</a:t>
            </a:r>
            <a:endParaRPr kumimoji="0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다섯 번째</a:t>
            </a:r>
            <a:r>
              <a:rPr kumimoji="0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endParaRPr kumimoji="0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27584" y="2780928"/>
            <a:ext cx="3629517" cy="1834491"/>
            <a:chOff x="1234488" y="1430895"/>
            <a:chExt cx="5825217" cy="2669934"/>
          </a:xfrm>
        </p:grpSpPr>
        <p:grpSp>
          <p:nvGrpSpPr>
            <p:cNvPr id="10" name="그룹 101"/>
            <p:cNvGrpSpPr>
              <a:grpSpLocks/>
            </p:cNvGrpSpPr>
            <p:nvPr/>
          </p:nvGrpSpPr>
          <p:grpSpPr bwMode="auto">
            <a:xfrm rot="836601">
              <a:off x="1234488" y="1430895"/>
              <a:ext cx="5825217" cy="2669934"/>
              <a:chOff x="4154150" y="374039"/>
              <a:chExt cx="4550693" cy="1941321"/>
            </a:xfrm>
          </p:grpSpPr>
          <p:sp>
            <p:nvSpPr>
              <p:cNvPr id="24" name="타원 23"/>
              <p:cNvSpPr/>
              <p:nvPr/>
            </p:nvSpPr>
            <p:spPr bwMode="auto">
              <a:xfrm>
                <a:off x="6657358" y="1687242"/>
                <a:ext cx="142887" cy="144449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7" name="타원 26"/>
              <p:cNvSpPr/>
              <p:nvPr/>
            </p:nvSpPr>
            <p:spPr bwMode="auto">
              <a:xfrm>
                <a:off x="5121748" y="659990"/>
                <a:ext cx="142887" cy="144449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8" name="타원 27"/>
              <p:cNvSpPr/>
              <p:nvPr/>
            </p:nvSpPr>
            <p:spPr bwMode="auto">
              <a:xfrm>
                <a:off x="8467483" y="536456"/>
                <a:ext cx="237360" cy="217295"/>
              </a:xfrm>
              <a:prstGeom prst="ellipse">
                <a:avLst/>
              </a:prstGeom>
              <a:solidFill>
                <a:srgbClr val="FFC000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9" name="타원 28"/>
              <p:cNvSpPr/>
              <p:nvPr/>
            </p:nvSpPr>
            <p:spPr bwMode="auto">
              <a:xfrm>
                <a:off x="6169986" y="1982220"/>
                <a:ext cx="142887" cy="144449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0" name="타원 29"/>
              <p:cNvSpPr/>
              <p:nvPr/>
            </p:nvSpPr>
            <p:spPr bwMode="auto">
              <a:xfrm>
                <a:off x="7302982" y="1392587"/>
                <a:ext cx="107959" cy="107940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1" name="타원 30"/>
              <p:cNvSpPr/>
              <p:nvPr/>
            </p:nvSpPr>
            <p:spPr bwMode="auto">
              <a:xfrm>
                <a:off x="4154150" y="775693"/>
                <a:ext cx="95258" cy="95241"/>
              </a:xfrm>
              <a:prstGeom prst="ellipse">
                <a:avLst/>
              </a:prstGeom>
              <a:solidFill>
                <a:srgbClr val="E49180">
                  <a:alpha val="8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2" name="타원 31"/>
              <p:cNvSpPr/>
              <p:nvPr/>
            </p:nvSpPr>
            <p:spPr bwMode="auto">
              <a:xfrm>
                <a:off x="4381277" y="381204"/>
                <a:ext cx="71444" cy="73018"/>
              </a:xfrm>
              <a:prstGeom prst="ellipse">
                <a:avLst/>
              </a:prstGeom>
              <a:solidFill>
                <a:srgbClr val="E4918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3" name="타원 32"/>
              <p:cNvSpPr/>
              <p:nvPr/>
            </p:nvSpPr>
            <p:spPr bwMode="auto">
              <a:xfrm>
                <a:off x="7089824" y="1193122"/>
                <a:ext cx="142887" cy="142861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4" name="타원 33"/>
              <p:cNvSpPr/>
              <p:nvPr/>
            </p:nvSpPr>
            <p:spPr bwMode="auto">
              <a:xfrm>
                <a:off x="7895141" y="1962169"/>
                <a:ext cx="310307" cy="249033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5" name="타원 34"/>
              <p:cNvSpPr/>
              <p:nvPr/>
            </p:nvSpPr>
            <p:spPr bwMode="auto">
              <a:xfrm>
                <a:off x="5029367" y="1436596"/>
                <a:ext cx="107959" cy="107940"/>
              </a:xfrm>
              <a:prstGeom prst="ellipse">
                <a:avLst/>
              </a:pr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6" name="타원 35"/>
              <p:cNvSpPr/>
              <p:nvPr/>
            </p:nvSpPr>
            <p:spPr bwMode="auto">
              <a:xfrm>
                <a:off x="7742318" y="2069212"/>
                <a:ext cx="282107" cy="2461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7" name="타원 36"/>
              <p:cNvSpPr/>
              <p:nvPr/>
            </p:nvSpPr>
            <p:spPr bwMode="auto">
              <a:xfrm>
                <a:off x="7934501" y="664989"/>
                <a:ext cx="200488" cy="147912"/>
              </a:xfrm>
              <a:prstGeom prst="ellipse">
                <a:avLst/>
              </a:prstGeom>
              <a:solidFill>
                <a:schemeClr val="accent5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41" name="타원 40"/>
              <p:cNvSpPr/>
              <p:nvPr/>
            </p:nvSpPr>
            <p:spPr bwMode="auto">
              <a:xfrm>
                <a:off x="4880660" y="877542"/>
                <a:ext cx="107959" cy="109527"/>
              </a:xfrm>
              <a:prstGeom prst="ellipse">
                <a:avLst/>
              </a:prstGeom>
              <a:solidFill>
                <a:schemeClr val="accent5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42" name="타원 41"/>
              <p:cNvSpPr/>
              <p:nvPr/>
            </p:nvSpPr>
            <p:spPr bwMode="auto">
              <a:xfrm>
                <a:off x="6804072" y="1556815"/>
                <a:ext cx="107959" cy="107940"/>
              </a:xfrm>
              <a:prstGeom prst="ellipse">
                <a:avLst/>
              </a:pr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43" name="타원 42"/>
              <p:cNvSpPr/>
              <p:nvPr/>
            </p:nvSpPr>
            <p:spPr bwMode="auto">
              <a:xfrm>
                <a:off x="7307908" y="1687002"/>
                <a:ext cx="144475" cy="1444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44" name="타원 43"/>
              <p:cNvSpPr/>
              <p:nvPr/>
            </p:nvSpPr>
            <p:spPr bwMode="auto">
              <a:xfrm>
                <a:off x="7759894" y="374039"/>
                <a:ext cx="107959" cy="107940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grpSp>
          <p:nvGrpSpPr>
            <p:cNvPr id="11" name="그룹 53"/>
            <p:cNvGrpSpPr/>
            <p:nvPr/>
          </p:nvGrpSpPr>
          <p:grpSpPr>
            <a:xfrm>
              <a:off x="2688896" y="1737658"/>
              <a:ext cx="3613113" cy="1601533"/>
              <a:chOff x="2688896" y="1737658"/>
              <a:chExt cx="3613113" cy="1601533"/>
            </a:xfrm>
          </p:grpSpPr>
          <p:grpSp>
            <p:nvGrpSpPr>
              <p:cNvPr id="12" name="그룹 183"/>
              <p:cNvGrpSpPr/>
              <p:nvPr/>
            </p:nvGrpSpPr>
            <p:grpSpPr>
              <a:xfrm rot="281537">
                <a:off x="2688896" y="1737658"/>
                <a:ext cx="3613113" cy="1601533"/>
                <a:chOff x="3275856" y="1865440"/>
                <a:chExt cx="3190053" cy="1347536"/>
              </a:xfrm>
            </p:grpSpPr>
            <p:cxnSp>
              <p:nvCxnSpPr>
                <p:cNvPr id="14" name="직선 연결선 13"/>
                <p:cNvCxnSpPr/>
                <p:nvPr/>
              </p:nvCxnSpPr>
              <p:spPr>
                <a:xfrm>
                  <a:off x="3275856" y="1988840"/>
                  <a:ext cx="2880320" cy="576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3275856" y="1988840"/>
                  <a:ext cx="2664296" cy="7920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 flipV="1">
                  <a:off x="5508104" y="2780928"/>
                  <a:ext cx="432048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>
                  <a:off x="3275856" y="1988840"/>
                  <a:ext cx="2232248" cy="12241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rot="21318463">
                  <a:off x="3292926" y="1865440"/>
                  <a:ext cx="3143431" cy="5204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 rot="21318463" flipV="1">
                  <a:off x="6143695" y="2274590"/>
                  <a:ext cx="322214" cy="2782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V="1">
                  <a:off x="6084168" y="2564904"/>
                  <a:ext cx="72008" cy="5040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 flipH="1" flipV="1">
                  <a:off x="5940152" y="2780928"/>
                  <a:ext cx="144016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>
                  <a:off x="5724128" y="2996952"/>
                  <a:ext cx="360040" cy="72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직선 연결선 12"/>
              <p:cNvCxnSpPr/>
              <p:nvPr/>
            </p:nvCxnSpPr>
            <p:spPr>
              <a:xfrm>
                <a:off x="4362890" y="2393527"/>
                <a:ext cx="65094" cy="531417"/>
              </a:xfrm>
              <a:prstGeom prst="line">
                <a:avLst/>
              </a:prstGeom>
              <a:ln w="3175">
                <a:solidFill>
                  <a:schemeClr val="accent1">
                    <a:shade val="95000"/>
                    <a:satMod val="10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157"/>
          <p:cNvSpPr txBox="1">
            <a:spLocks noChangeArrowheads="1"/>
          </p:cNvSpPr>
          <p:nvPr/>
        </p:nvSpPr>
        <p:spPr bwMode="auto">
          <a:xfrm>
            <a:off x="1044575" y="1196529"/>
            <a:ext cx="2952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CONTENTS</a:t>
            </a:r>
            <a:endParaRPr kumimoji="0"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043608" y="908720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spc="3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spc="3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이곳에 </a:t>
            </a:r>
            <a:r>
              <a:rPr kumimoji="0" lang="ko-KR" altLang="en-US" spc="3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kumimoji="0" lang="ko-KR" altLang="en-US" sz="1200" spc="3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을 써주세요 </a:t>
            </a:r>
            <a:endParaRPr kumimoji="0" lang="en-US" altLang="ko-KR" sz="1100" spc="3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97"/>
          <p:cNvGrpSpPr>
            <a:grpSpLocks/>
          </p:cNvGrpSpPr>
          <p:nvPr/>
        </p:nvGrpSpPr>
        <p:grpSpPr bwMode="auto">
          <a:xfrm>
            <a:off x="1547664" y="2132857"/>
            <a:ext cx="5400675" cy="576262"/>
            <a:chOff x="1835696" y="1988840"/>
            <a:chExt cx="5400600" cy="576829"/>
          </a:xfrm>
        </p:grpSpPr>
        <p:sp>
          <p:nvSpPr>
            <p:cNvPr id="12" name="TextBox 11"/>
            <p:cNvSpPr txBox="1"/>
            <p:nvPr/>
          </p:nvSpPr>
          <p:spPr bwMode="auto">
            <a:xfrm>
              <a:off x="2771800" y="2132856"/>
              <a:ext cx="4464496" cy="308080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dirty="0">
                  <a:latin typeface="Arial" charset="0"/>
                  <a:ea typeface="+mn-ea"/>
                </a:rPr>
                <a:t>첫 번째 내용을 이곳에 작성해 주세요</a:t>
              </a:r>
              <a:r>
                <a:rPr kumimoji="0" lang="en-US" altLang="ko-KR" sz="1400" dirty="0">
                  <a:latin typeface="Arial" charset="0"/>
                  <a:ea typeface="+mn-ea"/>
                </a:rPr>
                <a:t>.</a:t>
              </a:r>
              <a:r>
                <a:rPr kumimoji="0" lang="ko-KR" altLang="en-US" sz="1400" dirty="0">
                  <a:latin typeface="Arial" charset="0"/>
                  <a:ea typeface="+mn-ea"/>
                </a:rPr>
                <a:t> </a:t>
              </a:r>
              <a:endParaRPr kumimoji="0" lang="en-US" altLang="ko-KR" sz="1400" dirty="0">
                <a:latin typeface="Arial" charset="0"/>
                <a:ea typeface="+mn-ea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 bwMode="auto">
            <a:xfrm>
              <a:off x="2548474" y="2543422"/>
              <a:ext cx="4687822" cy="2224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6" name="TextBox 38"/>
            <p:cNvSpPr txBox="1">
              <a:spLocks noChangeArrowheads="1"/>
            </p:cNvSpPr>
            <p:nvPr/>
          </p:nvSpPr>
          <p:spPr bwMode="auto">
            <a:xfrm>
              <a:off x="1835696" y="1988840"/>
              <a:ext cx="720080" cy="523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2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48"/>
          <p:cNvGrpSpPr>
            <a:grpSpLocks/>
          </p:cNvGrpSpPr>
          <p:nvPr/>
        </p:nvGrpSpPr>
        <p:grpSpPr bwMode="auto">
          <a:xfrm>
            <a:off x="1547664" y="2708920"/>
            <a:ext cx="5400675" cy="595313"/>
            <a:chOff x="1403648" y="2708920"/>
            <a:chExt cx="5400600" cy="594668"/>
          </a:xfrm>
        </p:grpSpPr>
        <p:sp>
          <p:nvSpPr>
            <p:cNvPr id="72" name="TextBox 71"/>
            <p:cNvSpPr txBox="1"/>
            <p:nvPr/>
          </p:nvSpPr>
          <p:spPr bwMode="auto">
            <a:xfrm>
              <a:off x="2339752" y="2852936"/>
              <a:ext cx="4464496" cy="307444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dirty="0">
                  <a:latin typeface="Arial" charset="0"/>
                </a:rPr>
                <a:t>두 번째 내용을 이곳에 작성해 주세요</a:t>
              </a:r>
              <a:r>
                <a:rPr lang="en-US" altLang="ko-KR" sz="1400" dirty="0">
                  <a:latin typeface="Arial" charset="0"/>
                </a:rPr>
                <a:t>.</a:t>
              </a:r>
              <a:r>
                <a:rPr lang="ko-KR" altLang="en-US" sz="1400" dirty="0">
                  <a:latin typeface="Arial" charset="0"/>
                </a:rPr>
                <a:t> </a:t>
              </a:r>
              <a:endParaRPr lang="en-US" altLang="ko-KR" sz="1400" dirty="0">
                <a:latin typeface="Arial" charset="0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 bwMode="auto">
            <a:xfrm flipV="1">
              <a:off x="2116426" y="3284559"/>
              <a:ext cx="4687822" cy="1902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3" name="TextBox 39"/>
            <p:cNvSpPr txBox="1">
              <a:spLocks noChangeArrowheads="1"/>
            </p:cNvSpPr>
            <p:nvPr/>
          </p:nvSpPr>
          <p:spPr bwMode="auto">
            <a:xfrm>
              <a:off x="1403648" y="2708920"/>
              <a:ext cx="720080" cy="522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2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47"/>
          <p:cNvGrpSpPr>
            <a:grpSpLocks/>
          </p:cNvGrpSpPr>
          <p:nvPr/>
        </p:nvGrpSpPr>
        <p:grpSpPr bwMode="auto">
          <a:xfrm>
            <a:off x="1547664" y="3356990"/>
            <a:ext cx="5400675" cy="577850"/>
            <a:chOff x="1403648" y="3501008"/>
            <a:chExt cx="5400600" cy="576852"/>
          </a:xfrm>
        </p:grpSpPr>
        <p:sp>
          <p:nvSpPr>
            <p:cNvPr id="80" name="TextBox 79"/>
            <p:cNvSpPr txBox="1"/>
            <p:nvPr/>
          </p:nvSpPr>
          <p:spPr bwMode="auto">
            <a:xfrm>
              <a:off x="2339752" y="3645024"/>
              <a:ext cx="4464496" cy="307245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dirty="0">
                  <a:latin typeface="Arial" charset="0"/>
                </a:rPr>
                <a:t>세 번째 내용을 이곳에 작성해 주세요</a:t>
              </a:r>
              <a:r>
                <a:rPr lang="en-US" altLang="ko-KR" sz="1400" dirty="0">
                  <a:latin typeface="Arial" charset="0"/>
                </a:rPr>
                <a:t>.</a:t>
              </a:r>
              <a:r>
                <a:rPr lang="ko-KR" altLang="en-US" sz="1400" dirty="0">
                  <a:latin typeface="Arial" charset="0"/>
                </a:rPr>
                <a:t> </a:t>
              </a:r>
              <a:endParaRPr lang="en-US" altLang="ko-KR" sz="1400" dirty="0">
                <a:latin typeface="Arial" charset="0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 bwMode="auto">
            <a:xfrm>
              <a:off x="2116426" y="4065182"/>
              <a:ext cx="4687822" cy="1267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0" name="TextBox 40"/>
            <p:cNvSpPr txBox="1">
              <a:spLocks noChangeArrowheads="1"/>
            </p:cNvSpPr>
            <p:nvPr/>
          </p:nvSpPr>
          <p:spPr bwMode="auto">
            <a:xfrm>
              <a:off x="1403648" y="3501008"/>
              <a:ext cx="720080" cy="522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2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6"/>
          <p:cNvGrpSpPr>
            <a:grpSpLocks/>
          </p:cNvGrpSpPr>
          <p:nvPr/>
        </p:nvGrpSpPr>
        <p:grpSpPr bwMode="auto">
          <a:xfrm>
            <a:off x="1547664" y="3933056"/>
            <a:ext cx="5400675" cy="647700"/>
            <a:chOff x="1403648" y="4221088"/>
            <a:chExt cx="5400600" cy="648072"/>
          </a:xfrm>
        </p:grpSpPr>
        <p:sp>
          <p:nvSpPr>
            <p:cNvPr id="88" name="TextBox 87"/>
            <p:cNvSpPr txBox="1"/>
            <p:nvPr/>
          </p:nvSpPr>
          <p:spPr bwMode="auto">
            <a:xfrm>
              <a:off x="2339752" y="4437112"/>
              <a:ext cx="4464496" cy="307954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dirty="0">
                  <a:latin typeface="Arial" charset="0"/>
                </a:rPr>
                <a:t>네 번째 내용을 이곳에 작성해 주세요</a:t>
              </a:r>
              <a:r>
                <a:rPr lang="en-US" altLang="ko-KR" sz="1400" dirty="0">
                  <a:latin typeface="Arial" charset="0"/>
                </a:rPr>
                <a:t>.</a:t>
              </a:r>
              <a:r>
                <a:rPr lang="ko-KR" altLang="en-US" sz="1400" dirty="0">
                  <a:latin typeface="Arial" charset="0"/>
                </a:rPr>
                <a:t> </a:t>
              </a:r>
              <a:endParaRPr lang="en-US" altLang="ko-KR" sz="1400" dirty="0">
                <a:latin typeface="Arial" charset="0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 bwMode="auto">
            <a:xfrm>
              <a:off x="2116426" y="4826272"/>
              <a:ext cx="4687822" cy="4288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7" name="TextBox 41"/>
            <p:cNvSpPr txBox="1">
              <a:spLocks noChangeArrowheads="1"/>
            </p:cNvSpPr>
            <p:nvPr/>
          </p:nvSpPr>
          <p:spPr bwMode="auto">
            <a:xfrm>
              <a:off x="1403648" y="4221088"/>
              <a:ext cx="720080" cy="523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2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45"/>
          <p:cNvGrpSpPr>
            <a:grpSpLocks/>
          </p:cNvGrpSpPr>
          <p:nvPr/>
        </p:nvGrpSpPr>
        <p:grpSpPr bwMode="auto">
          <a:xfrm>
            <a:off x="1547664" y="4581128"/>
            <a:ext cx="5329238" cy="576266"/>
            <a:chOff x="1403648" y="5013174"/>
            <a:chExt cx="5328592" cy="576833"/>
          </a:xfrm>
        </p:grpSpPr>
        <p:sp>
          <p:nvSpPr>
            <p:cNvPr id="64" name="TextBox 63"/>
            <p:cNvSpPr txBox="1"/>
            <p:nvPr/>
          </p:nvSpPr>
          <p:spPr bwMode="auto">
            <a:xfrm>
              <a:off x="2339752" y="5157192"/>
              <a:ext cx="4392488" cy="308080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dirty="0">
                  <a:latin typeface="Arial" charset="0"/>
                </a:rPr>
                <a:t>다섯 번째 내용을 이곳에 작성해 주세요</a:t>
              </a:r>
              <a:r>
                <a:rPr lang="en-US" altLang="ko-KR" sz="1400" dirty="0">
                  <a:latin typeface="Arial" charset="0"/>
                </a:rPr>
                <a:t>.</a:t>
              </a:r>
              <a:r>
                <a:rPr lang="ko-KR" altLang="en-US" sz="1400" dirty="0">
                  <a:latin typeface="Arial" charset="0"/>
                </a:rPr>
                <a:t> </a:t>
              </a:r>
              <a:endParaRPr lang="en-US" altLang="ko-KR" sz="1400" dirty="0">
                <a:latin typeface="Arial" charset="0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>
              <a:off x="2116350" y="5588417"/>
              <a:ext cx="4615890" cy="159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4" name="TextBox 42"/>
            <p:cNvSpPr txBox="1">
              <a:spLocks noChangeArrowheads="1"/>
            </p:cNvSpPr>
            <p:nvPr/>
          </p:nvSpPr>
          <p:spPr bwMode="auto">
            <a:xfrm>
              <a:off x="1403648" y="5013174"/>
              <a:ext cx="720080" cy="523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2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7" name="그룹 3"/>
          <p:cNvGrpSpPr>
            <a:grpSpLocks/>
          </p:cNvGrpSpPr>
          <p:nvPr/>
        </p:nvGrpSpPr>
        <p:grpSpPr bwMode="auto">
          <a:xfrm rot="10800000">
            <a:off x="0" y="5157192"/>
            <a:ext cx="9144000" cy="1700808"/>
            <a:chOff x="0" y="0"/>
            <a:chExt cx="9144000" cy="6858000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Rectangle 14"/>
            <p:cNvSpPr>
              <a:spLocks noChangeArrowheads="1"/>
            </p:cNvSpPr>
            <p:nvPr/>
          </p:nvSpPr>
          <p:spPr bwMode="auto">
            <a:xfrm>
              <a:off x="0" y="1663700"/>
              <a:ext cx="9144000" cy="519430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ko-KR"/>
            </a:p>
          </p:txBody>
        </p:sp>
      </p:grpSp>
      <p:sp>
        <p:nvSpPr>
          <p:cNvPr id="40" name="타원 39"/>
          <p:cNvSpPr/>
          <p:nvPr/>
        </p:nvSpPr>
        <p:spPr>
          <a:xfrm rot="255313">
            <a:off x="87531" y="5012781"/>
            <a:ext cx="2440332" cy="2450022"/>
          </a:xfrm>
          <a:prstGeom prst="ellipse">
            <a:avLst/>
          </a:prstGeom>
          <a:solidFill>
            <a:schemeClr val="accent5">
              <a:lumMod val="60000"/>
              <a:lumOff val="40000"/>
              <a:alpha val="13000"/>
            </a:schemeClr>
          </a:solidFill>
          <a:ln w="6350">
            <a:solidFill>
              <a:schemeClr val="accent5">
                <a:lumMod val="60000"/>
                <a:lumOff val="4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 rot="255313">
            <a:off x="7332201" y="5435540"/>
            <a:ext cx="2180708" cy="2199973"/>
          </a:xfrm>
          <a:prstGeom prst="ellipse">
            <a:avLst/>
          </a:prstGeom>
          <a:solidFill>
            <a:schemeClr val="bg1">
              <a:lumMod val="95000"/>
              <a:alpha val="14000"/>
            </a:schemeClr>
          </a:solidFill>
          <a:ln w="6350">
            <a:solidFill>
              <a:schemeClr val="bg1">
                <a:lumMod val="95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 rot="255313">
            <a:off x="1843829" y="5476077"/>
            <a:ext cx="1296144" cy="1224136"/>
          </a:xfrm>
          <a:prstGeom prst="ellipse">
            <a:avLst/>
          </a:prstGeom>
          <a:solidFill>
            <a:schemeClr val="bg1">
              <a:lumMod val="95000"/>
              <a:alpha val="22000"/>
            </a:schemeClr>
          </a:solidFill>
          <a:ln w="3175">
            <a:solidFill>
              <a:schemeClr val="bg1">
                <a:lumMod val="9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 rot="255313">
            <a:off x="2119097" y="6396647"/>
            <a:ext cx="864096" cy="864096"/>
          </a:xfrm>
          <a:prstGeom prst="ellipse">
            <a:avLst/>
          </a:prstGeom>
          <a:solidFill>
            <a:schemeClr val="accent5">
              <a:lumMod val="60000"/>
              <a:lumOff val="40000"/>
              <a:alpha val="13000"/>
            </a:schemeClr>
          </a:solidFill>
          <a:ln w="6350">
            <a:solidFill>
              <a:srgbClr val="46B1EC">
                <a:alpha val="1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 rot="255313">
            <a:off x="2834895" y="5310492"/>
            <a:ext cx="696944" cy="742422"/>
          </a:xfrm>
          <a:prstGeom prst="ellipse">
            <a:avLst/>
          </a:prstGeom>
          <a:solidFill>
            <a:schemeClr val="accent5">
              <a:lumMod val="60000"/>
              <a:lumOff val="40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 rot="255313">
            <a:off x="6498163" y="5591471"/>
            <a:ext cx="497397" cy="488620"/>
          </a:xfrm>
          <a:prstGeom prst="ellipse">
            <a:avLst/>
          </a:prstGeom>
          <a:solidFill>
            <a:schemeClr val="accent5">
              <a:lumMod val="40000"/>
              <a:lumOff val="6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 rot="255313">
            <a:off x="6074394" y="5815439"/>
            <a:ext cx="720080" cy="720080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 w="6350">
            <a:solidFill>
              <a:schemeClr val="bg1">
                <a:lumMod val="8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 rot="255313">
            <a:off x="3125304" y="4955791"/>
            <a:ext cx="1885279" cy="1834796"/>
          </a:xfrm>
          <a:prstGeom prst="ellipse">
            <a:avLst/>
          </a:prstGeom>
          <a:solidFill>
            <a:schemeClr val="bg1">
              <a:lumMod val="95000"/>
              <a:alpha val="14000"/>
            </a:schemeClr>
          </a:solidFill>
          <a:ln w="6350">
            <a:solidFill>
              <a:schemeClr val="bg1">
                <a:lumMod val="95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 rot="255313">
            <a:off x="6011820" y="5877916"/>
            <a:ext cx="2027893" cy="1874740"/>
          </a:xfrm>
          <a:prstGeom prst="ellipse">
            <a:avLst/>
          </a:prstGeom>
          <a:solidFill>
            <a:schemeClr val="accent5">
              <a:lumMod val="60000"/>
              <a:lumOff val="40000"/>
              <a:alpha val="13000"/>
            </a:schemeClr>
          </a:solidFill>
          <a:ln w="6350">
            <a:solidFill>
              <a:schemeClr val="accent5">
                <a:lumMod val="60000"/>
                <a:lumOff val="4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 rot="255313">
            <a:off x="6763107" y="5332075"/>
            <a:ext cx="864096" cy="864096"/>
          </a:xfrm>
          <a:prstGeom prst="ellipse">
            <a:avLst/>
          </a:prstGeom>
          <a:solidFill>
            <a:schemeClr val="accent5">
              <a:lumMod val="60000"/>
              <a:lumOff val="40000"/>
              <a:alpha val="13000"/>
            </a:schemeClr>
          </a:solidFill>
          <a:ln w="6350">
            <a:solidFill>
              <a:srgbClr val="46B1EC">
                <a:alpha val="1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 rot="255313">
            <a:off x="4493000" y="5366619"/>
            <a:ext cx="1830743" cy="1820443"/>
          </a:xfrm>
          <a:prstGeom prst="ellipse">
            <a:avLst/>
          </a:prstGeom>
          <a:solidFill>
            <a:schemeClr val="bg1">
              <a:lumMod val="95000"/>
              <a:alpha val="19000"/>
            </a:schemeClr>
          </a:solidFill>
          <a:ln w="6350">
            <a:solidFill>
              <a:schemeClr val="bg1">
                <a:lumMod val="8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 rot="281537">
            <a:off x="6824107" y="4905526"/>
            <a:ext cx="910524" cy="522858"/>
            <a:chOff x="3275856" y="1865440"/>
            <a:chExt cx="3190053" cy="1347536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3275856" y="1988840"/>
              <a:ext cx="288032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3275856" y="1988840"/>
              <a:ext cx="2664296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5508104" y="2780928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3275856" y="1988840"/>
              <a:ext cx="2232248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21318463">
              <a:off x="3292926" y="1865440"/>
              <a:ext cx="3143431" cy="52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21318463" flipV="1">
              <a:off x="6143695" y="2274590"/>
              <a:ext cx="322214" cy="278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V="1">
              <a:off x="6084168" y="2564904"/>
              <a:ext cx="72008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 flipV="1">
              <a:off x="5940152" y="2780928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5724128" y="2996952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타원 62"/>
          <p:cNvSpPr/>
          <p:nvPr/>
        </p:nvSpPr>
        <p:spPr>
          <a:xfrm rot="255313">
            <a:off x="7745497" y="4946313"/>
            <a:ext cx="144016" cy="144016"/>
          </a:xfrm>
          <a:prstGeom prst="ellipse">
            <a:avLst/>
          </a:prstGeom>
          <a:solidFill>
            <a:schemeClr val="accent5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 rot="255313">
            <a:off x="7820077" y="4948885"/>
            <a:ext cx="216024" cy="216024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 rot="255313">
            <a:off x="8249552" y="5234345"/>
            <a:ext cx="144016" cy="144016"/>
          </a:xfrm>
          <a:prstGeom prst="ellipse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PY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YP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YPE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1152</Words>
  <Application>Microsoft Office PowerPoint</Application>
  <PresentationFormat>화면 슬라이드 쇼(4:3)</PresentationFormat>
  <Paragraphs>318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LondonBetween</vt:lpstr>
      <vt:lpstr>나눔스퀘어 Bold</vt:lpstr>
      <vt:lpstr>나눔스퀘어 ExtraBold</vt:lpstr>
      <vt:lpstr>맑은 고딕</vt:lpstr>
      <vt:lpstr>Arial</vt:lpstr>
      <vt:lpstr>Wingdings</vt:lpstr>
      <vt:lpstr>Wingdings 2</vt:lpstr>
      <vt:lpstr>TPYE 1</vt:lpstr>
      <vt:lpstr>TYPE 2</vt:lpstr>
      <vt:lpstr>TYPE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chongs</cp:lastModifiedBy>
  <cp:revision>40</cp:revision>
  <dcterms:created xsi:type="dcterms:W3CDTF">2011-11-07T06:28:16Z</dcterms:created>
  <dcterms:modified xsi:type="dcterms:W3CDTF">2019-11-02T11:15:12Z</dcterms:modified>
</cp:coreProperties>
</file>