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968CCD-B9C2-40F0-A855-AC2A2CFEC6C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1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3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0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5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6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3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1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0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18DE-691A-46FE-96A4-62886347E912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A3FE-A46A-4D6A-AE7F-601C2CBC1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6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安卓客户端</a:t>
            </a:r>
            <a:r>
              <a:rPr lang="en-US" altLang="zh-CN" dirty="0" smtClean="0"/>
              <a:t>app</a:t>
            </a:r>
            <a:r>
              <a:rPr lang="zh-CN" altLang="en-US" dirty="0"/>
              <a:t>与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及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通信接口抓取数据方法及解决方案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——by</a:t>
            </a:r>
            <a:r>
              <a:rPr lang="zh-CN" altLang="en-US" dirty="0" smtClean="0"/>
              <a:t>华洲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86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抓包工具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Fiddler</a:t>
            </a:r>
            <a:r>
              <a:rPr lang="zh-CN" altLang="en-US" dirty="0"/>
              <a:t>是一个</a:t>
            </a:r>
            <a:r>
              <a:rPr lang="en-US" altLang="zh-CN" dirty="0"/>
              <a:t>http</a:t>
            </a:r>
            <a:r>
              <a:rPr lang="zh-CN" altLang="en-US" dirty="0"/>
              <a:t>协议调试代理工具，它能够记录并检查所有你的电脑和互联网之间的</a:t>
            </a:r>
            <a:r>
              <a:rPr lang="en-US" altLang="zh-CN" dirty="0"/>
              <a:t>http</a:t>
            </a:r>
            <a:r>
              <a:rPr lang="zh-CN" altLang="en-US" dirty="0"/>
              <a:t>通讯，设置断点，查看所有的“进出”</a:t>
            </a:r>
            <a:r>
              <a:rPr lang="en-US" altLang="zh-CN" dirty="0"/>
              <a:t>Fiddler</a:t>
            </a:r>
            <a:r>
              <a:rPr lang="zh-CN" altLang="en-US" dirty="0"/>
              <a:t>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/>
              <a:t> Fiddler </a:t>
            </a:r>
            <a:r>
              <a:rPr lang="zh-CN" altLang="en-US" dirty="0"/>
              <a:t>要比其他的网络调试器要更加简单，因为它不仅仅暴露</a:t>
            </a:r>
            <a:r>
              <a:rPr lang="en-US" altLang="zh-CN" dirty="0"/>
              <a:t>http</a:t>
            </a:r>
            <a:r>
              <a:rPr lang="zh-CN" altLang="en-US" dirty="0"/>
              <a:t>通讯还提供了一个用户友好的格式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4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手机连上</a:t>
            </a:r>
            <a:r>
              <a:rPr lang="en-US" altLang="zh-CN" dirty="0" smtClean="0"/>
              <a:t>fiddler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首先打开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软件，设置</a:t>
            </a:r>
            <a:r>
              <a:rPr lang="en-US" altLang="zh-CN" dirty="0" smtClean="0"/>
              <a:t>tools | Fiddler Options | Connections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Allow remote computers to connect</a:t>
            </a:r>
            <a:r>
              <a:rPr lang="zh-CN" altLang="en-US" dirty="0" smtClean="0"/>
              <a:t>没有勾选上一定要勾选上。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端输入命令</a:t>
            </a:r>
            <a:r>
              <a:rPr lang="en-US" altLang="zh-CN" dirty="0" err="1" smtClean="0"/>
              <a:t>ipconfig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手机</a:t>
            </a:r>
            <a:r>
              <a:rPr lang="zh-CN" altLang="en-US" dirty="0" smtClean="0"/>
              <a:t>端 设置</a:t>
            </a:r>
            <a:r>
              <a:rPr lang="en-US" altLang="zh-CN" dirty="0" smtClean="0"/>
              <a:t>|WLAN|</a:t>
            </a:r>
            <a:r>
              <a:rPr lang="zh-CN" altLang="en-US" dirty="0" smtClean="0"/>
              <a:t>长按当前连接的无线网比如</a:t>
            </a:r>
            <a:r>
              <a:rPr lang="en-US" altLang="zh-CN" dirty="0" smtClean="0"/>
              <a:t>NCF|</a:t>
            </a:r>
            <a:r>
              <a:rPr lang="zh-CN" altLang="en-US" dirty="0" smtClean="0"/>
              <a:t>修改网络</a:t>
            </a:r>
            <a:r>
              <a:rPr lang="en-US" altLang="zh-CN" dirty="0" smtClean="0"/>
              <a:t>|</a:t>
            </a:r>
            <a:r>
              <a:rPr lang="zh-CN" altLang="en-US" dirty="0" smtClean="0"/>
              <a:t>显示高级选项</a:t>
            </a:r>
            <a:r>
              <a:rPr lang="en-US" altLang="zh-CN" dirty="0" smtClean="0"/>
              <a:t>|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手动，在代理服务器主机名处输入刚查看到的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地址，然后再代理服务器端口处输入</a:t>
            </a:r>
            <a:r>
              <a:rPr lang="en-US" altLang="zh-CN" dirty="0" smtClean="0"/>
              <a:t>8888</a:t>
            </a:r>
            <a:r>
              <a:rPr lang="zh-CN" altLang="en-US" dirty="0" smtClean="0"/>
              <a:t>并点击保存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93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抓取并查看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通信接口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此时在手机端如有任何的</a:t>
            </a:r>
            <a:r>
              <a:rPr lang="en-US" altLang="zh-CN" dirty="0" smtClean="0"/>
              <a:t>http/https</a:t>
            </a:r>
            <a:r>
              <a:rPr lang="zh-CN" altLang="en-US" dirty="0" smtClean="0"/>
              <a:t>接口通讯都能在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中看到了，点击任意一条接口记录，右侧框内点击</a:t>
            </a:r>
            <a:r>
              <a:rPr lang="en-US" altLang="zh-CN" dirty="0" err="1" smtClean="0"/>
              <a:t>Inspectors|WebForms</a:t>
            </a:r>
            <a:r>
              <a:rPr lang="zh-CN" altLang="en-US" dirty="0" smtClean="0"/>
              <a:t>能查看到当前接口所有字段，展示方式为键值对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为字段名，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为字段值，下方点击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能查看到接口返回数据。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4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手机安装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假证书查看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如果手机没添加信任</a:t>
            </a:r>
            <a:r>
              <a:rPr lang="en-US" altLang="zh-CN" smtClean="0"/>
              <a:t>fiddler</a:t>
            </a:r>
            <a:r>
              <a:rPr lang="zh-CN" altLang="en-US" smtClean="0"/>
              <a:t>假证</a:t>
            </a:r>
            <a:r>
              <a:rPr lang="zh-CN" altLang="en-US" dirty="0" smtClean="0"/>
              <a:t>书，查看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的接口是看不到任何字段的。</a:t>
            </a:r>
            <a:endParaRPr lang="en-US" altLang="zh-CN" dirty="0" smtClean="0"/>
          </a:p>
          <a:p>
            <a:r>
              <a:rPr lang="zh-CN" altLang="en-US" dirty="0" smtClean="0"/>
              <a:t>这时要从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导出假证书，</a:t>
            </a:r>
            <a:r>
              <a:rPr lang="en-US" altLang="zh-CN" dirty="0" err="1" smtClean="0"/>
              <a:t>tools|Fiddler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Options|HTTPS</a:t>
            </a:r>
            <a:r>
              <a:rPr lang="en-US" altLang="zh-CN" dirty="0" smtClean="0"/>
              <a:t>|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Export Root Certificate to Desktop</a:t>
            </a:r>
            <a:r>
              <a:rPr lang="zh-CN" altLang="en-US" dirty="0" smtClean="0"/>
              <a:t>。然后把此证书考到手机中。</a:t>
            </a:r>
            <a:endParaRPr lang="en-US" altLang="zh-CN" dirty="0" smtClean="0"/>
          </a:p>
          <a:p>
            <a:r>
              <a:rPr lang="zh-CN" altLang="en-US" dirty="0"/>
              <a:t>手机</a:t>
            </a:r>
            <a:r>
              <a:rPr lang="zh-CN" altLang="en-US" dirty="0" smtClean="0"/>
              <a:t>端设置方法是：设置</a:t>
            </a:r>
            <a:r>
              <a:rPr lang="en-US" altLang="zh-CN" dirty="0" smtClean="0"/>
              <a:t>|</a:t>
            </a:r>
            <a:r>
              <a:rPr lang="zh-CN" altLang="en-US" dirty="0" smtClean="0"/>
              <a:t>安全</a:t>
            </a:r>
            <a:r>
              <a:rPr lang="en-US" altLang="zh-CN" dirty="0" smtClean="0"/>
              <a:t>|</a:t>
            </a:r>
            <a:r>
              <a:rPr lang="zh-CN" altLang="en-US" dirty="0" smtClean="0"/>
              <a:t>从存储设备安装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选中刚才考进来的证书，此时手机设备已经信任了此证书。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再查看</a:t>
            </a:r>
            <a:r>
              <a:rPr lang="en-US" altLang="zh-CN" dirty="0" smtClean="0">
                <a:sym typeface="Wingdings" pitchFamily="2" charset="2"/>
              </a:rPr>
              <a:t>https</a:t>
            </a:r>
            <a:r>
              <a:rPr lang="zh-CN" altLang="en-US" dirty="0" smtClean="0">
                <a:sym typeface="Wingdings" pitchFamily="2" charset="2"/>
              </a:rPr>
              <a:t>接口的时候，如果某个</a:t>
            </a:r>
            <a:r>
              <a:rPr lang="en-US" altLang="zh-CN" dirty="0" smtClean="0">
                <a:sym typeface="Wingdings" pitchFamily="2" charset="2"/>
              </a:rPr>
              <a:t>app</a:t>
            </a:r>
            <a:r>
              <a:rPr lang="zh-CN" altLang="en-US" dirty="0" smtClean="0">
                <a:sym typeface="Wingdings" pitchFamily="2" charset="2"/>
              </a:rPr>
              <a:t>的代码验证证书的方式为信任所有证书或者只信任受信任的证书，那么就能查看到此</a:t>
            </a:r>
            <a:r>
              <a:rPr lang="en-US" altLang="zh-CN" dirty="0" smtClean="0">
                <a:sym typeface="Wingdings" pitchFamily="2" charset="2"/>
              </a:rPr>
              <a:t>app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https</a:t>
            </a:r>
            <a:r>
              <a:rPr lang="zh-CN" altLang="en-US" dirty="0" smtClean="0">
                <a:sym typeface="Wingdings" pitchFamily="2" charset="2"/>
              </a:rPr>
              <a:t>接口数据。因为刚才从</a:t>
            </a:r>
            <a:r>
              <a:rPr lang="en-US" altLang="zh-CN" dirty="0" smtClean="0">
                <a:sym typeface="Wingdings" pitchFamily="2" charset="2"/>
              </a:rPr>
              <a:t>fiddler</a:t>
            </a:r>
            <a:r>
              <a:rPr lang="zh-CN" altLang="en-US" dirty="0" smtClean="0">
                <a:sym typeface="Wingdings" pitchFamily="2" charset="2"/>
              </a:rPr>
              <a:t>导出来的证书虽然是假证书，但也是受信任的证书。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5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防止代理安装假证书查看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接口解决方案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把服务端证书拷贝一份放置在客户端，调用接口前首先验证此证书（具体实现见代码），服务端配置如：</a:t>
            </a:r>
            <a:r>
              <a:rPr lang="en-US" altLang="zh-CN" dirty="0" smtClean="0"/>
              <a:t>&lt;</a:t>
            </a:r>
            <a:r>
              <a:rPr lang="en-US" altLang="zh-CN" dirty="0"/>
              <a:t>Connector port</a:t>
            </a:r>
            <a:r>
              <a:rPr lang="en-US" altLang="zh-CN" dirty="0" smtClean="0"/>
              <a:t>=“8443” </a:t>
            </a:r>
            <a:r>
              <a:rPr lang="en-US" altLang="zh-CN" dirty="0"/>
              <a:t>protocol</a:t>
            </a:r>
            <a:r>
              <a:rPr lang="en-US" altLang="zh-CN" dirty="0" smtClean="0"/>
              <a:t>=“org.apache.coyote.http11.Http11Protocol” </a:t>
            </a:r>
            <a:r>
              <a:rPr lang="en-US" altLang="zh-CN" dirty="0" err="1"/>
              <a:t>SSLEnabled</a:t>
            </a:r>
            <a:r>
              <a:rPr lang="en-US" altLang="zh-CN" dirty="0" smtClean="0"/>
              <a:t>=“true”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maxThreads</a:t>
            </a:r>
            <a:r>
              <a:rPr lang="en-US" altLang="zh-CN" dirty="0" smtClean="0"/>
              <a:t>=“150” </a:t>
            </a:r>
            <a:r>
              <a:rPr lang="en-US" altLang="zh-CN" dirty="0"/>
              <a:t>scheme</a:t>
            </a:r>
            <a:r>
              <a:rPr lang="en-US" altLang="zh-CN" dirty="0" smtClean="0"/>
              <a:t>=“https” </a:t>
            </a:r>
            <a:r>
              <a:rPr lang="en-US" altLang="zh-CN" dirty="0"/>
              <a:t>secure</a:t>
            </a:r>
            <a:r>
              <a:rPr lang="en-US" altLang="zh-CN" dirty="0" smtClean="0"/>
              <a:t>=“true”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clientAuth</a:t>
            </a:r>
            <a:r>
              <a:rPr lang="en-US" altLang="zh-CN" dirty="0"/>
              <a:t>="false" </a:t>
            </a:r>
            <a:r>
              <a:rPr lang="en-US" altLang="zh-CN" dirty="0" err="1"/>
              <a:t>sslProtocol</a:t>
            </a:r>
            <a:r>
              <a:rPr lang="en-US" altLang="zh-CN" dirty="0"/>
              <a:t>="TLS" </a:t>
            </a:r>
            <a:r>
              <a:rPr lang="en-US" altLang="zh-CN" dirty="0" err="1"/>
              <a:t>keystoreType</a:t>
            </a:r>
            <a:r>
              <a:rPr lang="en-US" altLang="zh-CN" dirty="0"/>
              <a:t>="PKCS12"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keystoreFile</a:t>
            </a:r>
            <a:r>
              <a:rPr lang="en-US" altLang="zh-CN" dirty="0"/>
              <a:t>="C:/apache-tomcat-6.0.43/</a:t>
            </a:r>
            <a:r>
              <a:rPr lang="en-US" altLang="zh-CN" dirty="0" err="1"/>
              <a:t>conf</a:t>
            </a:r>
            <a:r>
              <a:rPr lang="en-US" altLang="zh-CN" dirty="0"/>
              <a:t>/sss_true.p12"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keystorePass</a:t>
            </a:r>
            <a:r>
              <a:rPr lang="en-US" altLang="zh-CN" dirty="0" smtClean="0"/>
              <a:t>=“12345678"</a:t>
            </a:r>
            <a:r>
              <a:rPr lang="zh-CN" altLang="en-US" dirty="0" smtClean="0"/>
              <a:t> </a:t>
            </a:r>
            <a:r>
              <a:rPr lang="en-US" altLang="zh-CN" dirty="0" smtClean="0"/>
              <a:t>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24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482</Words>
  <Application>Microsoft Office PowerPoint</Application>
  <PresentationFormat>全屏显示(4:3)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安卓客户端app与服务端http及https通信接口抓取数据方法及解决方案</vt:lpstr>
      <vt:lpstr>抓包工具fiddler介绍</vt:lpstr>
      <vt:lpstr>手机连上fiddler</vt:lpstr>
      <vt:lpstr>抓取并查看http通信接口数据</vt:lpstr>
      <vt:lpstr>手机安装fiddler假证书查看https数据</vt:lpstr>
      <vt:lpstr>防止代理安装假证书查看https接口解决方案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56</cp:revision>
  <dcterms:created xsi:type="dcterms:W3CDTF">2015-03-16T06:14:10Z</dcterms:created>
  <dcterms:modified xsi:type="dcterms:W3CDTF">2015-03-17T10:17:56Z</dcterms:modified>
</cp:coreProperties>
</file>