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metadata/thumbnail" Target="docProps/thumbnail0.jpeg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53" r:id="rId2"/>
    <p:sldId id="441" r:id="rId3"/>
    <p:sldId id="353" r:id="rId4"/>
    <p:sldId id="496" r:id="rId5"/>
    <p:sldId id="497" r:id="rId6"/>
    <p:sldId id="49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EBEB"/>
    <a:srgbClr val="376092"/>
    <a:srgbClr val="7F7F7F"/>
    <a:srgbClr val="825809"/>
    <a:srgbClr val="FFFFFF"/>
    <a:srgbClr val="4D822A"/>
    <a:srgbClr val="ABB1B0"/>
    <a:srgbClr val="ACACB0"/>
    <a:srgbClr val="A8A9B4"/>
    <a:srgbClr val="87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1" autoAdjust="0"/>
    <p:restoredTop sz="89404" autoAdjust="0"/>
  </p:normalViewPr>
  <p:slideViewPr>
    <p:cSldViewPr snapToGrid="0">
      <p:cViewPr varScale="1">
        <p:scale>
          <a:sx n="92" d="100"/>
          <a:sy n="92" d="100"/>
        </p:scale>
        <p:origin x="-211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2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smtClean="0">
                <a:latin typeface="Arial" pitchFamily="34" charset="0"/>
                <a:cs typeface="Arial" pitchFamily="34" charset="0"/>
              </a:rPr>
              <a:t>© Duarte Design, Inc. 2009</a:t>
            </a:r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7EAF2-1DE3-4AC2-BC82-3EF63BED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A8ED9-A90F-43A0-A471-4F79F54F87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© Duarte Design, Inc.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9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 view this presentation, first, turn up your volume and second,</a:t>
            </a:r>
            <a:r>
              <a:rPr lang="en-US" baseline="0" smtClean="0"/>
              <a:t> launch the self-running slide show.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 view this presentation, first, turn up your volume and second,</a:t>
            </a:r>
            <a:r>
              <a:rPr lang="en-US" baseline="0" smtClean="0"/>
              <a:t> launch the self-running slide show.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…global causes.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For more information,</a:t>
            </a:r>
            <a:r>
              <a:rPr lang="en-US" baseline="0" smtClean="0"/>
              <a:t> go to www.duarte.com or email us at fiverules@duarte.com.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1024" y="2130425"/>
            <a:ext cx="4067175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1024" y="3886200"/>
            <a:ext cx="3381376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4571"/>
            <a:ext cx="4619625" cy="4486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12-7-6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12-7-6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12-7-6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12-7-6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12-7-6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12-7-6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12-7-6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12-7-6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12-7-6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12-7-6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jpeg"/><Relationship Id="rId14" Type="http://schemas.openxmlformats.org/officeDocument/2006/relationships/image" Target="../media/image16.jpe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4571"/>
            <a:ext cx="6350000" cy="6166701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614948" y="2339474"/>
            <a:ext cx="32630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TOP </a:t>
            </a:r>
            <a:r>
              <a:rPr kumimoji="1" lang="en-US" altLang="zh-CN" sz="3200" dirty="0"/>
              <a:t>H</a:t>
            </a:r>
            <a:r>
              <a:rPr kumimoji="1" lang="en-US" altLang="zh-CN" sz="3200" dirty="0" smtClean="0"/>
              <a:t>acker Group</a:t>
            </a:r>
            <a:endParaRPr kumimoji="1" lang="zh-CN" altLang="en-US" sz="3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26632" y="3892708"/>
            <a:ext cx="6617368" cy="2965292"/>
          </a:xfrm>
          <a:prstGeom prst="rect">
            <a:avLst/>
          </a:prstGeom>
          <a:noFill/>
        </p:spPr>
      </p:pic>
      <p:sp>
        <p:nvSpPr>
          <p:cNvPr id="20" name="Rectangle 210"/>
          <p:cNvSpPr txBox="1">
            <a:spLocks noChangeArrowheads="1"/>
          </p:cNvSpPr>
          <p:nvPr/>
        </p:nvSpPr>
        <p:spPr bwMode="auto">
          <a:xfrm>
            <a:off x="632996" y="1886202"/>
            <a:ext cx="34147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zh-CN" altLang="en-US" sz="2200" dirty="0" smtClean="0">
                <a:solidFill>
                  <a:schemeClr val="bg1"/>
                </a:solidFill>
                <a:latin typeface="Arial" pitchFamily="34" charset="0"/>
                <a:ea typeface="Arial" charset="0"/>
                <a:cs typeface="Arial" pitchFamily="34" charset="0"/>
              </a:rPr>
              <a:t>用你的手体会开放平台</a:t>
            </a:r>
            <a:endParaRPr lang="en-US" sz="22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  <a:p>
            <a:pPr>
              <a:buFont typeface="Arial" charset="0"/>
              <a:buNone/>
            </a:pPr>
            <a:endParaRPr lang="en-US" sz="22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21" name="Rectangle 210"/>
          <p:cNvSpPr txBox="1">
            <a:spLocks noChangeArrowheads="1"/>
          </p:cNvSpPr>
          <p:nvPr/>
        </p:nvSpPr>
        <p:spPr bwMode="auto">
          <a:xfrm>
            <a:off x="632996" y="1560765"/>
            <a:ext cx="317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sz="2000" dirty="0" smtClean="0">
                <a:solidFill>
                  <a:schemeClr val="accent1"/>
                </a:solidFill>
                <a:latin typeface="Arial" pitchFamily="34" charset="0"/>
                <a:ea typeface="Arial" charset="0"/>
                <a:cs typeface="Arial" pitchFamily="34" charset="0"/>
              </a:rPr>
              <a:t>FIRST</a:t>
            </a:r>
            <a:endParaRPr lang="en-US" sz="2000" dirty="0">
              <a:solidFill>
                <a:schemeClr val="accent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22" name="Rectangle 210"/>
          <p:cNvSpPr txBox="1">
            <a:spLocks noChangeArrowheads="1"/>
          </p:cNvSpPr>
          <p:nvPr/>
        </p:nvSpPr>
        <p:spPr bwMode="auto">
          <a:xfrm>
            <a:off x="632996" y="3000627"/>
            <a:ext cx="3849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zh-CN" altLang="en-US" sz="2200" dirty="0" smtClean="0">
                <a:solidFill>
                  <a:schemeClr val="bg1"/>
                </a:solidFill>
                <a:latin typeface="Arial" pitchFamily="34" charset="0"/>
                <a:ea typeface="Arial" charset="0"/>
                <a:cs typeface="Arial" pitchFamily="34" charset="0"/>
              </a:rPr>
              <a:t>让你有机会什么都懂一点</a:t>
            </a:r>
            <a:endParaRPr lang="en-US" sz="22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23" name="Rectangle 210"/>
          <p:cNvSpPr txBox="1">
            <a:spLocks noChangeArrowheads="1"/>
          </p:cNvSpPr>
          <p:nvPr/>
        </p:nvSpPr>
        <p:spPr bwMode="auto">
          <a:xfrm>
            <a:off x="632996" y="2675190"/>
            <a:ext cx="317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sz="2000" dirty="0" smtClean="0">
                <a:solidFill>
                  <a:schemeClr val="accent1"/>
                </a:solidFill>
                <a:latin typeface="Arial" pitchFamily="34" charset="0"/>
                <a:ea typeface="Arial" charset="0"/>
                <a:cs typeface="Arial" pitchFamily="34" charset="0"/>
              </a:rPr>
              <a:t>SECOND</a:t>
            </a:r>
            <a:endParaRPr lang="en-US" sz="2000" dirty="0">
              <a:solidFill>
                <a:schemeClr val="accent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26" name="Rectangle 210"/>
          <p:cNvSpPr txBox="1">
            <a:spLocks noChangeArrowheads="1"/>
          </p:cNvSpPr>
          <p:nvPr/>
        </p:nvSpPr>
        <p:spPr bwMode="auto">
          <a:xfrm>
            <a:off x="673100" y="555625"/>
            <a:ext cx="34147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Arial" pitchFamily="34" charset="0"/>
                <a:ea typeface="Arial" charset="0"/>
                <a:cs typeface="Arial" pitchFamily="34" charset="0"/>
              </a:rPr>
              <a:t>想干嘛？！</a:t>
            </a:r>
            <a:r>
              <a:rPr lang="en-US" altLang="zh-CN" sz="2800" dirty="0" smtClean="0">
                <a:solidFill>
                  <a:schemeClr val="bg1"/>
                </a:solidFill>
                <a:latin typeface="Arial" pitchFamily="34" charset="0"/>
                <a:ea typeface="Arial" charset="0"/>
                <a:cs typeface="Arial" pitchFamily="34" charset="0"/>
              </a:rPr>
              <a:t>…</a:t>
            </a:r>
            <a:endParaRPr lang="en-US" sz="28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11" name="Rectangle 210"/>
          <p:cNvSpPr txBox="1">
            <a:spLocks noChangeArrowheads="1"/>
          </p:cNvSpPr>
          <p:nvPr/>
        </p:nvSpPr>
        <p:spPr bwMode="auto">
          <a:xfrm>
            <a:off x="4515185" y="2604922"/>
            <a:ext cx="3849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zh-CN" altLang="en-US" sz="2200" dirty="0" smtClean="0">
                <a:solidFill>
                  <a:schemeClr val="bg1"/>
                </a:solidFill>
                <a:latin typeface="Arial" pitchFamily="34" charset="0"/>
                <a:ea typeface="Arial" charset="0"/>
                <a:cs typeface="Arial" pitchFamily="34" charset="0"/>
              </a:rPr>
              <a:t>帮助淘宝的兄弟团队，帮助我们自己</a:t>
            </a:r>
            <a:endParaRPr lang="en-US" sz="22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12" name="Rectangle 210"/>
          <p:cNvSpPr txBox="1">
            <a:spLocks noChangeArrowheads="1"/>
          </p:cNvSpPr>
          <p:nvPr/>
        </p:nvSpPr>
        <p:spPr bwMode="auto">
          <a:xfrm>
            <a:off x="4515185" y="2279485"/>
            <a:ext cx="317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altLang="zh-CN" sz="2000" dirty="0" smtClean="0">
                <a:solidFill>
                  <a:schemeClr val="accent1"/>
                </a:solidFill>
                <a:latin typeface="Arial" pitchFamily="34" charset="0"/>
                <a:ea typeface="Arial" charset="0"/>
                <a:cs typeface="Arial" pitchFamily="34" charset="0"/>
              </a:rPr>
              <a:t>THIRD</a:t>
            </a:r>
            <a:endParaRPr lang="en-US" sz="2000" dirty="0">
              <a:solidFill>
                <a:schemeClr val="accent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055414">
            <a:off x="694473" y="2473366"/>
            <a:ext cx="781378" cy="74339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4825" y="1923520"/>
            <a:ext cx="1066800" cy="101494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43525" y="1804987"/>
            <a:ext cx="438150" cy="79057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00662" y="2081212"/>
            <a:ext cx="923925" cy="71437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sp>
        <p:nvSpPr>
          <p:cNvPr id="22" name="Freeform 21"/>
          <p:cNvSpPr/>
          <p:nvPr/>
        </p:nvSpPr>
        <p:spPr bwMode="auto">
          <a:xfrm>
            <a:off x="1297577" y="4859382"/>
            <a:ext cx="635726" cy="322217"/>
          </a:xfrm>
          <a:custGeom>
            <a:avLst/>
            <a:gdLst>
              <a:gd name="connsiteX0" fmla="*/ 513806 w 513806"/>
              <a:gd name="connsiteY0" fmla="*/ 243840 h 243840"/>
              <a:gd name="connsiteX1" fmla="*/ 383177 w 513806"/>
              <a:gd name="connsiteY1" fmla="*/ 235131 h 243840"/>
              <a:gd name="connsiteX2" fmla="*/ 339634 w 513806"/>
              <a:gd name="connsiteY2" fmla="*/ 226423 h 243840"/>
              <a:gd name="connsiteX3" fmla="*/ 174172 w 513806"/>
              <a:gd name="connsiteY3" fmla="*/ 209006 h 243840"/>
              <a:gd name="connsiteX4" fmla="*/ 191589 w 513806"/>
              <a:gd name="connsiteY4" fmla="*/ 156754 h 243840"/>
              <a:gd name="connsiteX5" fmla="*/ 165463 w 513806"/>
              <a:gd name="connsiteY5" fmla="*/ 139337 h 243840"/>
              <a:gd name="connsiteX6" fmla="*/ 0 w 513806"/>
              <a:gd name="connsiteY6" fmla="*/ 121920 h 243840"/>
              <a:gd name="connsiteX7" fmla="*/ 26126 w 513806"/>
              <a:gd name="connsiteY7" fmla="*/ 43543 h 243840"/>
              <a:gd name="connsiteX8" fmla="*/ 78377 w 513806"/>
              <a:gd name="connsiteY8" fmla="*/ 26126 h 243840"/>
              <a:gd name="connsiteX9" fmla="*/ 130629 w 513806"/>
              <a:gd name="connsiteY9" fmla="*/ 8708 h 243840"/>
              <a:gd name="connsiteX10" fmla="*/ 156754 w 513806"/>
              <a:gd name="connsiteY10" fmla="*/ 0 h 243840"/>
              <a:gd name="connsiteX11" fmla="*/ 130629 w 513806"/>
              <a:gd name="connsiteY11" fmla="*/ 17417 h 243840"/>
              <a:gd name="connsiteX12" fmla="*/ 113212 w 513806"/>
              <a:gd name="connsiteY12" fmla="*/ 26126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3806" h="243840">
                <a:moveTo>
                  <a:pt x="513806" y="243840"/>
                </a:moveTo>
                <a:cubicBezTo>
                  <a:pt x="470263" y="240937"/>
                  <a:pt x="426600" y="239473"/>
                  <a:pt x="383177" y="235131"/>
                </a:cubicBezTo>
                <a:cubicBezTo>
                  <a:pt x="368449" y="233658"/>
                  <a:pt x="354264" y="228674"/>
                  <a:pt x="339634" y="226423"/>
                </a:cubicBezTo>
                <a:cubicBezTo>
                  <a:pt x="284647" y="217964"/>
                  <a:pt x="229572" y="214042"/>
                  <a:pt x="174172" y="209006"/>
                </a:cubicBezTo>
                <a:cubicBezTo>
                  <a:pt x="179978" y="191589"/>
                  <a:pt x="206865" y="166938"/>
                  <a:pt x="191589" y="156754"/>
                </a:cubicBezTo>
                <a:cubicBezTo>
                  <a:pt x="182880" y="150948"/>
                  <a:pt x="175083" y="143460"/>
                  <a:pt x="165463" y="139337"/>
                </a:cubicBezTo>
                <a:cubicBezTo>
                  <a:pt x="126367" y="122581"/>
                  <a:pt x="3746" y="122170"/>
                  <a:pt x="0" y="121920"/>
                </a:cubicBezTo>
                <a:cubicBezTo>
                  <a:pt x="2956" y="104185"/>
                  <a:pt x="3344" y="57782"/>
                  <a:pt x="26126" y="43543"/>
                </a:cubicBezTo>
                <a:cubicBezTo>
                  <a:pt x="41695" y="33813"/>
                  <a:pt x="60960" y="31932"/>
                  <a:pt x="78377" y="26126"/>
                </a:cubicBezTo>
                <a:lnTo>
                  <a:pt x="130629" y="8708"/>
                </a:lnTo>
                <a:lnTo>
                  <a:pt x="156754" y="0"/>
                </a:lnTo>
                <a:cubicBezTo>
                  <a:pt x="156754" y="0"/>
                  <a:pt x="139604" y="12032"/>
                  <a:pt x="130629" y="17417"/>
                </a:cubicBezTo>
                <a:cubicBezTo>
                  <a:pt x="125063" y="20757"/>
                  <a:pt x="119018" y="23223"/>
                  <a:pt x="113212" y="26126"/>
                </a:cubicBez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 bwMode="auto">
          <a:xfrm rot="467444">
            <a:off x="5382808" y="4493623"/>
            <a:ext cx="199391" cy="200297"/>
          </a:xfrm>
          <a:custGeom>
            <a:avLst/>
            <a:gdLst>
              <a:gd name="connsiteX0" fmla="*/ 78487 w 261367"/>
              <a:gd name="connsiteY0" fmla="*/ 243888 h 243888"/>
              <a:gd name="connsiteX1" fmla="*/ 34944 w 261367"/>
              <a:gd name="connsiteY1" fmla="*/ 235180 h 243888"/>
              <a:gd name="connsiteX2" fmla="*/ 109 w 261367"/>
              <a:gd name="connsiteY2" fmla="*/ 226471 h 243888"/>
              <a:gd name="connsiteX3" fmla="*/ 69778 w 261367"/>
              <a:gd name="connsiteY3" fmla="*/ 174220 h 243888"/>
              <a:gd name="connsiteX4" fmla="*/ 174281 w 261367"/>
              <a:gd name="connsiteY4" fmla="*/ 156803 h 243888"/>
              <a:gd name="connsiteX5" fmla="*/ 191698 w 261367"/>
              <a:gd name="connsiteY5" fmla="*/ 139385 h 243888"/>
              <a:gd name="connsiteX6" fmla="*/ 217824 w 261367"/>
              <a:gd name="connsiteY6" fmla="*/ 121968 h 243888"/>
              <a:gd name="connsiteX7" fmla="*/ 182989 w 261367"/>
              <a:gd name="connsiteY7" fmla="*/ 104551 h 243888"/>
              <a:gd name="connsiteX8" fmla="*/ 148155 w 261367"/>
              <a:gd name="connsiteY8" fmla="*/ 95843 h 243888"/>
              <a:gd name="connsiteX9" fmla="*/ 122029 w 261367"/>
              <a:gd name="connsiteY9" fmla="*/ 87134 h 243888"/>
              <a:gd name="connsiteX10" fmla="*/ 130738 w 261367"/>
              <a:gd name="connsiteY10" fmla="*/ 43591 h 243888"/>
              <a:gd name="connsiteX11" fmla="*/ 174281 w 261367"/>
              <a:gd name="connsiteY11" fmla="*/ 8757 h 243888"/>
              <a:gd name="connsiteX12" fmla="*/ 261367 w 261367"/>
              <a:gd name="connsiteY12" fmla="*/ 48 h 24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1367" h="243888">
                <a:moveTo>
                  <a:pt x="78487" y="243888"/>
                </a:moveTo>
                <a:cubicBezTo>
                  <a:pt x="63973" y="240985"/>
                  <a:pt x="49393" y="238391"/>
                  <a:pt x="34944" y="235180"/>
                </a:cubicBezTo>
                <a:cubicBezTo>
                  <a:pt x="23260" y="232584"/>
                  <a:pt x="-1859" y="238277"/>
                  <a:pt x="109" y="226471"/>
                </a:cubicBezTo>
                <a:cubicBezTo>
                  <a:pt x="4666" y="199125"/>
                  <a:pt x="44517" y="179272"/>
                  <a:pt x="69778" y="174220"/>
                </a:cubicBezTo>
                <a:cubicBezTo>
                  <a:pt x="104407" y="167294"/>
                  <a:pt x="174281" y="156803"/>
                  <a:pt x="174281" y="156803"/>
                </a:cubicBezTo>
                <a:cubicBezTo>
                  <a:pt x="180087" y="150997"/>
                  <a:pt x="185287" y="144514"/>
                  <a:pt x="191698" y="139385"/>
                </a:cubicBezTo>
                <a:cubicBezTo>
                  <a:pt x="199871" y="132847"/>
                  <a:pt x="220363" y="132122"/>
                  <a:pt x="217824" y="121968"/>
                </a:cubicBezTo>
                <a:cubicBezTo>
                  <a:pt x="214675" y="109373"/>
                  <a:pt x="195145" y="109109"/>
                  <a:pt x="182989" y="104551"/>
                </a:cubicBezTo>
                <a:cubicBezTo>
                  <a:pt x="171782" y="100349"/>
                  <a:pt x="159663" y="99131"/>
                  <a:pt x="148155" y="95843"/>
                </a:cubicBezTo>
                <a:cubicBezTo>
                  <a:pt x="139328" y="93321"/>
                  <a:pt x="130738" y="90037"/>
                  <a:pt x="122029" y="87134"/>
                </a:cubicBezTo>
                <a:cubicBezTo>
                  <a:pt x="124932" y="72620"/>
                  <a:pt x="125541" y="57450"/>
                  <a:pt x="130738" y="43591"/>
                </a:cubicBezTo>
                <a:cubicBezTo>
                  <a:pt x="140379" y="17881"/>
                  <a:pt x="149511" y="13711"/>
                  <a:pt x="174281" y="8757"/>
                </a:cubicBezTo>
                <a:cubicBezTo>
                  <a:pt x="223985" y="-1184"/>
                  <a:pt x="223148" y="48"/>
                  <a:pt x="261367" y="48"/>
                </a:cubicBezTo>
              </a:path>
            </a:pathLst>
          </a:custGeom>
          <a:noFill/>
          <a:ln w="1905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 bwMode="auto">
          <a:xfrm>
            <a:off x="858554" y="4598123"/>
            <a:ext cx="4950063" cy="853327"/>
          </a:xfrm>
          <a:custGeom>
            <a:avLst/>
            <a:gdLst>
              <a:gd name="connsiteX0" fmla="*/ 914400 w 5172891"/>
              <a:gd name="connsiteY0" fmla="*/ 844732 h 844732"/>
              <a:gd name="connsiteX1" fmla="*/ 853440 w 5172891"/>
              <a:gd name="connsiteY1" fmla="*/ 836023 h 844732"/>
              <a:gd name="connsiteX2" fmla="*/ 809897 w 5172891"/>
              <a:gd name="connsiteY2" fmla="*/ 827314 h 844732"/>
              <a:gd name="connsiteX3" fmla="*/ 383177 w 5172891"/>
              <a:gd name="connsiteY3" fmla="*/ 809897 h 844732"/>
              <a:gd name="connsiteX4" fmla="*/ 130628 w 5172891"/>
              <a:gd name="connsiteY4" fmla="*/ 801189 h 844732"/>
              <a:gd name="connsiteX5" fmla="*/ 69668 w 5172891"/>
              <a:gd name="connsiteY5" fmla="*/ 783772 h 844732"/>
              <a:gd name="connsiteX6" fmla="*/ 52251 w 5172891"/>
              <a:gd name="connsiteY6" fmla="*/ 766354 h 844732"/>
              <a:gd name="connsiteX7" fmla="*/ 0 w 5172891"/>
              <a:gd name="connsiteY7" fmla="*/ 740229 h 844732"/>
              <a:gd name="connsiteX8" fmla="*/ 26125 w 5172891"/>
              <a:gd name="connsiteY8" fmla="*/ 722812 h 844732"/>
              <a:gd name="connsiteX9" fmla="*/ 60960 w 5172891"/>
              <a:gd name="connsiteY9" fmla="*/ 714103 h 844732"/>
              <a:gd name="connsiteX10" fmla="*/ 209005 w 5172891"/>
              <a:gd name="connsiteY10" fmla="*/ 696686 h 844732"/>
              <a:gd name="connsiteX11" fmla="*/ 269965 w 5172891"/>
              <a:gd name="connsiteY11" fmla="*/ 670560 h 844732"/>
              <a:gd name="connsiteX12" fmla="*/ 330925 w 5172891"/>
              <a:gd name="connsiteY12" fmla="*/ 644434 h 844732"/>
              <a:gd name="connsiteX13" fmla="*/ 418011 w 5172891"/>
              <a:gd name="connsiteY13" fmla="*/ 635726 h 844732"/>
              <a:gd name="connsiteX14" fmla="*/ 705394 w 5172891"/>
              <a:gd name="connsiteY14" fmla="*/ 618309 h 844732"/>
              <a:gd name="connsiteX15" fmla="*/ 731520 w 5172891"/>
              <a:gd name="connsiteY15" fmla="*/ 600892 h 844732"/>
              <a:gd name="connsiteX16" fmla="*/ 783771 w 5172891"/>
              <a:gd name="connsiteY16" fmla="*/ 583474 h 844732"/>
              <a:gd name="connsiteX17" fmla="*/ 1088571 w 5172891"/>
              <a:gd name="connsiteY17" fmla="*/ 574766 h 844732"/>
              <a:gd name="connsiteX18" fmla="*/ 1114697 w 5172891"/>
              <a:gd name="connsiteY18" fmla="*/ 566057 h 844732"/>
              <a:gd name="connsiteX19" fmla="*/ 1158240 w 5172891"/>
              <a:gd name="connsiteY19" fmla="*/ 531223 h 844732"/>
              <a:gd name="connsiteX20" fmla="*/ 1175657 w 5172891"/>
              <a:gd name="connsiteY20" fmla="*/ 496389 h 844732"/>
              <a:gd name="connsiteX21" fmla="*/ 1201782 w 5172891"/>
              <a:gd name="connsiteY21" fmla="*/ 487680 h 844732"/>
              <a:gd name="connsiteX22" fmla="*/ 1254034 w 5172891"/>
              <a:gd name="connsiteY22" fmla="*/ 452846 h 844732"/>
              <a:gd name="connsiteX23" fmla="*/ 1280160 w 5172891"/>
              <a:gd name="connsiteY23" fmla="*/ 444137 h 844732"/>
              <a:gd name="connsiteX24" fmla="*/ 1314994 w 5172891"/>
              <a:gd name="connsiteY24" fmla="*/ 426720 h 844732"/>
              <a:gd name="connsiteX25" fmla="*/ 1358537 w 5172891"/>
              <a:gd name="connsiteY25" fmla="*/ 418012 h 844732"/>
              <a:gd name="connsiteX26" fmla="*/ 1410788 w 5172891"/>
              <a:gd name="connsiteY26" fmla="*/ 409303 h 844732"/>
              <a:gd name="connsiteX27" fmla="*/ 1436914 w 5172891"/>
              <a:gd name="connsiteY27" fmla="*/ 400594 h 844732"/>
              <a:gd name="connsiteX28" fmla="*/ 1985554 w 5172891"/>
              <a:gd name="connsiteY28" fmla="*/ 391886 h 844732"/>
              <a:gd name="connsiteX29" fmla="*/ 2429691 w 5172891"/>
              <a:gd name="connsiteY29" fmla="*/ 383177 h 844732"/>
              <a:gd name="connsiteX30" fmla="*/ 2481942 w 5172891"/>
              <a:gd name="connsiteY30" fmla="*/ 374469 h 844732"/>
              <a:gd name="connsiteX31" fmla="*/ 2508068 w 5172891"/>
              <a:gd name="connsiteY31" fmla="*/ 365760 h 844732"/>
              <a:gd name="connsiteX32" fmla="*/ 2542902 w 5172891"/>
              <a:gd name="connsiteY32" fmla="*/ 357052 h 844732"/>
              <a:gd name="connsiteX33" fmla="*/ 2595154 w 5172891"/>
              <a:gd name="connsiteY33" fmla="*/ 339634 h 844732"/>
              <a:gd name="connsiteX34" fmla="*/ 2769325 w 5172891"/>
              <a:gd name="connsiteY34" fmla="*/ 322217 h 844732"/>
              <a:gd name="connsiteX35" fmla="*/ 2865120 w 5172891"/>
              <a:gd name="connsiteY35" fmla="*/ 304800 h 844732"/>
              <a:gd name="connsiteX36" fmla="*/ 2899954 w 5172891"/>
              <a:gd name="connsiteY36" fmla="*/ 296092 h 844732"/>
              <a:gd name="connsiteX37" fmla="*/ 3143794 w 5172891"/>
              <a:gd name="connsiteY37" fmla="*/ 287383 h 844732"/>
              <a:gd name="connsiteX38" fmla="*/ 3300548 w 5172891"/>
              <a:gd name="connsiteY38" fmla="*/ 252549 h 844732"/>
              <a:gd name="connsiteX39" fmla="*/ 3413760 w 5172891"/>
              <a:gd name="connsiteY39" fmla="*/ 235132 h 844732"/>
              <a:gd name="connsiteX40" fmla="*/ 3500845 w 5172891"/>
              <a:gd name="connsiteY40" fmla="*/ 209006 h 844732"/>
              <a:gd name="connsiteX41" fmla="*/ 3596640 w 5172891"/>
              <a:gd name="connsiteY41" fmla="*/ 174172 h 844732"/>
              <a:gd name="connsiteX42" fmla="*/ 3631474 w 5172891"/>
              <a:gd name="connsiteY42" fmla="*/ 165463 h 844732"/>
              <a:gd name="connsiteX43" fmla="*/ 3779520 w 5172891"/>
              <a:gd name="connsiteY43" fmla="*/ 148046 h 844732"/>
              <a:gd name="connsiteX44" fmla="*/ 4032068 w 5172891"/>
              <a:gd name="connsiteY44" fmla="*/ 139337 h 844732"/>
              <a:gd name="connsiteX45" fmla="*/ 4084320 w 5172891"/>
              <a:gd name="connsiteY45" fmla="*/ 113212 h 844732"/>
              <a:gd name="connsiteX46" fmla="*/ 4093028 w 5172891"/>
              <a:gd name="connsiteY46" fmla="*/ 87086 h 844732"/>
              <a:gd name="connsiteX47" fmla="*/ 4119154 w 5172891"/>
              <a:gd name="connsiteY47" fmla="*/ 69669 h 844732"/>
              <a:gd name="connsiteX48" fmla="*/ 4145280 w 5172891"/>
              <a:gd name="connsiteY48" fmla="*/ 43543 h 844732"/>
              <a:gd name="connsiteX49" fmla="*/ 4188822 w 5172891"/>
              <a:gd name="connsiteY49" fmla="*/ 34834 h 844732"/>
              <a:gd name="connsiteX50" fmla="*/ 4249782 w 5172891"/>
              <a:gd name="connsiteY50" fmla="*/ 8709 h 844732"/>
              <a:gd name="connsiteX51" fmla="*/ 4275908 w 5172891"/>
              <a:gd name="connsiteY51" fmla="*/ 0 h 844732"/>
              <a:gd name="connsiteX52" fmla="*/ 4537165 w 5172891"/>
              <a:gd name="connsiteY52" fmla="*/ 8709 h 844732"/>
              <a:gd name="connsiteX53" fmla="*/ 4720045 w 5172891"/>
              <a:gd name="connsiteY53" fmla="*/ 26126 h 844732"/>
              <a:gd name="connsiteX54" fmla="*/ 5111931 w 5172891"/>
              <a:gd name="connsiteY54" fmla="*/ 34834 h 844732"/>
              <a:gd name="connsiteX55" fmla="*/ 5129348 w 5172891"/>
              <a:gd name="connsiteY55" fmla="*/ 52252 h 844732"/>
              <a:gd name="connsiteX56" fmla="*/ 5146765 w 5172891"/>
              <a:gd name="connsiteY56" fmla="*/ 87086 h 844732"/>
              <a:gd name="connsiteX57" fmla="*/ 5172891 w 5172891"/>
              <a:gd name="connsiteY57" fmla="*/ 104503 h 844732"/>
              <a:gd name="connsiteX58" fmla="*/ 5111931 w 5172891"/>
              <a:gd name="connsiteY58" fmla="*/ 139337 h 844732"/>
              <a:gd name="connsiteX59" fmla="*/ 5059680 w 5172891"/>
              <a:gd name="connsiteY59" fmla="*/ 156754 h 844732"/>
              <a:gd name="connsiteX60" fmla="*/ 4894217 w 5172891"/>
              <a:gd name="connsiteY60" fmla="*/ 174172 h 844732"/>
              <a:gd name="connsiteX61" fmla="*/ 4728754 w 5172891"/>
              <a:gd name="connsiteY61" fmla="*/ 191589 h 844732"/>
              <a:gd name="connsiteX62" fmla="*/ 4319451 w 5172891"/>
              <a:gd name="connsiteY62" fmla="*/ 200297 h 844732"/>
              <a:gd name="connsiteX63" fmla="*/ 4136571 w 5172891"/>
              <a:gd name="connsiteY63" fmla="*/ 209006 h 844732"/>
              <a:gd name="connsiteX64" fmla="*/ 4075611 w 5172891"/>
              <a:gd name="connsiteY64" fmla="*/ 226423 h 844732"/>
              <a:gd name="connsiteX65" fmla="*/ 3988525 w 5172891"/>
              <a:gd name="connsiteY65" fmla="*/ 269966 h 844732"/>
              <a:gd name="connsiteX66" fmla="*/ 3918857 w 5172891"/>
              <a:gd name="connsiteY66" fmla="*/ 287383 h 844732"/>
              <a:gd name="connsiteX67" fmla="*/ 3831771 w 5172891"/>
              <a:gd name="connsiteY67" fmla="*/ 304800 h 844732"/>
              <a:gd name="connsiteX68" fmla="*/ 3744685 w 5172891"/>
              <a:gd name="connsiteY68" fmla="*/ 348343 h 844732"/>
              <a:gd name="connsiteX69" fmla="*/ 3709851 w 5172891"/>
              <a:gd name="connsiteY69" fmla="*/ 365760 h 844732"/>
              <a:gd name="connsiteX70" fmla="*/ 3657600 w 5172891"/>
              <a:gd name="connsiteY70" fmla="*/ 383177 h 844732"/>
              <a:gd name="connsiteX71" fmla="*/ 3553097 w 5172891"/>
              <a:gd name="connsiteY71" fmla="*/ 418012 h 844732"/>
              <a:gd name="connsiteX72" fmla="*/ 3474720 w 5172891"/>
              <a:gd name="connsiteY72" fmla="*/ 426720 h 844732"/>
              <a:gd name="connsiteX73" fmla="*/ 3108960 w 5172891"/>
              <a:gd name="connsiteY73" fmla="*/ 452846 h 844732"/>
              <a:gd name="connsiteX74" fmla="*/ 2978331 w 5172891"/>
              <a:gd name="connsiteY74" fmla="*/ 461554 h 844732"/>
              <a:gd name="connsiteX75" fmla="*/ 2847702 w 5172891"/>
              <a:gd name="connsiteY75" fmla="*/ 487680 h 844732"/>
              <a:gd name="connsiteX76" fmla="*/ 2804160 w 5172891"/>
              <a:gd name="connsiteY76" fmla="*/ 505097 h 844732"/>
              <a:gd name="connsiteX77" fmla="*/ 2673531 w 5172891"/>
              <a:gd name="connsiteY77" fmla="*/ 513806 h 844732"/>
              <a:gd name="connsiteX78" fmla="*/ 2621280 w 5172891"/>
              <a:gd name="connsiteY78" fmla="*/ 522514 h 844732"/>
              <a:gd name="connsiteX79" fmla="*/ 2473234 w 5172891"/>
              <a:gd name="connsiteY79" fmla="*/ 539932 h 844732"/>
              <a:gd name="connsiteX80" fmla="*/ 2386148 w 5172891"/>
              <a:gd name="connsiteY80" fmla="*/ 557349 h 844732"/>
              <a:gd name="connsiteX81" fmla="*/ 2333897 w 5172891"/>
              <a:gd name="connsiteY81" fmla="*/ 574766 h 844732"/>
              <a:gd name="connsiteX82" fmla="*/ 2264228 w 5172891"/>
              <a:gd name="connsiteY82" fmla="*/ 592183 h 844732"/>
              <a:gd name="connsiteX83" fmla="*/ 2211977 w 5172891"/>
              <a:gd name="connsiteY83" fmla="*/ 618309 h 844732"/>
              <a:gd name="connsiteX84" fmla="*/ 2177142 w 5172891"/>
              <a:gd name="connsiteY84" fmla="*/ 635726 h 844732"/>
              <a:gd name="connsiteX85" fmla="*/ 2116182 w 5172891"/>
              <a:gd name="connsiteY85" fmla="*/ 653143 h 844732"/>
              <a:gd name="connsiteX86" fmla="*/ 2081348 w 5172891"/>
              <a:gd name="connsiteY86" fmla="*/ 670560 h 844732"/>
              <a:gd name="connsiteX87" fmla="*/ 1933302 w 5172891"/>
              <a:gd name="connsiteY87" fmla="*/ 679269 h 844732"/>
              <a:gd name="connsiteX88" fmla="*/ 1863634 w 5172891"/>
              <a:gd name="connsiteY88" fmla="*/ 696686 h 844732"/>
              <a:gd name="connsiteX89" fmla="*/ 1828800 w 5172891"/>
              <a:gd name="connsiteY89" fmla="*/ 705394 h 844732"/>
              <a:gd name="connsiteX90" fmla="*/ 1750422 w 5172891"/>
              <a:gd name="connsiteY90" fmla="*/ 714103 h 844732"/>
              <a:gd name="connsiteX91" fmla="*/ 1689462 w 5172891"/>
              <a:gd name="connsiteY91" fmla="*/ 722812 h 844732"/>
              <a:gd name="connsiteX92" fmla="*/ 1271451 w 5172891"/>
              <a:gd name="connsiteY92" fmla="*/ 731520 h 844732"/>
              <a:gd name="connsiteX93" fmla="*/ 1166948 w 5172891"/>
              <a:gd name="connsiteY93" fmla="*/ 757646 h 844732"/>
              <a:gd name="connsiteX94" fmla="*/ 1097280 w 5172891"/>
              <a:gd name="connsiteY94" fmla="*/ 783772 h 844732"/>
              <a:gd name="connsiteX95" fmla="*/ 1071154 w 5172891"/>
              <a:gd name="connsiteY95" fmla="*/ 792480 h 844732"/>
              <a:gd name="connsiteX96" fmla="*/ 635725 w 5172891"/>
              <a:gd name="connsiteY96" fmla="*/ 801189 h 84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5172891" h="844732">
                <a:moveTo>
                  <a:pt x="914400" y="844732"/>
                </a:moveTo>
                <a:cubicBezTo>
                  <a:pt x="894080" y="841829"/>
                  <a:pt x="873687" y="839398"/>
                  <a:pt x="853440" y="836023"/>
                </a:cubicBezTo>
                <a:cubicBezTo>
                  <a:pt x="838840" y="833589"/>
                  <a:pt x="824597" y="829043"/>
                  <a:pt x="809897" y="827314"/>
                </a:cubicBezTo>
                <a:cubicBezTo>
                  <a:pt x="677095" y="811690"/>
                  <a:pt x="498198" y="813382"/>
                  <a:pt x="383177" y="809897"/>
                </a:cubicBezTo>
                <a:lnTo>
                  <a:pt x="130628" y="801189"/>
                </a:lnTo>
                <a:cubicBezTo>
                  <a:pt x="124127" y="799564"/>
                  <a:pt x="78588" y="789124"/>
                  <a:pt x="69668" y="783772"/>
                </a:cubicBezTo>
                <a:cubicBezTo>
                  <a:pt x="62627" y="779548"/>
                  <a:pt x="58662" y="771483"/>
                  <a:pt x="52251" y="766354"/>
                </a:cubicBezTo>
                <a:cubicBezTo>
                  <a:pt x="28135" y="747061"/>
                  <a:pt x="27593" y="749426"/>
                  <a:pt x="0" y="740229"/>
                </a:cubicBezTo>
                <a:cubicBezTo>
                  <a:pt x="8708" y="734423"/>
                  <a:pt x="16505" y="726935"/>
                  <a:pt x="26125" y="722812"/>
                </a:cubicBezTo>
                <a:cubicBezTo>
                  <a:pt x="37126" y="718097"/>
                  <a:pt x="49223" y="716450"/>
                  <a:pt x="60960" y="714103"/>
                </a:cubicBezTo>
                <a:cubicBezTo>
                  <a:pt x="119212" y="702452"/>
                  <a:pt x="142158" y="702763"/>
                  <a:pt x="209005" y="696686"/>
                </a:cubicBezTo>
                <a:cubicBezTo>
                  <a:pt x="324541" y="638920"/>
                  <a:pt x="180267" y="709002"/>
                  <a:pt x="269965" y="670560"/>
                </a:cubicBezTo>
                <a:cubicBezTo>
                  <a:pt x="288676" y="662541"/>
                  <a:pt x="309691" y="647701"/>
                  <a:pt x="330925" y="644434"/>
                </a:cubicBezTo>
                <a:cubicBezTo>
                  <a:pt x="359759" y="639998"/>
                  <a:pt x="388982" y="638629"/>
                  <a:pt x="418011" y="635726"/>
                </a:cubicBezTo>
                <a:cubicBezTo>
                  <a:pt x="533565" y="597206"/>
                  <a:pt x="370739" y="648731"/>
                  <a:pt x="705394" y="618309"/>
                </a:cubicBezTo>
                <a:cubicBezTo>
                  <a:pt x="715817" y="617361"/>
                  <a:pt x="721956" y="605143"/>
                  <a:pt x="731520" y="600892"/>
                </a:cubicBezTo>
                <a:cubicBezTo>
                  <a:pt x="748297" y="593435"/>
                  <a:pt x="765419" y="583998"/>
                  <a:pt x="783771" y="583474"/>
                </a:cubicBezTo>
                <a:lnTo>
                  <a:pt x="1088571" y="574766"/>
                </a:lnTo>
                <a:cubicBezTo>
                  <a:pt x="1097280" y="571863"/>
                  <a:pt x="1106486" y="570162"/>
                  <a:pt x="1114697" y="566057"/>
                </a:cubicBezTo>
                <a:cubicBezTo>
                  <a:pt x="1136666" y="555072"/>
                  <a:pt x="1142041" y="547422"/>
                  <a:pt x="1158240" y="531223"/>
                </a:cubicBezTo>
                <a:cubicBezTo>
                  <a:pt x="1164046" y="519612"/>
                  <a:pt x="1166478" y="505569"/>
                  <a:pt x="1175657" y="496389"/>
                </a:cubicBezTo>
                <a:cubicBezTo>
                  <a:pt x="1182148" y="489898"/>
                  <a:pt x="1193758" y="492138"/>
                  <a:pt x="1201782" y="487680"/>
                </a:cubicBezTo>
                <a:cubicBezTo>
                  <a:pt x="1220081" y="477514"/>
                  <a:pt x="1234175" y="459466"/>
                  <a:pt x="1254034" y="452846"/>
                </a:cubicBezTo>
                <a:cubicBezTo>
                  <a:pt x="1262743" y="449943"/>
                  <a:pt x="1271722" y="447753"/>
                  <a:pt x="1280160" y="444137"/>
                </a:cubicBezTo>
                <a:cubicBezTo>
                  <a:pt x="1292092" y="439023"/>
                  <a:pt x="1302678" y="430825"/>
                  <a:pt x="1314994" y="426720"/>
                </a:cubicBezTo>
                <a:cubicBezTo>
                  <a:pt x="1329036" y="422039"/>
                  <a:pt x="1343974" y="420660"/>
                  <a:pt x="1358537" y="418012"/>
                </a:cubicBezTo>
                <a:cubicBezTo>
                  <a:pt x="1375909" y="414853"/>
                  <a:pt x="1393551" y="413134"/>
                  <a:pt x="1410788" y="409303"/>
                </a:cubicBezTo>
                <a:cubicBezTo>
                  <a:pt x="1419749" y="407312"/>
                  <a:pt x="1427738" y="400872"/>
                  <a:pt x="1436914" y="400594"/>
                </a:cubicBezTo>
                <a:cubicBezTo>
                  <a:pt x="1619733" y="395054"/>
                  <a:pt x="1802679" y="395094"/>
                  <a:pt x="1985554" y="391886"/>
                </a:cubicBezTo>
                <a:lnTo>
                  <a:pt x="2429691" y="383177"/>
                </a:lnTo>
                <a:cubicBezTo>
                  <a:pt x="2447108" y="380274"/>
                  <a:pt x="2464705" y="378299"/>
                  <a:pt x="2481942" y="374469"/>
                </a:cubicBezTo>
                <a:cubicBezTo>
                  <a:pt x="2490903" y="372478"/>
                  <a:pt x="2499241" y="368282"/>
                  <a:pt x="2508068" y="365760"/>
                </a:cubicBezTo>
                <a:cubicBezTo>
                  <a:pt x="2519576" y="362472"/>
                  <a:pt x="2531438" y="360491"/>
                  <a:pt x="2542902" y="357052"/>
                </a:cubicBezTo>
                <a:cubicBezTo>
                  <a:pt x="2560487" y="351776"/>
                  <a:pt x="2577044" y="342652"/>
                  <a:pt x="2595154" y="339634"/>
                </a:cubicBezTo>
                <a:cubicBezTo>
                  <a:pt x="2687594" y="324228"/>
                  <a:pt x="2629793" y="332184"/>
                  <a:pt x="2769325" y="322217"/>
                </a:cubicBezTo>
                <a:cubicBezTo>
                  <a:pt x="2825378" y="303534"/>
                  <a:pt x="2766648" y="321212"/>
                  <a:pt x="2865120" y="304800"/>
                </a:cubicBezTo>
                <a:cubicBezTo>
                  <a:pt x="2876926" y="302832"/>
                  <a:pt x="2888009" y="296839"/>
                  <a:pt x="2899954" y="296092"/>
                </a:cubicBezTo>
                <a:cubicBezTo>
                  <a:pt x="2981127" y="291019"/>
                  <a:pt x="3062514" y="290286"/>
                  <a:pt x="3143794" y="287383"/>
                </a:cubicBezTo>
                <a:cubicBezTo>
                  <a:pt x="3247108" y="252944"/>
                  <a:pt x="3194801" y="264298"/>
                  <a:pt x="3300548" y="252549"/>
                </a:cubicBezTo>
                <a:cubicBezTo>
                  <a:pt x="3379151" y="232897"/>
                  <a:pt x="3283366" y="255192"/>
                  <a:pt x="3413760" y="235132"/>
                </a:cubicBezTo>
                <a:cubicBezTo>
                  <a:pt x="3438198" y="231372"/>
                  <a:pt x="3480507" y="215785"/>
                  <a:pt x="3500845" y="209006"/>
                </a:cubicBezTo>
                <a:cubicBezTo>
                  <a:pt x="3555754" y="167824"/>
                  <a:pt x="3516145" y="188807"/>
                  <a:pt x="3596640" y="174172"/>
                </a:cubicBezTo>
                <a:cubicBezTo>
                  <a:pt x="3608416" y="172031"/>
                  <a:pt x="3619698" y="167604"/>
                  <a:pt x="3631474" y="165463"/>
                </a:cubicBezTo>
                <a:cubicBezTo>
                  <a:pt x="3666274" y="159135"/>
                  <a:pt x="3750236" y="149548"/>
                  <a:pt x="3779520" y="148046"/>
                </a:cubicBezTo>
                <a:cubicBezTo>
                  <a:pt x="3863642" y="143732"/>
                  <a:pt x="3947885" y="142240"/>
                  <a:pt x="4032068" y="139337"/>
                </a:cubicBezTo>
                <a:cubicBezTo>
                  <a:pt x="4049279" y="133601"/>
                  <a:pt x="4072042" y="128559"/>
                  <a:pt x="4084320" y="113212"/>
                </a:cubicBezTo>
                <a:cubicBezTo>
                  <a:pt x="4090054" y="106044"/>
                  <a:pt x="4087294" y="94254"/>
                  <a:pt x="4093028" y="87086"/>
                </a:cubicBezTo>
                <a:cubicBezTo>
                  <a:pt x="4099566" y="78913"/>
                  <a:pt x="4111113" y="76369"/>
                  <a:pt x="4119154" y="69669"/>
                </a:cubicBezTo>
                <a:cubicBezTo>
                  <a:pt x="4128615" y="61785"/>
                  <a:pt x="4134264" y="49051"/>
                  <a:pt x="4145280" y="43543"/>
                </a:cubicBezTo>
                <a:cubicBezTo>
                  <a:pt x="4158519" y="36923"/>
                  <a:pt x="4174462" y="38424"/>
                  <a:pt x="4188822" y="34834"/>
                </a:cubicBezTo>
                <a:cubicBezTo>
                  <a:pt x="4221504" y="26663"/>
                  <a:pt x="4214883" y="23666"/>
                  <a:pt x="4249782" y="8709"/>
                </a:cubicBezTo>
                <a:cubicBezTo>
                  <a:pt x="4258220" y="5093"/>
                  <a:pt x="4267199" y="2903"/>
                  <a:pt x="4275908" y="0"/>
                </a:cubicBezTo>
                <a:lnTo>
                  <a:pt x="4537165" y="8709"/>
                </a:lnTo>
                <a:cubicBezTo>
                  <a:pt x="4874439" y="26460"/>
                  <a:pt x="4211464" y="8589"/>
                  <a:pt x="4720045" y="26126"/>
                </a:cubicBezTo>
                <a:cubicBezTo>
                  <a:pt x="4850628" y="30629"/>
                  <a:pt x="4981302" y="31931"/>
                  <a:pt x="5111931" y="34834"/>
                </a:cubicBezTo>
                <a:cubicBezTo>
                  <a:pt x="5117737" y="40640"/>
                  <a:pt x="5124794" y="45420"/>
                  <a:pt x="5129348" y="52252"/>
                </a:cubicBezTo>
                <a:cubicBezTo>
                  <a:pt x="5136549" y="63054"/>
                  <a:pt x="5138454" y="77113"/>
                  <a:pt x="5146765" y="87086"/>
                </a:cubicBezTo>
                <a:cubicBezTo>
                  <a:pt x="5153466" y="95127"/>
                  <a:pt x="5164182" y="98697"/>
                  <a:pt x="5172891" y="104503"/>
                </a:cubicBezTo>
                <a:cubicBezTo>
                  <a:pt x="5149326" y="120213"/>
                  <a:pt x="5139552" y="128288"/>
                  <a:pt x="5111931" y="139337"/>
                </a:cubicBezTo>
                <a:cubicBezTo>
                  <a:pt x="5094885" y="146155"/>
                  <a:pt x="5077897" y="154477"/>
                  <a:pt x="5059680" y="156754"/>
                </a:cubicBezTo>
                <a:cubicBezTo>
                  <a:pt x="4958196" y="169440"/>
                  <a:pt x="5013319" y="163344"/>
                  <a:pt x="4894217" y="174172"/>
                </a:cubicBezTo>
                <a:cubicBezTo>
                  <a:pt x="4822199" y="188575"/>
                  <a:pt x="4833846" y="188143"/>
                  <a:pt x="4728754" y="191589"/>
                </a:cubicBezTo>
                <a:cubicBezTo>
                  <a:pt x="4592362" y="196061"/>
                  <a:pt x="4455885" y="197394"/>
                  <a:pt x="4319451" y="200297"/>
                </a:cubicBezTo>
                <a:cubicBezTo>
                  <a:pt x="4258491" y="203200"/>
                  <a:pt x="4197406" y="204139"/>
                  <a:pt x="4136571" y="209006"/>
                </a:cubicBezTo>
                <a:cubicBezTo>
                  <a:pt x="4128737" y="209633"/>
                  <a:pt x="4085552" y="221835"/>
                  <a:pt x="4075611" y="226423"/>
                </a:cubicBezTo>
                <a:cubicBezTo>
                  <a:pt x="4046143" y="240024"/>
                  <a:pt x="4020011" y="262094"/>
                  <a:pt x="3988525" y="269966"/>
                </a:cubicBezTo>
                <a:cubicBezTo>
                  <a:pt x="3965302" y="275772"/>
                  <a:pt x="3942469" y="283448"/>
                  <a:pt x="3918857" y="287383"/>
                </a:cubicBezTo>
                <a:cubicBezTo>
                  <a:pt x="3854799" y="298060"/>
                  <a:pt x="3883735" y="291810"/>
                  <a:pt x="3831771" y="304800"/>
                </a:cubicBezTo>
                <a:lnTo>
                  <a:pt x="3744685" y="348343"/>
                </a:lnTo>
                <a:cubicBezTo>
                  <a:pt x="3733074" y="354149"/>
                  <a:pt x="3722167" y="361655"/>
                  <a:pt x="3709851" y="365760"/>
                </a:cubicBezTo>
                <a:cubicBezTo>
                  <a:pt x="3692434" y="371566"/>
                  <a:pt x="3674790" y="376731"/>
                  <a:pt x="3657600" y="383177"/>
                </a:cubicBezTo>
                <a:cubicBezTo>
                  <a:pt x="3629796" y="393604"/>
                  <a:pt x="3586382" y="412891"/>
                  <a:pt x="3553097" y="418012"/>
                </a:cubicBezTo>
                <a:cubicBezTo>
                  <a:pt x="3527116" y="422009"/>
                  <a:pt x="3500846" y="423817"/>
                  <a:pt x="3474720" y="426720"/>
                </a:cubicBezTo>
                <a:cubicBezTo>
                  <a:pt x="3321023" y="477951"/>
                  <a:pt x="3453724" y="439326"/>
                  <a:pt x="3108960" y="452846"/>
                </a:cubicBezTo>
                <a:cubicBezTo>
                  <a:pt x="3065354" y="454556"/>
                  <a:pt x="3021874" y="458651"/>
                  <a:pt x="2978331" y="461554"/>
                </a:cubicBezTo>
                <a:cubicBezTo>
                  <a:pt x="2934788" y="470263"/>
                  <a:pt x="2888931" y="471188"/>
                  <a:pt x="2847702" y="487680"/>
                </a:cubicBezTo>
                <a:cubicBezTo>
                  <a:pt x="2833188" y="493486"/>
                  <a:pt x="2819619" y="502778"/>
                  <a:pt x="2804160" y="505097"/>
                </a:cubicBezTo>
                <a:cubicBezTo>
                  <a:pt x="2761003" y="511571"/>
                  <a:pt x="2717074" y="510903"/>
                  <a:pt x="2673531" y="513806"/>
                </a:cubicBezTo>
                <a:cubicBezTo>
                  <a:pt x="2656114" y="516709"/>
                  <a:pt x="2638816" y="520451"/>
                  <a:pt x="2621280" y="522514"/>
                </a:cubicBezTo>
                <a:cubicBezTo>
                  <a:pt x="2509920" y="535615"/>
                  <a:pt x="2556000" y="524413"/>
                  <a:pt x="2473234" y="539932"/>
                </a:cubicBezTo>
                <a:cubicBezTo>
                  <a:pt x="2444138" y="545388"/>
                  <a:pt x="2414232" y="547988"/>
                  <a:pt x="2386148" y="557349"/>
                </a:cubicBezTo>
                <a:cubicBezTo>
                  <a:pt x="2368731" y="563155"/>
                  <a:pt x="2351708" y="570313"/>
                  <a:pt x="2333897" y="574766"/>
                </a:cubicBezTo>
                <a:lnTo>
                  <a:pt x="2264228" y="592183"/>
                </a:lnTo>
                <a:cubicBezTo>
                  <a:pt x="2214023" y="625652"/>
                  <a:pt x="2262451" y="596677"/>
                  <a:pt x="2211977" y="618309"/>
                </a:cubicBezTo>
                <a:cubicBezTo>
                  <a:pt x="2200045" y="623423"/>
                  <a:pt x="2189298" y="631168"/>
                  <a:pt x="2177142" y="635726"/>
                </a:cubicBezTo>
                <a:cubicBezTo>
                  <a:pt x="2118214" y="657823"/>
                  <a:pt x="2165312" y="632087"/>
                  <a:pt x="2116182" y="653143"/>
                </a:cubicBezTo>
                <a:cubicBezTo>
                  <a:pt x="2104250" y="658257"/>
                  <a:pt x="2094199" y="668724"/>
                  <a:pt x="2081348" y="670560"/>
                </a:cubicBezTo>
                <a:cubicBezTo>
                  <a:pt x="2032411" y="677551"/>
                  <a:pt x="1982651" y="676366"/>
                  <a:pt x="1933302" y="679269"/>
                </a:cubicBezTo>
                <a:cubicBezTo>
                  <a:pt x="1886620" y="694829"/>
                  <a:pt x="1926683" y="682675"/>
                  <a:pt x="1863634" y="696686"/>
                </a:cubicBezTo>
                <a:cubicBezTo>
                  <a:pt x="1851950" y="699282"/>
                  <a:pt x="1840629" y="703574"/>
                  <a:pt x="1828800" y="705394"/>
                </a:cubicBezTo>
                <a:cubicBezTo>
                  <a:pt x="1802819" y="709391"/>
                  <a:pt x="1776506" y="710842"/>
                  <a:pt x="1750422" y="714103"/>
                </a:cubicBezTo>
                <a:cubicBezTo>
                  <a:pt x="1730054" y="716649"/>
                  <a:pt x="1709975" y="722066"/>
                  <a:pt x="1689462" y="722812"/>
                </a:cubicBezTo>
                <a:cubicBezTo>
                  <a:pt x="1550187" y="727877"/>
                  <a:pt x="1410788" y="728617"/>
                  <a:pt x="1271451" y="731520"/>
                </a:cubicBezTo>
                <a:cubicBezTo>
                  <a:pt x="1202449" y="754521"/>
                  <a:pt x="1237309" y="745919"/>
                  <a:pt x="1166948" y="757646"/>
                </a:cubicBezTo>
                <a:cubicBezTo>
                  <a:pt x="1123942" y="786316"/>
                  <a:pt x="1157540" y="768707"/>
                  <a:pt x="1097280" y="783772"/>
                </a:cubicBezTo>
                <a:cubicBezTo>
                  <a:pt x="1088374" y="785998"/>
                  <a:pt x="1080115" y="790489"/>
                  <a:pt x="1071154" y="792480"/>
                </a:cubicBezTo>
                <a:cubicBezTo>
                  <a:pt x="937467" y="822188"/>
                  <a:pt x="714292" y="801189"/>
                  <a:pt x="635725" y="801189"/>
                </a:cubicBezTo>
              </a:path>
            </a:pathLst>
          </a:custGeom>
          <a:solidFill>
            <a:srgbClr val="0D0D0D">
              <a:alpha val="85098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603250" y="4381500"/>
            <a:ext cx="10180638" cy="24765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  <a:softEdge rad="25400"/>
          </a:effectLst>
        </p:spPr>
      </p:pic>
      <p:sp>
        <p:nvSpPr>
          <p:cNvPr id="20" name="Freeform 19"/>
          <p:cNvSpPr/>
          <p:nvPr/>
        </p:nvSpPr>
        <p:spPr bwMode="auto">
          <a:xfrm>
            <a:off x="278675" y="5189598"/>
            <a:ext cx="757646" cy="145121"/>
          </a:xfrm>
          <a:custGeom>
            <a:avLst/>
            <a:gdLst>
              <a:gd name="connsiteX0" fmla="*/ 757646 w 757646"/>
              <a:gd name="connsiteY0" fmla="*/ 122632 h 145121"/>
              <a:gd name="connsiteX1" fmla="*/ 592183 w 757646"/>
              <a:gd name="connsiteY1" fmla="*/ 131341 h 145121"/>
              <a:gd name="connsiteX2" fmla="*/ 557348 w 757646"/>
              <a:gd name="connsiteY2" fmla="*/ 113924 h 145121"/>
              <a:gd name="connsiteX3" fmla="*/ 531223 w 757646"/>
              <a:gd name="connsiteY3" fmla="*/ 105215 h 145121"/>
              <a:gd name="connsiteX4" fmla="*/ 505097 w 757646"/>
              <a:gd name="connsiteY4" fmla="*/ 70381 h 145121"/>
              <a:gd name="connsiteX5" fmla="*/ 470263 w 757646"/>
              <a:gd name="connsiteY5" fmla="*/ 52964 h 145121"/>
              <a:gd name="connsiteX6" fmla="*/ 139337 w 757646"/>
              <a:gd name="connsiteY6" fmla="*/ 26838 h 145121"/>
              <a:gd name="connsiteX7" fmla="*/ 104503 w 757646"/>
              <a:gd name="connsiteY7" fmla="*/ 18129 h 145121"/>
              <a:gd name="connsiteX8" fmla="*/ 43543 w 757646"/>
              <a:gd name="connsiteY8" fmla="*/ 712 h 145121"/>
              <a:gd name="connsiteX9" fmla="*/ 0 w 757646"/>
              <a:gd name="connsiteY9" fmla="*/ 712 h 14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7646" h="145121">
                <a:moveTo>
                  <a:pt x="757646" y="122632"/>
                </a:moveTo>
                <a:cubicBezTo>
                  <a:pt x="685141" y="151634"/>
                  <a:pt x="706584" y="150407"/>
                  <a:pt x="592183" y="131341"/>
                </a:cubicBezTo>
                <a:cubicBezTo>
                  <a:pt x="579377" y="129207"/>
                  <a:pt x="569280" y="119038"/>
                  <a:pt x="557348" y="113924"/>
                </a:cubicBezTo>
                <a:cubicBezTo>
                  <a:pt x="548911" y="110308"/>
                  <a:pt x="539931" y="108118"/>
                  <a:pt x="531223" y="105215"/>
                </a:cubicBezTo>
                <a:cubicBezTo>
                  <a:pt x="522514" y="93604"/>
                  <a:pt x="516117" y="79827"/>
                  <a:pt x="505097" y="70381"/>
                </a:cubicBezTo>
                <a:cubicBezTo>
                  <a:pt x="495240" y="61933"/>
                  <a:pt x="482316" y="57785"/>
                  <a:pt x="470263" y="52964"/>
                </a:cubicBezTo>
                <a:cubicBezTo>
                  <a:pt x="355228" y="6949"/>
                  <a:pt x="307869" y="32104"/>
                  <a:pt x="139337" y="26838"/>
                </a:cubicBezTo>
                <a:cubicBezTo>
                  <a:pt x="127726" y="23935"/>
                  <a:pt x="116011" y="21417"/>
                  <a:pt x="104503" y="18129"/>
                </a:cubicBezTo>
                <a:cubicBezTo>
                  <a:pt x="83493" y="12126"/>
                  <a:pt x="65808" y="3186"/>
                  <a:pt x="43543" y="712"/>
                </a:cubicBezTo>
                <a:cubicBezTo>
                  <a:pt x="29117" y="-891"/>
                  <a:pt x="14514" y="712"/>
                  <a:pt x="0" y="712"/>
                </a:cubicBez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 bwMode="auto">
          <a:xfrm>
            <a:off x="2455811" y="5312234"/>
            <a:ext cx="1010194" cy="78377"/>
          </a:xfrm>
          <a:custGeom>
            <a:avLst/>
            <a:gdLst>
              <a:gd name="connsiteX0" fmla="*/ 0 w 1010194"/>
              <a:gd name="connsiteY0" fmla="*/ 0 h 78377"/>
              <a:gd name="connsiteX1" fmla="*/ 339634 w 1010194"/>
              <a:gd name="connsiteY1" fmla="*/ 8708 h 78377"/>
              <a:gd name="connsiteX2" fmla="*/ 287383 w 1010194"/>
              <a:gd name="connsiteY2" fmla="*/ 0 h 78377"/>
              <a:gd name="connsiteX3" fmla="*/ 226423 w 1010194"/>
              <a:gd name="connsiteY3" fmla="*/ 8708 h 78377"/>
              <a:gd name="connsiteX4" fmla="*/ 261257 w 1010194"/>
              <a:gd name="connsiteY4" fmla="*/ 17417 h 78377"/>
              <a:gd name="connsiteX5" fmla="*/ 339634 w 1010194"/>
              <a:gd name="connsiteY5" fmla="*/ 26125 h 78377"/>
              <a:gd name="connsiteX6" fmla="*/ 600891 w 1010194"/>
              <a:gd name="connsiteY6" fmla="*/ 34834 h 78377"/>
              <a:gd name="connsiteX7" fmla="*/ 809897 w 1010194"/>
              <a:gd name="connsiteY7" fmla="*/ 52251 h 78377"/>
              <a:gd name="connsiteX8" fmla="*/ 1010194 w 1010194"/>
              <a:gd name="connsiteY8" fmla="*/ 78377 h 78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0194" h="78377">
                <a:moveTo>
                  <a:pt x="0" y="0"/>
                </a:moveTo>
                <a:cubicBezTo>
                  <a:pt x="17760" y="1316"/>
                  <a:pt x="268995" y="32254"/>
                  <a:pt x="339634" y="8708"/>
                </a:cubicBezTo>
                <a:cubicBezTo>
                  <a:pt x="356385" y="3124"/>
                  <a:pt x="304800" y="2903"/>
                  <a:pt x="287383" y="0"/>
                </a:cubicBezTo>
                <a:cubicBezTo>
                  <a:pt x="267063" y="2903"/>
                  <a:pt x="243502" y="-2678"/>
                  <a:pt x="226423" y="8708"/>
                </a:cubicBezTo>
                <a:cubicBezTo>
                  <a:pt x="216464" y="15347"/>
                  <a:pt x="249427" y="15597"/>
                  <a:pt x="261257" y="17417"/>
                </a:cubicBezTo>
                <a:cubicBezTo>
                  <a:pt x="287238" y="21414"/>
                  <a:pt x="313382" y="24779"/>
                  <a:pt x="339634" y="26125"/>
                </a:cubicBezTo>
                <a:cubicBezTo>
                  <a:pt x="426654" y="30588"/>
                  <a:pt x="513805" y="31931"/>
                  <a:pt x="600891" y="34834"/>
                </a:cubicBezTo>
                <a:cubicBezTo>
                  <a:pt x="687541" y="63715"/>
                  <a:pt x="600388" y="37286"/>
                  <a:pt x="809897" y="52251"/>
                </a:cubicBezTo>
                <a:cubicBezTo>
                  <a:pt x="988721" y="65024"/>
                  <a:pt x="939122" y="42839"/>
                  <a:pt x="1010194" y="78377"/>
                </a:cubicBez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 bwMode="auto">
          <a:xfrm>
            <a:off x="513806" y="5355771"/>
            <a:ext cx="818605" cy="383178"/>
          </a:xfrm>
          <a:custGeom>
            <a:avLst/>
            <a:gdLst>
              <a:gd name="connsiteX0" fmla="*/ 818605 w 818605"/>
              <a:gd name="connsiteY0" fmla="*/ 0 h 383178"/>
              <a:gd name="connsiteX1" fmla="*/ 644434 w 818605"/>
              <a:gd name="connsiteY1" fmla="*/ 17418 h 383178"/>
              <a:gd name="connsiteX2" fmla="*/ 600891 w 818605"/>
              <a:gd name="connsiteY2" fmla="*/ 34835 h 383178"/>
              <a:gd name="connsiteX3" fmla="*/ 566057 w 818605"/>
              <a:gd name="connsiteY3" fmla="*/ 43543 h 383178"/>
              <a:gd name="connsiteX4" fmla="*/ 557348 w 818605"/>
              <a:gd name="connsiteY4" fmla="*/ 69669 h 383178"/>
              <a:gd name="connsiteX5" fmla="*/ 566057 w 818605"/>
              <a:gd name="connsiteY5" fmla="*/ 104503 h 383178"/>
              <a:gd name="connsiteX6" fmla="*/ 627017 w 818605"/>
              <a:gd name="connsiteY6" fmla="*/ 139338 h 383178"/>
              <a:gd name="connsiteX7" fmla="*/ 644434 w 818605"/>
              <a:gd name="connsiteY7" fmla="*/ 165463 h 383178"/>
              <a:gd name="connsiteX8" fmla="*/ 714103 w 818605"/>
              <a:gd name="connsiteY8" fmla="*/ 191589 h 383178"/>
              <a:gd name="connsiteX9" fmla="*/ 705394 w 818605"/>
              <a:gd name="connsiteY9" fmla="*/ 217715 h 383178"/>
              <a:gd name="connsiteX10" fmla="*/ 653143 w 818605"/>
              <a:gd name="connsiteY10" fmla="*/ 252549 h 383178"/>
              <a:gd name="connsiteX11" fmla="*/ 618308 w 818605"/>
              <a:gd name="connsiteY11" fmla="*/ 278675 h 383178"/>
              <a:gd name="connsiteX12" fmla="*/ 583474 w 818605"/>
              <a:gd name="connsiteY12" fmla="*/ 287383 h 383178"/>
              <a:gd name="connsiteX13" fmla="*/ 357051 w 818605"/>
              <a:gd name="connsiteY13" fmla="*/ 296092 h 383178"/>
              <a:gd name="connsiteX14" fmla="*/ 322217 w 818605"/>
              <a:gd name="connsiteY14" fmla="*/ 304800 h 383178"/>
              <a:gd name="connsiteX15" fmla="*/ 243840 w 818605"/>
              <a:gd name="connsiteY15" fmla="*/ 313509 h 383178"/>
              <a:gd name="connsiteX16" fmla="*/ 191588 w 818605"/>
              <a:gd name="connsiteY16" fmla="*/ 330926 h 383178"/>
              <a:gd name="connsiteX17" fmla="*/ 156754 w 818605"/>
              <a:gd name="connsiteY17" fmla="*/ 339635 h 383178"/>
              <a:gd name="connsiteX18" fmla="*/ 104503 w 818605"/>
              <a:gd name="connsiteY18" fmla="*/ 357052 h 383178"/>
              <a:gd name="connsiteX19" fmla="*/ 78377 w 818605"/>
              <a:gd name="connsiteY19" fmla="*/ 365760 h 383178"/>
              <a:gd name="connsiteX20" fmla="*/ 26125 w 818605"/>
              <a:gd name="connsiteY20" fmla="*/ 374469 h 383178"/>
              <a:gd name="connsiteX21" fmla="*/ 0 w 818605"/>
              <a:gd name="connsiteY21" fmla="*/ 383178 h 383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18605" h="383178">
                <a:moveTo>
                  <a:pt x="818605" y="0"/>
                </a:moveTo>
                <a:cubicBezTo>
                  <a:pt x="760548" y="5806"/>
                  <a:pt x="702048" y="8200"/>
                  <a:pt x="644434" y="17418"/>
                </a:cubicBezTo>
                <a:cubicBezTo>
                  <a:pt x="628998" y="19888"/>
                  <a:pt x="615721" y="29892"/>
                  <a:pt x="600891" y="34835"/>
                </a:cubicBezTo>
                <a:cubicBezTo>
                  <a:pt x="589537" y="38620"/>
                  <a:pt x="577668" y="40640"/>
                  <a:pt x="566057" y="43543"/>
                </a:cubicBezTo>
                <a:cubicBezTo>
                  <a:pt x="563154" y="52252"/>
                  <a:pt x="557348" y="60489"/>
                  <a:pt x="557348" y="69669"/>
                </a:cubicBezTo>
                <a:cubicBezTo>
                  <a:pt x="557348" y="81638"/>
                  <a:pt x="559100" y="94764"/>
                  <a:pt x="566057" y="104503"/>
                </a:cubicBezTo>
                <a:cubicBezTo>
                  <a:pt x="582533" y="127569"/>
                  <a:pt x="603377" y="131458"/>
                  <a:pt x="627017" y="139338"/>
                </a:cubicBezTo>
                <a:cubicBezTo>
                  <a:pt x="632823" y="148046"/>
                  <a:pt x="635917" y="159380"/>
                  <a:pt x="644434" y="165463"/>
                </a:cubicBezTo>
                <a:cubicBezTo>
                  <a:pt x="653544" y="171970"/>
                  <a:pt x="698372" y="186345"/>
                  <a:pt x="714103" y="191589"/>
                </a:cubicBezTo>
                <a:cubicBezTo>
                  <a:pt x="711200" y="200298"/>
                  <a:pt x="710486" y="210077"/>
                  <a:pt x="705394" y="217715"/>
                </a:cubicBezTo>
                <a:cubicBezTo>
                  <a:pt x="686756" y="245671"/>
                  <a:pt x="680532" y="243419"/>
                  <a:pt x="653143" y="252549"/>
                </a:cubicBezTo>
                <a:cubicBezTo>
                  <a:pt x="641531" y="261258"/>
                  <a:pt x="631290" y="272184"/>
                  <a:pt x="618308" y="278675"/>
                </a:cubicBezTo>
                <a:cubicBezTo>
                  <a:pt x="607603" y="284027"/>
                  <a:pt x="595416" y="286587"/>
                  <a:pt x="583474" y="287383"/>
                </a:cubicBezTo>
                <a:cubicBezTo>
                  <a:pt x="508111" y="292407"/>
                  <a:pt x="432525" y="293189"/>
                  <a:pt x="357051" y="296092"/>
                </a:cubicBezTo>
                <a:cubicBezTo>
                  <a:pt x="345440" y="298995"/>
                  <a:pt x="334046" y="302980"/>
                  <a:pt x="322217" y="304800"/>
                </a:cubicBezTo>
                <a:cubicBezTo>
                  <a:pt x="296236" y="308797"/>
                  <a:pt x="269616" y="308354"/>
                  <a:pt x="243840" y="313509"/>
                </a:cubicBezTo>
                <a:cubicBezTo>
                  <a:pt x="225837" y="317110"/>
                  <a:pt x="209173" y="325650"/>
                  <a:pt x="191588" y="330926"/>
                </a:cubicBezTo>
                <a:cubicBezTo>
                  <a:pt x="180124" y="334365"/>
                  <a:pt x="168218" y="336196"/>
                  <a:pt x="156754" y="339635"/>
                </a:cubicBezTo>
                <a:cubicBezTo>
                  <a:pt x="139169" y="344911"/>
                  <a:pt x="121920" y="351246"/>
                  <a:pt x="104503" y="357052"/>
                </a:cubicBezTo>
                <a:cubicBezTo>
                  <a:pt x="95794" y="359955"/>
                  <a:pt x="87432" y="364251"/>
                  <a:pt x="78377" y="365760"/>
                </a:cubicBezTo>
                <a:lnTo>
                  <a:pt x="26125" y="374469"/>
                </a:lnTo>
                <a:lnTo>
                  <a:pt x="0" y="383178"/>
                </a:ln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 bwMode="auto">
          <a:xfrm>
            <a:off x="1828800" y="5390606"/>
            <a:ext cx="870857" cy="312986"/>
          </a:xfrm>
          <a:custGeom>
            <a:avLst/>
            <a:gdLst>
              <a:gd name="connsiteX0" fmla="*/ 69669 w 870857"/>
              <a:gd name="connsiteY0" fmla="*/ 0 h 312986"/>
              <a:gd name="connsiteX1" fmla="*/ 78377 w 870857"/>
              <a:gd name="connsiteY1" fmla="*/ 43543 h 312986"/>
              <a:gd name="connsiteX2" fmla="*/ 69669 w 870857"/>
              <a:gd name="connsiteY2" fmla="*/ 87085 h 312986"/>
              <a:gd name="connsiteX3" fmla="*/ 0 w 870857"/>
              <a:gd name="connsiteY3" fmla="*/ 113211 h 312986"/>
              <a:gd name="connsiteX4" fmla="*/ 165463 w 870857"/>
              <a:gd name="connsiteY4" fmla="*/ 121920 h 312986"/>
              <a:gd name="connsiteX5" fmla="*/ 191589 w 870857"/>
              <a:gd name="connsiteY5" fmla="*/ 139337 h 312986"/>
              <a:gd name="connsiteX6" fmla="*/ 287383 w 870857"/>
              <a:gd name="connsiteY6" fmla="*/ 156754 h 312986"/>
              <a:gd name="connsiteX7" fmla="*/ 278674 w 870857"/>
              <a:gd name="connsiteY7" fmla="*/ 191588 h 312986"/>
              <a:gd name="connsiteX8" fmla="*/ 252549 w 870857"/>
              <a:gd name="connsiteY8" fmla="*/ 200297 h 312986"/>
              <a:gd name="connsiteX9" fmla="*/ 165463 w 870857"/>
              <a:gd name="connsiteY9" fmla="*/ 217714 h 312986"/>
              <a:gd name="connsiteX10" fmla="*/ 139337 w 870857"/>
              <a:gd name="connsiteY10" fmla="*/ 226423 h 312986"/>
              <a:gd name="connsiteX11" fmla="*/ 583474 w 870857"/>
              <a:gd name="connsiteY11" fmla="*/ 269965 h 312986"/>
              <a:gd name="connsiteX12" fmla="*/ 801189 w 870857"/>
              <a:gd name="connsiteY12" fmla="*/ 287383 h 312986"/>
              <a:gd name="connsiteX13" fmla="*/ 844731 w 870857"/>
              <a:gd name="connsiteY13" fmla="*/ 296091 h 312986"/>
              <a:gd name="connsiteX14" fmla="*/ 870857 w 870857"/>
              <a:gd name="connsiteY14" fmla="*/ 304800 h 312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70857" h="312986">
                <a:moveTo>
                  <a:pt x="69669" y="0"/>
                </a:moveTo>
                <a:cubicBezTo>
                  <a:pt x="72572" y="14514"/>
                  <a:pt x="78377" y="28741"/>
                  <a:pt x="78377" y="43543"/>
                </a:cubicBezTo>
                <a:cubicBezTo>
                  <a:pt x="78377" y="58344"/>
                  <a:pt x="77013" y="74234"/>
                  <a:pt x="69669" y="87085"/>
                </a:cubicBezTo>
                <a:cubicBezTo>
                  <a:pt x="58094" y="107341"/>
                  <a:pt x="15812" y="110049"/>
                  <a:pt x="0" y="113211"/>
                </a:cubicBezTo>
                <a:cubicBezTo>
                  <a:pt x="55154" y="116114"/>
                  <a:pt x="110739" y="114458"/>
                  <a:pt x="165463" y="121920"/>
                </a:cubicBezTo>
                <a:cubicBezTo>
                  <a:pt x="175833" y="123334"/>
                  <a:pt x="181789" y="135662"/>
                  <a:pt x="191589" y="139337"/>
                </a:cubicBezTo>
                <a:cubicBezTo>
                  <a:pt x="201322" y="142987"/>
                  <a:pt x="281520" y="155777"/>
                  <a:pt x="287383" y="156754"/>
                </a:cubicBezTo>
                <a:cubicBezTo>
                  <a:pt x="284480" y="168365"/>
                  <a:pt x="286151" y="182242"/>
                  <a:pt x="278674" y="191588"/>
                </a:cubicBezTo>
                <a:cubicBezTo>
                  <a:pt x="272940" y="198756"/>
                  <a:pt x="261375" y="197775"/>
                  <a:pt x="252549" y="200297"/>
                </a:cubicBezTo>
                <a:cubicBezTo>
                  <a:pt x="191833" y="217644"/>
                  <a:pt x="242429" y="200610"/>
                  <a:pt x="165463" y="217714"/>
                </a:cubicBezTo>
                <a:cubicBezTo>
                  <a:pt x="156502" y="219705"/>
                  <a:pt x="148046" y="223520"/>
                  <a:pt x="139337" y="226423"/>
                </a:cubicBezTo>
                <a:cubicBezTo>
                  <a:pt x="183444" y="402839"/>
                  <a:pt x="133820" y="251979"/>
                  <a:pt x="583474" y="269965"/>
                </a:cubicBezTo>
                <a:cubicBezTo>
                  <a:pt x="656219" y="272875"/>
                  <a:pt x="801189" y="287383"/>
                  <a:pt x="801189" y="287383"/>
                </a:cubicBezTo>
                <a:cubicBezTo>
                  <a:pt x="815703" y="290286"/>
                  <a:pt x="830372" y="292501"/>
                  <a:pt x="844731" y="296091"/>
                </a:cubicBezTo>
                <a:cubicBezTo>
                  <a:pt x="853637" y="298317"/>
                  <a:pt x="870857" y="304800"/>
                  <a:pt x="870857" y="304800"/>
                </a:cubicBez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 bwMode="auto">
          <a:xfrm rot="1487424">
            <a:off x="3091943" y="4915248"/>
            <a:ext cx="1749968" cy="672710"/>
          </a:xfrm>
          <a:custGeom>
            <a:avLst/>
            <a:gdLst>
              <a:gd name="connsiteX0" fmla="*/ 0 w 3901440"/>
              <a:gd name="connsiteY0" fmla="*/ 672710 h 672710"/>
              <a:gd name="connsiteX1" fmla="*/ 43543 w 3901440"/>
              <a:gd name="connsiteY1" fmla="*/ 664002 h 672710"/>
              <a:gd name="connsiteX2" fmla="*/ 113211 w 3901440"/>
              <a:gd name="connsiteY2" fmla="*/ 655293 h 672710"/>
              <a:gd name="connsiteX3" fmla="*/ 139337 w 3901440"/>
              <a:gd name="connsiteY3" fmla="*/ 637876 h 672710"/>
              <a:gd name="connsiteX4" fmla="*/ 200297 w 3901440"/>
              <a:gd name="connsiteY4" fmla="*/ 620459 h 672710"/>
              <a:gd name="connsiteX5" fmla="*/ 287383 w 3901440"/>
              <a:gd name="connsiteY5" fmla="*/ 603042 h 672710"/>
              <a:gd name="connsiteX6" fmla="*/ 426720 w 3901440"/>
              <a:gd name="connsiteY6" fmla="*/ 594333 h 672710"/>
              <a:gd name="connsiteX7" fmla="*/ 470263 w 3901440"/>
              <a:gd name="connsiteY7" fmla="*/ 585625 h 672710"/>
              <a:gd name="connsiteX8" fmla="*/ 592183 w 3901440"/>
              <a:gd name="connsiteY8" fmla="*/ 559499 h 672710"/>
              <a:gd name="connsiteX9" fmla="*/ 644434 w 3901440"/>
              <a:gd name="connsiteY9" fmla="*/ 542082 h 672710"/>
              <a:gd name="connsiteX10" fmla="*/ 670560 w 3901440"/>
              <a:gd name="connsiteY10" fmla="*/ 524665 h 672710"/>
              <a:gd name="connsiteX11" fmla="*/ 748937 w 3901440"/>
              <a:gd name="connsiteY11" fmla="*/ 507247 h 672710"/>
              <a:gd name="connsiteX12" fmla="*/ 844731 w 3901440"/>
              <a:gd name="connsiteY12" fmla="*/ 463705 h 672710"/>
              <a:gd name="connsiteX13" fmla="*/ 879566 w 3901440"/>
              <a:gd name="connsiteY13" fmla="*/ 454996 h 672710"/>
              <a:gd name="connsiteX14" fmla="*/ 905691 w 3901440"/>
              <a:gd name="connsiteY14" fmla="*/ 437579 h 672710"/>
              <a:gd name="connsiteX15" fmla="*/ 1045028 w 3901440"/>
              <a:gd name="connsiteY15" fmla="*/ 463705 h 672710"/>
              <a:gd name="connsiteX16" fmla="*/ 1166948 w 3901440"/>
              <a:gd name="connsiteY16" fmla="*/ 454996 h 672710"/>
              <a:gd name="connsiteX17" fmla="*/ 1227908 w 3901440"/>
              <a:gd name="connsiteY17" fmla="*/ 428870 h 672710"/>
              <a:gd name="connsiteX18" fmla="*/ 1262743 w 3901440"/>
              <a:gd name="connsiteY18" fmla="*/ 420162 h 672710"/>
              <a:gd name="connsiteX19" fmla="*/ 1314994 w 3901440"/>
              <a:gd name="connsiteY19" fmla="*/ 402745 h 672710"/>
              <a:gd name="connsiteX20" fmla="*/ 1341120 w 3901440"/>
              <a:gd name="connsiteY20" fmla="*/ 394036 h 672710"/>
              <a:gd name="connsiteX21" fmla="*/ 1375954 w 3901440"/>
              <a:gd name="connsiteY21" fmla="*/ 376619 h 672710"/>
              <a:gd name="connsiteX22" fmla="*/ 1463040 w 3901440"/>
              <a:gd name="connsiteY22" fmla="*/ 350493 h 672710"/>
              <a:gd name="connsiteX23" fmla="*/ 1489166 w 3901440"/>
              <a:gd name="connsiteY23" fmla="*/ 333076 h 672710"/>
              <a:gd name="connsiteX24" fmla="*/ 1672046 w 3901440"/>
              <a:gd name="connsiteY24" fmla="*/ 341785 h 672710"/>
              <a:gd name="connsiteX25" fmla="*/ 1724297 w 3901440"/>
              <a:gd name="connsiteY25" fmla="*/ 359202 h 672710"/>
              <a:gd name="connsiteX26" fmla="*/ 1837508 w 3901440"/>
              <a:gd name="connsiteY26" fmla="*/ 341785 h 672710"/>
              <a:gd name="connsiteX27" fmla="*/ 1854926 w 3901440"/>
              <a:gd name="connsiteY27" fmla="*/ 324367 h 672710"/>
              <a:gd name="connsiteX28" fmla="*/ 1933303 w 3901440"/>
              <a:gd name="connsiteY28" fmla="*/ 298242 h 672710"/>
              <a:gd name="connsiteX29" fmla="*/ 1959428 w 3901440"/>
              <a:gd name="connsiteY29" fmla="*/ 289533 h 672710"/>
              <a:gd name="connsiteX30" fmla="*/ 2290354 w 3901440"/>
              <a:gd name="connsiteY30" fmla="*/ 280825 h 672710"/>
              <a:gd name="connsiteX31" fmla="*/ 2351314 w 3901440"/>
              <a:gd name="connsiteY31" fmla="*/ 245990 h 672710"/>
              <a:gd name="connsiteX32" fmla="*/ 2377440 w 3901440"/>
              <a:gd name="connsiteY32" fmla="*/ 228573 h 672710"/>
              <a:gd name="connsiteX33" fmla="*/ 2429691 w 3901440"/>
              <a:gd name="connsiteY33" fmla="*/ 211156 h 672710"/>
              <a:gd name="connsiteX34" fmla="*/ 2481943 w 3901440"/>
              <a:gd name="connsiteY34" fmla="*/ 193739 h 672710"/>
              <a:gd name="connsiteX35" fmla="*/ 2595154 w 3901440"/>
              <a:gd name="connsiteY35" fmla="*/ 176322 h 672710"/>
              <a:gd name="connsiteX36" fmla="*/ 2778034 w 3901440"/>
              <a:gd name="connsiteY36" fmla="*/ 167613 h 672710"/>
              <a:gd name="connsiteX37" fmla="*/ 2821577 w 3901440"/>
              <a:gd name="connsiteY37" fmla="*/ 158905 h 672710"/>
              <a:gd name="connsiteX38" fmla="*/ 2873828 w 3901440"/>
              <a:gd name="connsiteY38" fmla="*/ 124070 h 672710"/>
              <a:gd name="connsiteX39" fmla="*/ 2978331 w 3901440"/>
              <a:gd name="connsiteY39" fmla="*/ 89236 h 672710"/>
              <a:gd name="connsiteX40" fmla="*/ 3030583 w 3901440"/>
              <a:gd name="connsiteY40" fmla="*/ 54402 h 672710"/>
              <a:gd name="connsiteX41" fmla="*/ 3056708 w 3901440"/>
              <a:gd name="connsiteY41" fmla="*/ 36985 h 672710"/>
              <a:gd name="connsiteX42" fmla="*/ 3178628 w 3901440"/>
              <a:gd name="connsiteY42" fmla="*/ 10859 h 672710"/>
              <a:gd name="connsiteX43" fmla="*/ 3213463 w 3901440"/>
              <a:gd name="connsiteY43" fmla="*/ 2150 h 672710"/>
              <a:gd name="connsiteX44" fmla="*/ 3439886 w 3901440"/>
              <a:gd name="connsiteY44" fmla="*/ 19567 h 672710"/>
              <a:gd name="connsiteX45" fmla="*/ 3692434 w 3901440"/>
              <a:gd name="connsiteY45" fmla="*/ 19567 h 672710"/>
              <a:gd name="connsiteX46" fmla="*/ 3753394 w 3901440"/>
              <a:gd name="connsiteY46" fmla="*/ 54402 h 672710"/>
              <a:gd name="connsiteX47" fmla="*/ 3779520 w 3901440"/>
              <a:gd name="connsiteY47" fmla="*/ 63110 h 672710"/>
              <a:gd name="connsiteX48" fmla="*/ 3901440 w 3901440"/>
              <a:gd name="connsiteY48" fmla="*/ 54402 h 67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901440" h="672710">
                <a:moveTo>
                  <a:pt x="0" y="672710"/>
                </a:moveTo>
                <a:cubicBezTo>
                  <a:pt x="14514" y="669807"/>
                  <a:pt x="28913" y="666253"/>
                  <a:pt x="43543" y="664002"/>
                </a:cubicBezTo>
                <a:cubicBezTo>
                  <a:pt x="66674" y="660443"/>
                  <a:pt x="90632" y="661451"/>
                  <a:pt x="113211" y="655293"/>
                </a:cubicBezTo>
                <a:cubicBezTo>
                  <a:pt x="123309" y="652539"/>
                  <a:pt x="129976" y="642557"/>
                  <a:pt x="139337" y="637876"/>
                </a:cubicBezTo>
                <a:cubicBezTo>
                  <a:pt x="150764" y="632163"/>
                  <a:pt x="190526" y="622553"/>
                  <a:pt x="200297" y="620459"/>
                </a:cubicBezTo>
                <a:cubicBezTo>
                  <a:pt x="229243" y="614256"/>
                  <a:pt x="257837" y="604889"/>
                  <a:pt x="287383" y="603042"/>
                </a:cubicBezTo>
                <a:lnTo>
                  <a:pt x="426720" y="594333"/>
                </a:lnTo>
                <a:lnTo>
                  <a:pt x="470263" y="585625"/>
                </a:lnTo>
                <a:cubicBezTo>
                  <a:pt x="518491" y="576856"/>
                  <a:pt x="542848" y="575944"/>
                  <a:pt x="592183" y="559499"/>
                </a:cubicBezTo>
                <a:lnTo>
                  <a:pt x="644434" y="542082"/>
                </a:lnTo>
                <a:cubicBezTo>
                  <a:pt x="653143" y="536276"/>
                  <a:pt x="661199" y="529346"/>
                  <a:pt x="670560" y="524665"/>
                </a:cubicBezTo>
                <a:cubicBezTo>
                  <a:pt x="692000" y="513945"/>
                  <a:pt x="728866" y="510592"/>
                  <a:pt x="748937" y="507247"/>
                </a:cubicBezTo>
                <a:cubicBezTo>
                  <a:pt x="794919" y="484256"/>
                  <a:pt x="805251" y="474985"/>
                  <a:pt x="844731" y="463705"/>
                </a:cubicBezTo>
                <a:cubicBezTo>
                  <a:pt x="856240" y="460417"/>
                  <a:pt x="867954" y="457899"/>
                  <a:pt x="879566" y="454996"/>
                </a:cubicBezTo>
                <a:cubicBezTo>
                  <a:pt x="888274" y="449190"/>
                  <a:pt x="895245" y="438232"/>
                  <a:pt x="905691" y="437579"/>
                </a:cubicBezTo>
                <a:cubicBezTo>
                  <a:pt x="1005698" y="431328"/>
                  <a:pt x="993949" y="429650"/>
                  <a:pt x="1045028" y="463705"/>
                </a:cubicBezTo>
                <a:cubicBezTo>
                  <a:pt x="1085668" y="460802"/>
                  <a:pt x="1126454" y="459496"/>
                  <a:pt x="1166948" y="454996"/>
                </a:cubicBezTo>
                <a:cubicBezTo>
                  <a:pt x="1223206" y="448745"/>
                  <a:pt x="1181969" y="448557"/>
                  <a:pt x="1227908" y="428870"/>
                </a:cubicBezTo>
                <a:cubicBezTo>
                  <a:pt x="1238909" y="424155"/>
                  <a:pt x="1251279" y="423601"/>
                  <a:pt x="1262743" y="420162"/>
                </a:cubicBezTo>
                <a:cubicBezTo>
                  <a:pt x="1280328" y="414887"/>
                  <a:pt x="1297577" y="408551"/>
                  <a:pt x="1314994" y="402745"/>
                </a:cubicBezTo>
                <a:cubicBezTo>
                  <a:pt x="1323703" y="399842"/>
                  <a:pt x="1332909" y="398141"/>
                  <a:pt x="1341120" y="394036"/>
                </a:cubicBezTo>
                <a:cubicBezTo>
                  <a:pt x="1352731" y="388230"/>
                  <a:pt x="1363799" y="381177"/>
                  <a:pt x="1375954" y="376619"/>
                </a:cubicBezTo>
                <a:cubicBezTo>
                  <a:pt x="1403770" y="366188"/>
                  <a:pt x="1437520" y="367506"/>
                  <a:pt x="1463040" y="350493"/>
                </a:cubicBezTo>
                <a:lnTo>
                  <a:pt x="1489166" y="333076"/>
                </a:lnTo>
                <a:cubicBezTo>
                  <a:pt x="1550126" y="335979"/>
                  <a:pt x="1611390" y="335045"/>
                  <a:pt x="1672046" y="341785"/>
                </a:cubicBezTo>
                <a:cubicBezTo>
                  <a:pt x="1690293" y="343812"/>
                  <a:pt x="1724297" y="359202"/>
                  <a:pt x="1724297" y="359202"/>
                </a:cubicBezTo>
                <a:cubicBezTo>
                  <a:pt x="1729488" y="358553"/>
                  <a:pt x="1821084" y="348824"/>
                  <a:pt x="1837508" y="341785"/>
                </a:cubicBezTo>
                <a:cubicBezTo>
                  <a:pt x="1845055" y="338551"/>
                  <a:pt x="1847582" y="328039"/>
                  <a:pt x="1854926" y="324367"/>
                </a:cubicBezTo>
                <a:cubicBezTo>
                  <a:pt x="1854939" y="324360"/>
                  <a:pt x="1920233" y="302599"/>
                  <a:pt x="1933303" y="298242"/>
                </a:cubicBezTo>
                <a:cubicBezTo>
                  <a:pt x="1942011" y="295339"/>
                  <a:pt x="1950252" y="289774"/>
                  <a:pt x="1959428" y="289533"/>
                </a:cubicBezTo>
                <a:lnTo>
                  <a:pt x="2290354" y="280825"/>
                </a:lnTo>
                <a:cubicBezTo>
                  <a:pt x="2353996" y="238396"/>
                  <a:pt x="2273984" y="290178"/>
                  <a:pt x="2351314" y="245990"/>
                </a:cubicBezTo>
                <a:cubicBezTo>
                  <a:pt x="2360401" y="240797"/>
                  <a:pt x="2367876" y="232824"/>
                  <a:pt x="2377440" y="228573"/>
                </a:cubicBezTo>
                <a:cubicBezTo>
                  <a:pt x="2394217" y="221117"/>
                  <a:pt x="2412274" y="216962"/>
                  <a:pt x="2429691" y="211156"/>
                </a:cubicBezTo>
                <a:lnTo>
                  <a:pt x="2481943" y="193739"/>
                </a:lnTo>
                <a:cubicBezTo>
                  <a:pt x="2525624" y="185002"/>
                  <a:pt x="2546865" y="179652"/>
                  <a:pt x="2595154" y="176322"/>
                </a:cubicBezTo>
                <a:cubicBezTo>
                  <a:pt x="2656038" y="172123"/>
                  <a:pt x="2717074" y="170516"/>
                  <a:pt x="2778034" y="167613"/>
                </a:cubicBezTo>
                <a:cubicBezTo>
                  <a:pt x="2792548" y="164710"/>
                  <a:pt x="2808102" y="165030"/>
                  <a:pt x="2821577" y="158905"/>
                </a:cubicBezTo>
                <a:cubicBezTo>
                  <a:pt x="2840634" y="150243"/>
                  <a:pt x="2853520" y="129147"/>
                  <a:pt x="2873828" y="124070"/>
                </a:cubicBezTo>
                <a:cubicBezTo>
                  <a:pt x="2956091" y="103504"/>
                  <a:pt x="2922086" y="117358"/>
                  <a:pt x="2978331" y="89236"/>
                </a:cubicBezTo>
                <a:cubicBezTo>
                  <a:pt x="3008944" y="43315"/>
                  <a:pt x="2978096" y="76896"/>
                  <a:pt x="3030583" y="54402"/>
                </a:cubicBezTo>
                <a:cubicBezTo>
                  <a:pt x="3040203" y="50279"/>
                  <a:pt x="3047144" y="41236"/>
                  <a:pt x="3056708" y="36985"/>
                </a:cubicBezTo>
                <a:cubicBezTo>
                  <a:pt x="3105267" y="15403"/>
                  <a:pt x="3123751" y="17718"/>
                  <a:pt x="3178628" y="10859"/>
                </a:cubicBezTo>
                <a:cubicBezTo>
                  <a:pt x="3190240" y="7956"/>
                  <a:pt x="3201494" y="2150"/>
                  <a:pt x="3213463" y="2150"/>
                </a:cubicBezTo>
                <a:cubicBezTo>
                  <a:pt x="3395606" y="2150"/>
                  <a:pt x="3354114" y="-9022"/>
                  <a:pt x="3439886" y="19567"/>
                </a:cubicBezTo>
                <a:cubicBezTo>
                  <a:pt x="3494020" y="17107"/>
                  <a:pt x="3618906" y="-486"/>
                  <a:pt x="3692434" y="19567"/>
                </a:cubicBezTo>
                <a:cubicBezTo>
                  <a:pt x="3726018" y="28726"/>
                  <a:pt x="3725021" y="40216"/>
                  <a:pt x="3753394" y="54402"/>
                </a:cubicBezTo>
                <a:cubicBezTo>
                  <a:pt x="3761605" y="58507"/>
                  <a:pt x="3770811" y="60207"/>
                  <a:pt x="3779520" y="63110"/>
                </a:cubicBezTo>
                <a:lnTo>
                  <a:pt x="3901440" y="54402"/>
                </a:ln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 bwMode="auto">
          <a:xfrm rot="467444">
            <a:off x="5724584" y="4650377"/>
            <a:ext cx="205951" cy="28070"/>
          </a:xfrm>
          <a:custGeom>
            <a:avLst/>
            <a:gdLst>
              <a:gd name="connsiteX0" fmla="*/ 0 w 269966"/>
              <a:gd name="connsiteY0" fmla="*/ 8709 h 28070"/>
              <a:gd name="connsiteX1" fmla="*/ 182880 w 269966"/>
              <a:gd name="connsiteY1" fmla="*/ 17417 h 28070"/>
              <a:gd name="connsiteX2" fmla="*/ 261257 w 269966"/>
              <a:gd name="connsiteY2" fmla="*/ 17417 h 28070"/>
              <a:gd name="connsiteX3" fmla="*/ 269966 w 269966"/>
              <a:gd name="connsiteY3" fmla="*/ 0 h 2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6" h="28070">
                <a:moveTo>
                  <a:pt x="0" y="8709"/>
                </a:moveTo>
                <a:cubicBezTo>
                  <a:pt x="60960" y="11612"/>
                  <a:pt x="122045" y="12550"/>
                  <a:pt x="182880" y="17417"/>
                </a:cubicBezTo>
                <a:cubicBezTo>
                  <a:pt x="223374" y="20656"/>
                  <a:pt x="216738" y="39677"/>
                  <a:pt x="261257" y="17417"/>
                </a:cubicBezTo>
                <a:cubicBezTo>
                  <a:pt x="267063" y="14514"/>
                  <a:pt x="267063" y="5806"/>
                  <a:pt x="269966" y="0"/>
                </a:cubicBez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463043" y="-1"/>
            <a:ext cx="1076599" cy="5267326"/>
            <a:chOff x="1463043" y="-1"/>
            <a:chExt cx="1076599" cy="1415143"/>
          </a:xfrm>
        </p:grpSpPr>
        <p:cxnSp>
          <p:nvCxnSpPr>
            <p:cNvPr id="27" name="Straight Connector 26"/>
            <p:cNvCxnSpPr/>
            <p:nvPr/>
          </p:nvCxnSpPr>
          <p:spPr>
            <a:xfrm rot="5400000" flipH="1" flipV="1">
              <a:off x="755471" y="707571"/>
              <a:ext cx="1415143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 flipH="1" flipV="1">
              <a:off x="1260569" y="707571"/>
              <a:ext cx="1415143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 flipV="1">
              <a:off x="1832070" y="707571"/>
              <a:ext cx="1415143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548702" y="4880544"/>
            <a:ext cx="1022499" cy="1304925"/>
            <a:chOff x="7548702" y="4880544"/>
            <a:chExt cx="1022499" cy="1304925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8702" y="5082928"/>
              <a:ext cx="704850" cy="704850"/>
            </a:xfrm>
            <a:prstGeom prst="rect">
              <a:avLst/>
            </a:prstGeom>
          </p:spPr>
        </p:pic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77" y="4880544"/>
              <a:ext cx="628650" cy="1304925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3501" y="5427636"/>
              <a:ext cx="647700" cy="619125"/>
            </a:xfrm>
            <a:prstGeom prst="rect">
              <a:avLst/>
            </a:prstGeom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8066" y="5095505"/>
            <a:ext cx="600075" cy="857250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2146" y="5087691"/>
            <a:ext cx="647700" cy="619125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66200" y="0"/>
            <a:ext cx="177800" cy="6858000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66" y="6286500"/>
            <a:ext cx="9137668" cy="571500"/>
          </a:xfrm>
          <a:prstGeom prst="rect">
            <a:avLst/>
          </a:prstGeom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45769" y="5631170"/>
            <a:ext cx="628650" cy="638175"/>
          </a:xfrm>
          <a:prstGeom prst="rect">
            <a:avLst/>
          </a:prstGeom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73" r="-2"/>
          <a:stretch/>
        </p:blipFill>
        <p:spPr bwMode="auto">
          <a:xfrm>
            <a:off x="2699657" y="1456591"/>
            <a:ext cx="10149568" cy="4867275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4432869" y="4933996"/>
            <a:ext cx="828675" cy="1038225"/>
            <a:chOff x="4432869" y="4933996"/>
            <a:chExt cx="828675" cy="1038225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2869" y="4933996"/>
              <a:ext cx="828675" cy="1038225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1499" y="5435630"/>
              <a:ext cx="466725" cy="514350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428490" y="1104459"/>
            <a:ext cx="8494633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我们没有太多的时间</a:t>
            </a:r>
            <a:endParaRPr kumimoji="1" lang="en-US" altLang="zh-CN" sz="2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kumimoji="1" lang="zh-CN" alt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我们没有太多的机器</a:t>
            </a:r>
            <a:endParaRPr kumimoji="1" lang="en-US" altLang="zh-CN" sz="2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kumimoji="1" lang="en-US" altLang="zh-CN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kumimoji="1" lang="en-US" altLang="zh-CN" sz="2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kumimoji="1" lang="en-US" altLang="zh-CN" sz="2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kumimoji="1" lang="zh-CN" alt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但我们有很大的场景支持</a:t>
            </a:r>
            <a:endParaRPr kumimoji="1" lang="en-US" altLang="zh-CN" sz="2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kumimoji="1" lang="zh-CN" alt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但我们有一群能够互相帮忙的兄弟</a:t>
            </a:r>
            <a:endParaRPr kumimoji="1" lang="en-US" altLang="zh-CN" sz="2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kumimoji="1" lang="en-US" altLang="zh-CN" sz="2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kumimoji="1" lang="en-US" altLang="zh-CN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kumimoji="1" lang="en-US" altLang="zh-CN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So </a:t>
            </a:r>
            <a:r>
              <a:rPr kumimoji="1" lang="zh-CN" alt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学会用最少的时间，最直接的方式，</a:t>
            </a:r>
            <a:endParaRPr kumimoji="1" lang="en-US" altLang="zh-CN" sz="2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kumimoji="1" lang="en-US" altLang="zh-CN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	</a:t>
            </a:r>
            <a:r>
              <a:rPr kumimoji="1" lang="zh-CN" alt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最快速的迭代来让我们经历你工作无法经历的那些事情</a:t>
            </a:r>
            <a:endParaRPr kumimoji="1" lang="zh-CN" altLang="en-US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 advClick="0" advTm="1600">
        <p:push dir="u"/>
      </p:transition>
    </mc:Choice>
    <mc:Fallback xmlns="">
      <p:transition advClick="0" advTm="1600">
        <p:push dir="u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7074" y="372754"/>
            <a:ext cx="836575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Exchange</a:t>
            </a:r>
            <a:r>
              <a:rPr kumimoji="1" lang="zh-CN" altLang="en-US" dirty="0" smtClean="0">
                <a:solidFill>
                  <a:schemeClr val="bg1"/>
                </a:solidFill>
              </a:rPr>
              <a:t>（暂时命名）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原因：淘宝二手市场无热点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问题：二手有空间，但缺乏有创意的解决方案：同城，线下。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闪点：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kumimoji="1" lang="zh-CN" altLang="en-US" dirty="0" smtClean="0">
                <a:solidFill>
                  <a:schemeClr val="bg1"/>
                </a:solidFill>
              </a:rPr>
              <a:t>弱人际关系。（太强不好交易，隐私，面子）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kumimoji="1" lang="zh-CN" altLang="en-US" dirty="0" smtClean="0">
                <a:solidFill>
                  <a:schemeClr val="bg1"/>
                </a:solidFill>
              </a:rPr>
              <a:t>方便二手交易体系。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kumimoji="1" lang="zh-CN" altLang="en-US" dirty="0" smtClean="0">
                <a:solidFill>
                  <a:schemeClr val="bg1"/>
                </a:solidFill>
              </a:rPr>
              <a:t>物物匹配。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角色：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kumimoji="1" lang="zh-CN" altLang="en-US" dirty="0" smtClean="0">
                <a:solidFill>
                  <a:schemeClr val="bg1"/>
                </a:solidFill>
              </a:rPr>
              <a:t>社交圈（微博，论坛，社区）</a:t>
            </a:r>
            <a:r>
              <a:rPr kumimoji="1" lang="en-US" altLang="zh-CN" dirty="0" smtClean="0">
                <a:solidFill>
                  <a:schemeClr val="bg1"/>
                </a:solidFill>
              </a:rPr>
              <a:t>  </a:t>
            </a:r>
            <a:r>
              <a:rPr kumimoji="1" lang="zh-CN" altLang="en-US" dirty="0" smtClean="0">
                <a:solidFill>
                  <a:schemeClr val="bg1"/>
                </a:solidFill>
              </a:rPr>
              <a:t>人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kumimoji="1" lang="zh-CN" altLang="en-US" dirty="0" smtClean="0">
                <a:solidFill>
                  <a:schemeClr val="bg1"/>
                </a:solidFill>
              </a:rPr>
              <a:t>交易中心（淘宝二手）</a:t>
            </a:r>
            <a:r>
              <a:rPr kumimoji="1" lang="en-US" altLang="zh-CN" dirty="0" smtClean="0">
                <a:solidFill>
                  <a:schemeClr val="bg1"/>
                </a:solidFill>
              </a:rPr>
              <a:t>        </a:t>
            </a:r>
            <a:r>
              <a:rPr kumimoji="1" lang="zh-CN" altLang="en-US" dirty="0" smtClean="0">
                <a:solidFill>
                  <a:schemeClr val="bg1"/>
                </a:solidFill>
              </a:rPr>
              <a:t>物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功能：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kumimoji="1" lang="zh-CN" altLang="en-US" dirty="0" smtClean="0">
                <a:solidFill>
                  <a:schemeClr val="bg1"/>
                </a:solidFill>
              </a:rPr>
              <a:t>二手发布与管理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kumimoji="1" lang="zh-CN" altLang="en-US" dirty="0" smtClean="0">
                <a:solidFill>
                  <a:schemeClr val="bg1"/>
                </a:solidFill>
              </a:rPr>
              <a:t>二手查找与匹配（精品库，弱关系，物物交易，身边（无线特性））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kumimoji="1" lang="zh-CN" altLang="en-US" dirty="0" smtClean="0">
                <a:solidFill>
                  <a:schemeClr val="bg1"/>
                </a:solidFill>
              </a:rPr>
              <a:t>关系链建立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kumimoji="1" lang="zh-CN" altLang="en-US" dirty="0" smtClean="0">
                <a:solidFill>
                  <a:schemeClr val="bg1"/>
                </a:solidFill>
              </a:rPr>
              <a:t>二手交易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问题：</a:t>
            </a:r>
            <a:r>
              <a:rPr kumimoji="1" lang="en-US" altLang="zh-CN" dirty="0" smtClean="0">
                <a:solidFill>
                  <a:schemeClr val="bg1"/>
                </a:solidFill>
              </a:rPr>
              <a:t>  </a:t>
            </a:r>
            <a:r>
              <a:rPr kumimoji="1" lang="zh-CN" altLang="en-US" dirty="0" smtClean="0">
                <a:solidFill>
                  <a:schemeClr val="bg1"/>
                </a:solidFill>
              </a:rPr>
              <a:t>用户积累与用户体验循环的建立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kumimoji="1" lang="zh-CN" altLang="en-US" dirty="0" smtClean="0">
                <a:solidFill>
                  <a:schemeClr val="bg1"/>
                </a:solidFill>
              </a:rPr>
              <a:t>应用入口（二手首页，无线客户端，独立网站）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6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7074" y="372754"/>
            <a:ext cx="83657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Exchange</a:t>
            </a:r>
            <a:r>
              <a:rPr kumimoji="1" lang="zh-CN" altLang="en-US" dirty="0" smtClean="0">
                <a:solidFill>
                  <a:schemeClr val="bg1"/>
                </a:solidFill>
              </a:rPr>
              <a:t>（暂时命名）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技术点：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kumimoji="1" lang="zh-CN" altLang="en-US" dirty="0" smtClean="0">
                <a:solidFill>
                  <a:schemeClr val="bg1"/>
                </a:solidFill>
              </a:rPr>
              <a:t>从头到尾体验（操作系统，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db</a:t>
            </a:r>
            <a:r>
              <a:rPr kumimoji="1" lang="zh-CN" altLang="en-US" dirty="0" smtClean="0">
                <a:solidFill>
                  <a:schemeClr val="bg1"/>
                </a:solidFill>
              </a:rPr>
              <a:t>，</a:t>
            </a:r>
            <a:r>
              <a:rPr kumimoji="1" lang="en-US" altLang="zh-CN" dirty="0" smtClean="0">
                <a:solidFill>
                  <a:schemeClr val="bg1"/>
                </a:solidFill>
              </a:rPr>
              <a:t>cache</a:t>
            </a:r>
            <a:r>
              <a:rPr kumimoji="1" lang="zh-CN" altLang="en-US" dirty="0" smtClean="0">
                <a:solidFill>
                  <a:schemeClr val="bg1"/>
                </a:solidFill>
              </a:rPr>
              <a:t>，应用，</a:t>
            </a:r>
            <a:r>
              <a:rPr kumimoji="1" lang="en-US" altLang="zh-CN" dirty="0" smtClean="0">
                <a:solidFill>
                  <a:schemeClr val="bg1"/>
                </a:solidFill>
              </a:rPr>
              <a:t>web</a:t>
            </a:r>
            <a:r>
              <a:rPr kumimoji="1" lang="zh-CN" altLang="en-US" dirty="0" smtClean="0">
                <a:solidFill>
                  <a:schemeClr val="bg1"/>
                </a:solidFill>
              </a:rPr>
              <a:t>服务器，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js</a:t>
            </a:r>
            <a:r>
              <a:rPr kumimoji="1" lang="zh-CN" altLang="en-US" dirty="0" smtClean="0">
                <a:solidFill>
                  <a:schemeClr val="bg1"/>
                </a:solidFill>
              </a:rPr>
              <a:t>，无线）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	</a:t>
            </a:r>
            <a:r>
              <a:rPr kumimoji="1" lang="zh-CN" altLang="en-US" dirty="0" smtClean="0">
                <a:solidFill>
                  <a:schemeClr val="bg1"/>
                </a:solidFill>
              </a:rPr>
              <a:t>淘宝开放，新浪开放，腾讯开放的集成体验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	</a:t>
            </a:r>
            <a:r>
              <a:rPr kumimoji="1" lang="zh-CN" altLang="en-US" dirty="0" smtClean="0">
                <a:solidFill>
                  <a:schemeClr val="bg1"/>
                </a:solidFill>
              </a:rPr>
              <a:t>产品思维（快速迭代，数据说话，代码迭代设计实现（文件即一切））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时间：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kumimoji="1" lang="en-US" altLang="zh-CN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</a:rPr>
              <a:t>周后出原型，已经做了部分功能。（给二手同事演示）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kumimoji="1" lang="zh-CN" altLang="en-US" dirty="0" smtClean="0">
                <a:solidFill>
                  <a:schemeClr val="bg1"/>
                </a:solidFill>
              </a:rPr>
              <a:t>每</a:t>
            </a:r>
            <a:r>
              <a:rPr kumimoji="1" lang="en-US" altLang="zh-CN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</a:rPr>
              <a:t>周做一次小迭代。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kumimoji="1" lang="en-US" altLang="zh-CN" dirty="0" smtClean="0">
                <a:solidFill>
                  <a:schemeClr val="bg1"/>
                </a:solidFill>
              </a:rPr>
              <a:t>7</a:t>
            </a:r>
            <a:r>
              <a:rPr kumimoji="1" lang="zh-CN" altLang="en-US" dirty="0" smtClean="0">
                <a:solidFill>
                  <a:schemeClr val="bg1"/>
                </a:solidFill>
              </a:rPr>
              <a:t>月底阿里系内部尝试推广。</a:t>
            </a:r>
            <a:endParaRPr kumimoji="1"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2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066072" y="1435692"/>
            <a:ext cx="3008629" cy="300863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12839" y="4163441"/>
            <a:ext cx="3226704" cy="539588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0000"/>
                  <a:alpha val="6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059235" y="1411293"/>
            <a:ext cx="2961804" cy="3047940"/>
            <a:chOff x="438942" y="2517775"/>
            <a:chExt cx="1774033" cy="1825625"/>
          </a:xfrm>
        </p:grpSpPr>
        <p:sp>
          <p:nvSpPr>
            <p:cNvPr id="15" name="AutoShape 6"/>
            <p:cNvSpPr>
              <a:spLocks noChangeAspect="1" noChangeArrowheads="1" noTextEdit="1"/>
            </p:cNvSpPr>
            <p:nvPr/>
          </p:nvSpPr>
          <p:spPr bwMode="auto">
            <a:xfrm>
              <a:off x="457200" y="2517775"/>
              <a:ext cx="1755775" cy="182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8"/>
            <p:cNvSpPr>
              <a:spLocks noChangeArrowheads="1"/>
            </p:cNvSpPr>
            <p:nvPr/>
          </p:nvSpPr>
          <p:spPr bwMode="auto">
            <a:xfrm>
              <a:off x="438942" y="2517775"/>
              <a:ext cx="1755775" cy="182562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1068388" y="3057525"/>
              <a:ext cx="660400" cy="750888"/>
            </a:xfrm>
            <a:custGeom>
              <a:avLst/>
              <a:gdLst/>
              <a:ahLst/>
              <a:cxnLst>
                <a:cxn ang="0">
                  <a:pos x="50" y="45"/>
                </a:cxn>
                <a:cxn ang="0">
                  <a:pos x="74" y="45"/>
                </a:cxn>
                <a:cxn ang="0">
                  <a:pos x="127" y="99"/>
                </a:cxn>
                <a:cxn ang="0">
                  <a:pos x="74" y="155"/>
                </a:cxn>
                <a:cxn ang="0">
                  <a:pos x="50" y="155"/>
                </a:cxn>
                <a:cxn ang="0">
                  <a:pos x="50" y="45"/>
                </a:cxn>
                <a:cxn ang="0">
                  <a:pos x="0" y="200"/>
                </a:cxn>
                <a:cxn ang="0">
                  <a:pos x="82" y="200"/>
                </a:cxn>
                <a:cxn ang="0">
                  <a:pos x="176" y="99"/>
                </a:cxn>
                <a:cxn ang="0">
                  <a:pos x="82" y="0"/>
                </a:cxn>
                <a:cxn ang="0">
                  <a:pos x="0" y="0"/>
                </a:cxn>
                <a:cxn ang="0">
                  <a:pos x="0" y="200"/>
                </a:cxn>
              </a:cxnLst>
              <a:rect l="0" t="0" r="r" b="b"/>
              <a:pathLst>
                <a:path w="176" h="200">
                  <a:moveTo>
                    <a:pt x="50" y="45"/>
                  </a:moveTo>
                  <a:cubicBezTo>
                    <a:pt x="74" y="45"/>
                    <a:pt x="74" y="45"/>
                    <a:pt x="74" y="45"/>
                  </a:cubicBezTo>
                  <a:cubicBezTo>
                    <a:pt x="108" y="45"/>
                    <a:pt x="127" y="63"/>
                    <a:pt x="127" y="99"/>
                  </a:cubicBezTo>
                  <a:cubicBezTo>
                    <a:pt x="127" y="139"/>
                    <a:pt x="111" y="154"/>
                    <a:pt x="74" y="155"/>
                  </a:cubicBezTo>
                  <a:cubicBezTo>
                    <a:pt x="50" y="155"/>
                    <a:pt x="50" y="155"/>
                    <a:pt x="50" y="155"/>
                  </a:cubicBezTo>
                  <a:lnTo>
                    <a:pt x="50" y="45"/>
                  </a:lnTo>
                  <a:close/>
                  <a:moveTo>
                    <a:pt x="0" y="200"/>
                  </a:moveTo>
                  <a:cubicBezTo>
                    <a:pt x="82" y="200"/>
                    <a:pt x="82" y="200"/>
                    <a:pt x="82" y="200"/>
                  </a:cubicBezTo>
                  <a:cubicBezTo>
                    <a:pt x="141" y="200"/>
                    <a:pt x="176" y="165"/>
                    <a:pt x="176" y="99"/>
                  </a:cubicBezTo>
                  <a:cubicBezTo>
                    <a:pt x="176" y="38"/>
                    <a:pt x="141" y="0"/>
                    <a:pt x="8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五种规则">
  <a:themeElements>
    <a:clrScheme name="Duarte's Five Rule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8CFEE"/>
      </a:accent1>
      <a:accent2>
        <a:srgbClr val="F0AA26"/>
      </a:accent2>
      <a:accent3>
        <a:srgbClr val="5DA01F"/>
      </a:accent3>
      <a:accent4>
        <a:srgbClr val="F3EACD"/>
      </a:accent4>
      <a:accent5>
        <a:srgbClr val="4BACC6"/>
      </a:accent5>
      <a:accent6>
        <a:srgbClr val="F79646"/>
      </a:accent6>
      <a:hlink>
        <a:srgbClr val="F0AA26"/>
      </a:hlink>
      <a:folHlink>
        <a:srgbClr val="08CFE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五种规则.potx</Template>
  <TotalTime>0</TotalTime>
  <Words>146</Words>
  <Application>Microsoft Macintosh PowerPoint</Application>
  <PresentationFormat>全屏显示(4:3)</PresentationFormat>
  <Paragraphs>64</Paragraphs>
  <Slides>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五种规则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2010-04-14T20:04:37Z</dcterms:created>
  <dcterms:modified xsi:type="dcterms:W3CDTF">2012-07-06T01:27:20Z</dcterms:modified>
</cp:coreProperties>
</file>