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2" r:id="rId4"/>
    <p:sldId id="273" r:id="rId5"/>
    <p:sldId id="274" r:id="rId6"/>
    <p:sldId id="276" r:id="rId7"/>
    <p:sldId id="270" r:id="rId8"/>
    <p:sldId id="267" r:id="rId9"/>
    <p:sldId id="275" r:id="rId10"/>
    <p:sldId id="2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8DC9-9C4F-4618-BEC2-2C92A63AA80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0366186-F4A2-4619-A0DB-8D3C8F73C8A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81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8DC9-9C4F-4618-BEC2-2C92A63AA80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186-F4A2-4619-A0DB-8D3C8F73C8A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42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8DC9-9C4F-4618-BEC2-2C92A63AA80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186-F4A2-4619-A0DB-8D3C8F73C8A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48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8DC9-9C4F-4618-BEC2-2C92A63AA80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186-F4A2-4619-A0DB-8D3C8F73C8A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46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8DC9-9C4F-4618-BEC2-2C92A63AA80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186-F4A2-4619-A0DB-8D3C8F73C8A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36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8DC9-9C4F-4618-BEC2-2C92A63AA80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186-F4A2-4619-A0DB-8D3C8F73C8A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46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8DC9-9C4F-4618-BEC2-2C92A63AA80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186-F4A2-4619-A0DB-8D3C8F73C8A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66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8DC9-9C4F-4618-BEC2-2C92A63AA80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186-F4A2-4619-A0DB-8D3C8F73C8A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82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8DC9-9C4F-4618-BEC2-2C92A63AA80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186-F4A2-4619-A0DB-8D3C8F73C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03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8DC9-9C4F-4618-BEC2-2C92A63AA80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186-F4A2-4619-A0DB-8D3C8F73C8A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57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01C8DC9-9C4F-4618-BEC2-2C92A63AA80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186-F4A2-4619-A0DB-8D3C8F73C8A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C8DC9-9C4F-4618-BEC2-2C92A63AA80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0366186-F4A2-4619-A0DB-8D3C8F73C8A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31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9883F-4726-5A6C-B9D3-6094FBCF0E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DSAI-final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br>
              <a:rPr lang="en-US" altLang="zh-CN" dirty="0"/>
            </a:br>
            <a:r>
              <a:rPr lang="en-US" altLang="zh-CN" dirty="0"/>
              <a:t>Predict future sales</a:t>
            </a:r>
            <a:br>
              <a:rPr lang="en-US" altLang="zh-CN" dirty="0"/>
            </a:br>
            <a:r>
              <a:rPr lang="en-US" altLang="zh-CN" dirty="0"/>
              <a:t>idea </a:t>
            </a:r>
            <a:r>
              <a:rPr lang="en-US" altLang="zh-CN" dirty="0" err="1"/>
              <a:t>presenatation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622745-3CF6-D72E-BC43-2BA87978A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F74087028 </a:t>
            </a:r>
            <a:r>
              <a:rPr lang="zh-CN" altLang="en-US" dirty="0"/>
              <a:t>張崇一</a:t>
            </a:r>
            <a:endParaRPr lang="en-US" altLang="zh-CN" dirty="0"/>
          </a:p>
          <a:p>
            <a:r>
              <a:rPr lang="en-US" altLang="zh-CN" dirty="0"/>
              <a:t>F74087010 </a:t>
            </a:r>
            <a:r>
              <a:rPr lang="zh-CN" altLang="en-US" dirty="0"/>
              <a:t>李世煊</a:t>
            </a:r>
          </a:p>
        </p:txBody>
      </p:sp>
    </p:spTree>
    <p:extLst>
      <p:ext uri="{BB962C8B-B14F-4D97-AF65-F5344CB8AC3E}">
        <p14:creationId xmlns:p14="http://schemas.microsoft.com/office/powerpoint/2010/main" val="731084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F765C-65B5-BD92-96A8-185A1436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12808"/>
            <a:ext cx="9603275" cy="1049235"/>
          </a:xfrm>
        </p:spPr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26C0E3-4145-DE1A-5785-0FD0CDD57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40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A393E-6D80-1EC7-6DFA-22D8DA9C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A7E2E-9506-4C02-36D5-7A2F2B534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4251489"/>
            <a:ext cx="9603275" cy="1214856"/>
          </a:xfrm>
        </p:spPr>
        <p:txBody>
          <a:bodyPr/>
          <a:lstStyle/>
          <a:p>
            <a:r>
              <a:rPr lang="zh-CN" altLang="en-US" dirty="0"/>
              <a:t>存有歷史銷售數據</a:t>
            </a:r>
            <a:endParaRPr lang="en-US" altLang="zh-CN" dirty="0"/>
          </a:p>
          <a:p>
            <a:r>
              <a:rPr lang="zh-CN" altLang="en-US" dirty="0"/>
              <a:t>目標：預測測試集中每個</a:t>
            </a:r>
            <a:r>
              <a:rPr lang="en-US" altLang="zh-CN" dirty="0"/>
              <a:t>ID</a:t>
            </a:r>
            <a:r>
              <a:rPr lang="zh-CN" altLang="en-US" dirty="0"/>
              <a:t>月銷量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757616-75DB-A5CE-C854-2C7954A4F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58125"/>
            <a:ext cx="8497036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CAE94-EC6A-1A63-ADD1-B27D6E24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13AE79-0574-A6F4-0CCD-19888DA3E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Training data</a:t>
            </a:r>
          </a:p>
          <a:p>
            <a:pPr lvl="1"/>
            <a:r>
              <a:rPr lang="en-US" altLang="zh-CN" dirty="0"/>
              <a:t>2013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月到</a:t>
            </a:r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月的每日銷售資訊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794518-01D2-73E4-867D-C3F7CAA6B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811" y="2090738"/>
            <a:ext cx="4610500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9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A9E52-21AF-CDEE-C5DF-4666CE14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6509F3-76F5-3710-1739-4A2DB95F2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Test data</a:t>
            </a:r>
          </a:p>
          <a:p>
            <a:pPr lvl="1"/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月的商店</a:t>
            </a:r>
            <a:r>
              <a:rPr lang="en-US" altLang="zh-CN" dirty="0"/>
              <a:t>ID</a:t>
            </a:r>
            <a:r>
              <a:rPr lang="zh-CN" altLang="en-US" dirty="0"/>
              <a:t>和商品</a:t>
            </a:r>
            <a:r>
              <a:rPr lang="en-US" altLang="zh-CN" dirty="0"/>
              <a:t>ID</a:t>
            </a:r>
          </a:p>
          <a:p>
            <a:pPr lvl="1"/>
            <a:r>
              <a:rPr lang="zh-CN" altLang="en-US" dirty="0"/>
              <a:t>目標：預測商品月銷售額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DFE376-9927-5396-375F-148C22C2B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18" y="2599441"/>
            <a:ext cx="2888230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7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B9DE5-AEED-A5F2-1F83-AC37F81F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selection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D081F-7BBF-6067-058E-990521CAD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Data_block_num</a:t>
            </a:r>
            <a:endParaRPr lang="en-US" altLang="zh-CN" dirty="0"/>
          </a:p>
          <a:p>
            <a:pPr lvl="1"/>
            <a:r>
              <a:rPr lang="zh-CN" altLang="en-US" dirty="0"/>
              <a:t>用來判斷月份</a:t>
            </a:r>
            <a:endParaRPr lang="en-US" altLang="zh-CN" dirty="0"/>
          </a:p>
          <a:p>
            <a:r>
              <a:rPr lang="zh-CN" altLang="en-US" dirty="0"/>
              <a:t>每月商店總銷售額</a:t>
            </a:r>
            <a:endParaRPr lang="en-US" altLang="zh-CN" dirty="0"/>
          </a:p>
          <a:p>
            <a:r>
              <a:rPr lang="zh-CN" altLang="en-US" dirty="0"/>
              <a:t>商店</a:t>
            </a:r>
            <a:r>
              <a:rPr lang="en-US" altLang="zh-CN" dirty="0"/>
              <a:t>ID</a:t>
            </a:r>
          </a:p>
          <a:p>
            <a:r>
              <a:rPr lang="zh-CN" altLang="en-US" dirty="0"/>
              <a:t>商品</a:t>
            </a:r>
            <a:r>
              <a:rPr lang="en-US" altLang="zh-CN" dirty="0"/>
              <a:t>ID</a:t>
            </a:r>
          </a:p>
          <a:p>
            <a:r>
              <a:rPr lang="zh-CN" altLang="en-US" dirty="0"/>
              <a:t>延遲</a:t>
            </a:r>
            <a:r>
              <a:rPr lang="en-US" altLang="zh-CN" dirty="0"/>
              <a:t>1</a:t>
            </a:r>
            <a:r>
              <a:rPr lang="zh-CN" altLang="en-US" dirty="0"/>
              <a:t>個月，</a:t>
            </a:r>
            <a:r>
              <a:rPr lang="en-US" altLang="zh-CN" dirty="0"/>
              <a:t>2</a:t>
            </a:r>
            <a:r>
              <a:rPr lang="zh-CN" altLang="en-US" dirty="0"/>
              <a:t>個月的特征</a:t>
            </a:r>
            <a:endParaRPr lang="en-US" altLang="zh-CN" dirty="0"/>
          </a:p>
          <a:p>
            <a:pPr lvl="1"/>
            <a:r>
              <a:rPr lang="zh-CN" altLang="en-US" dirty="0"/>
              <a:t>每月銷售額具有時間趨勢，可能前</a:t>
            </a:r>
            <a:r>
              <a:rPr lang="en-US" altLang="zh-CN" dirty="0"/>
              <a:t>1</a:t>
            </a:r>
            <a:r>
              <a:rPr lang="zh-CN" altLang="en-US" dirty="0"/>
              <a:t>個月或</a:t>
            </a:r>
            <a:r>
              <a:rPr lang="en-US" altLang="zh-CN" dirty="0"/>
              <a:t>2</a:t>
            </a:r>
            <a:r>
              <a:rPr lang="zh-CN" altLang="en-US" dirty="0"/>
              <a:t>個月和這個月的資料具有關聯性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7082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75068-B625-73E0-654A-C46635C5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selection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12DBC-20CE-0D05-98EF-11961BE64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25BD54-913F-9C41-3468-4394CCFA4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430" y="2095733"/>
            <a:ext cx="4267570" cy="18746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33703A-ECEB-A715-0238-081C8162A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430" y="3999966"/>
            <a:ext cx="3993226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4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EC7AB-5F56-6E01-92B6-8AB8BF39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訓練</a:t>
            </a:r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C46CB-6595-3134-0171-3A6599C19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XGBoost</a:t>
            </a:r>
            <a:endParaRPr lang="en-US" altLang="zh-CN" dirty="0"/>
          </a:p>
          <a:p>
            <a:pPr lvl="1"/>
            <a:r>
              <a:rPr lang="en-US" altLang="zh-CN" dirty="0" err="1"/>
              <a:t>max_depth</a:t>
            </a:r>
            <a:r>
              <a:rPr lang="en-US" altLang="zh-CN" dirty="0"/>
              <a:t>=8</a:t>
            </a:r>
          </a:p>
          <a:p>
            <a:pPr lvl="1"/>
            <a:r>
              <a:rPr lang="en-US" altLang="zh-CN" dirty="0" err="1"/>
              <a:t>n_estimators</a:t>
            </a:r>
            <a:r>
              <a:rPr lang="en-US" altLang="zh-CN" dirty="0"/>
              <a:t>=1000</a:t>
            </a:r>
          </a:p>
          <a:p>
            <a:pPr lvl="1"/>
            <a:r>
              <a:rPr lang="en-US" altLang="zh-CN" dirty="0" err="1"/>
              <a:t>min_child_weight</a:t>
            </a:r>
            <a:r>
              <a:rPr lang="en-US" altLang="zh-CN" dirty="0"/>
              <a:t>=300</a:t>
            </a:r>
          </a:p>
          <a:p>
            <a:pPr lvl="1"/>
            <a:r>
              <a:rPr lang="en-US" altLang="zh-CN" dirty="0" err="1"/>
              <a:t>colsample_bytree</a:t>
            </a:r>
            <a:r>
              <a:rPr lang="en-US" altLang="zh-CN" dirty="0"/>
              <a:t>=0.8</a:t>
            </a:r>
          </a:p>
          <a:p>
            <a:pPr lvl="1"/>
            <a:r>
              <a:rPr lang="en-US" altLang="zh-CN" dirty="0"/>
              <a:t>subsample=0.8</a:t>
            </a:r>
          </a:p>
          <a:p>
            <a:pPr lvl="1"/>
            <a:r>
              <a:rPr lang="en-US" altLang="zh-CN" dirty="0"/>
              <a:t>eta=0.3</a:t>
            </a:r>
          </a:p>
          <a:p>
            <a:pPr lvl="1"/>
            <a:r>
              <a:rPr lang="en-US" altLang="zh-CN" dirty="0"/>
              <a:t>seed=42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300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E8BC0-44A9-D004-B478-8E7C996B4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BF6FC-C65D-3829-1DEA-13D03A2B8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Kaggle</a:t>
            </a:r>
            <a:r>
              <a:rPr lang="zh-CN" altLang="en-US" dirty="0"/>
              <a:t>成績：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AD1F28-E355-3FB7-2579-47B50E08F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999" y="2606491"/>
            <a:ext cx="8558002" cy="4572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9938AC-A1E5-0D5C-BA9E-8BC68FE03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883" y="3425952"/>
            <a:ext cx="4016088" cy="2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10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88BDA-AD75-66A1-B60D-CFE9B978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learn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4A130F-36C0-7E5A-AEA9-5038E20DB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中間有用過不同的模型</a:t>
            </a:r>
            <a:r>
              <a:rPr lang="en-US" altLang="zh-CN" dirty="0"/>
              <a:t>train</a:t>
            </a:r>
            <a:r>
              <a:rPr lang="zh-CN" altLang="en-US" dirty="0"/>
              <a:t>，例如</a:t>
            </a:r>
            <a:r>
              <a:rPr lang="en-US" altLang="zh-CN" dirty="0"/>
              <a:t>random forest regressor</a:t>
            </a:r>
            <a:r>
              <a:rPr lang="zh-CN" altLang="en-US" dirty="0"/>
              <a:t>、</a:t>
            </a:r>
            <a:r>
              <a:rPr lang="en-US" altLang="zh-CN" dirty="0" err="1"/>
              <a:t>lstm</a:t>
            </a:r>
            <a:r>
              <a:rPr lang="zh-CN" altLang="en-US" dirty="0"/>
              <a:t> ，也有將一堆</a:t>
            </a:r>
            <a:r>
              <a:rPr lang="en-US" altLang="zh-CN" dirty="0"/>
              <a:t>regressor ensemble</a:t>
            </a:r>
            <a:r>
              <a:rPr lang="zh-CN" altLang="en-US" dirty="0"/>
              <a:t>起來</a:t>
            </a:r>
            <a:r>
              <a:rPr lang="en-US" altLang="zh-CN" dirty="0"/>
              <a:t>train</a:t>
            </a:r>
            <a:r>
              <a:rPr lang="zh-CN" altLang="en-US" dirty="0"/>
              <a:t>，對其中的差異有了更多的了解</a:t>
            </a:r>
            <a:endParaRPr lang="en-US" altLang="zh-CN" dirty="0"/>
          </a:p>
          <a:p>
            <a:r>
              <a:rPr lang="zh-CN" altLang="en-US" dirty="0"/>
              <a:t>學習其他組別處理資料的方法，像是加入延後一個月和兩個月的特征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5631377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712</TotalTime>
  <Words>249</Words>
  <Application>Microsoft Office PowerPoint</Application>
  <PresentationFormat>宽屏</PresentationFormat>
  <Paragraphs>39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画廊</vt:lpstr>
      <vt:lpstr>DSAI-final project Predict future sales idea presenatation</vt:lpstr>
      <vt:lpstr>Introduction</vt:lpstr>
      <vt:lpstr>Dataset</vt:lpstr>
      <vt:lpstr>dataset</vt:lpstr>
      <vt:lpstr>Feature selection</vt:lpstr>
      <vt:lpstr>Feature selection</vt:lpstr>
      <vt:lpstr>訓練model</vt:lpstr>
      <vt:lpstr>result</vt:lpstr>
      <vt:lpstr>What we learn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資料科學 idea presenatation</dc:title>
  <dc:creator>張崇一</dc:creator>
  <cp:lastModifiedBy>張崇一</cp:lastModifiedBy>
  <cp:revision>17</cp:revision>
  <dcterms:created xsi:type="dcterms:W3CDTF">2022-05-20T15:11:38Z</dcterms:created>
  <dcterms:modified xsi:type="dcterms:W3CDTF">2022-06-07T01:30:33Z</dcterms:modified>
</cp:coreProperties>
</file>