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9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2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2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3811-EABD-471A-8EC6-FDC27975D7EE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893F42-1A0B-4702-A36D-970AA4FBB9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77DE-1C74-EAF9-A218-635F18230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作業（？）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8AC92-1167-A652-F664-324F75C34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張崇一</a:t>
            </a:r>
          </a:p>
        </p:txBody>
      </p:sp>
    </p:spTree>
    <p:extLst>
      <p:ext uri="{BB962C8B-B14F-4D97-AF65-F5344CB8AC3E}">
        <p14:creationId xmlns:p14="http://schemas.microsoft.com/office/powerpoint/2010/main" val="23701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399D-CEA3-0D29-F5C1-FCA531D3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AGNews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16EF8-8718-5E15-AB24-0D1CE333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Column</a:t>
            </a:r>
          </a:p>
          <a:p>
            <a:pPr lvl="1"/>
            <a:r>
              <a:rPr lang="en-US" altLang="zh-CN" dirty="0"/>
              <a:t>Class index -&gt; y</a:t>
            </a:r>
          </a:p>
          <a:p>
            <a:pPr lvl="1"/>
            <a:r>
              <a:rPr lang="en-US" altLang="zh-CN" dirty="0"/>
              <a:t>Title -&gt;x</a:t>
            </a:r>
          </a:p>
          <a:p>
            <a:pPr lvl="1"/>
            <a:r>
              <a:rPr lang="en-US" altLang="zh-CN" dirty="0"/>
              <a:t>Description -&gt;x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B1CB4-80EA-45B0-824A-533BEB4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C432B-C750-4717-81A3-1088691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X_train</a:t>
            </a:r>
            <a:r>
              <a:rPr lang="en-US" altLang="zh-CN" dirty="0"/>
              <a:t> &amp; </a:t>
            </a:r>
            <a:r>
              <a:rPr lang="en-US" altLang="zh-CN" dirty="0" err="1"/>
              <a:t>X_test</a:t>
            </a:r>
            <a:endParaRPr lang="en-US" altLang="zh-CN" dirty="0"/>
          </a:p>
          <a:p>
            <a:pPr lvl="1"/>
            <a:r>
              <a:rPr lang="zh-CN" altLang="en-US" dirty="0"/>
              <a:t>把所有字變成對應的數字，得到一串一維陣列</a:t>
            </a:r>
            <a:endParaRPr lang="en-US" altLang="zh-CN" dirty="0"/>
          </a:p>
          <a:p>
            <a:pPr lvl="1"/>
            <a:r>
              <a:rPr lang="zh-CN" altLang="en-US" dirty="0"/>
              <a:t>把這些陣列照著最大長度的字串展開</a:t>
            </a:r>
            <a:endParaRPr lang="en-US" altLang="zh-CN" dirty="0"/>
          </a:p>
          <a:p>
            <a:r>
              <a:rPr lang="en-US" altLang="zh-CN" dirty="0" err="1"/>
              <a:t>Y_train</a:t>
            </a:r>
            <a:r>
              <a:rPr lang="en-US" altLang="zh-CN" dirty="0"/>
              <a:t> &amp; </a:t>
            </a:r>
            <a:r>
              <a:rPr lang="en-US" altLang="zh-CN" dirty="0" err="1"/>
              <a:t>y_test</a:t>
            </a:r>
            <a:endParaRPr lang="en-US" altLang="zh-CN" dirty="0"/>
          </a:p>
          <a:p>
            <a:pPr lvl="1"/>
            <a:r>
              <a:rPr lang="zh-CN" altLang="en-US" dirty="0"/>
              <a:t>一維陣列，儲存</a:t>
            </a:r>
            <a:r>
              <a:rPr lang="en-US" altLang="zh-CN" dirty="0"/>
              <a:t>class index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1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756E1-8AA9-16AF-D8CA-CE3D7AEE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訓練模型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CB87F-CDA6-7BA2-84DA-D3A23307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Embedding</a:t>
            </a:r>
          </a:p>
          <a:p>
            <a:r>
              <a:rPr lang="en-US" altLang="zh-CN" dirty="0"/>
              <a:t>LSTM</a:t>
            </a:r>
          </a:p>
          <a:p>
            <a:r>
              <a:rPr lang="en-US" altLang="zh-CN" dirty="0"/>
              <a:t>LSTM</a:t>
            </a:r>
          </a:p>
          <a:p>
            <a:r>
              <a:rPr lang="en-US" altLang="zh-CN" dirty="0" err="1"/>
              <a:t>GlobalMaxPooling</a:t>
            </a:r>
            <a:endParaRPr lang="en-US" altLang="zh-CN" dirty="0"/>
          </a:p>
          <a:p>
            <a:r>
              <a:rPr lang="en-US" altLang="zh-CN" dirty="0"/>
              <a:t>Dense(256)</a:t>
            </a:r>
          </a:p>
          <a:p>
            <a:r>
              <a:rPr lang="en-US" altLang="zh-CN" dirty="0"/>
              <a:t>Dense(128)</a:t>
            </a:r>
          </a:p>
          <a:p>
            <a:r>
              <a:rPr lang="en-US" altLang="zh-CN" dirty="0"/>
              <a:t>Dense(64)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5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2886A-2BEB-0218-DB77-D8A954F7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F3C82-D604-22DC-DD29-B40ECFC7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0.91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13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13585-13BA-839B-CE42-D5859B9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Pretrained word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DCAB-488C-4EB3-05D4-8050139B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Glove</a:t>
            </a:r>
          </a:p>
          <a:p>
            <a:r>
              <a:rPr lang="zh-CN" altLang="en-US" dirty="0"/>
              <a:t>分數：</a:t>
            </a:r>
            <a:r>
              <a:rPr lang="en-US" altLang="zh-CN" dirty="0"/>
              <a:t>0.92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6550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107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画廊</vt:lpstr>
      <vt:lpstr>作業（？）</vt:lpstr>
      <vt:lpstr>AGNews</vt:lpstr>
      <vt:lpstr>data</vt:lpstr>
      <vt:lpstr>訓練模型</vt:lpstr>
      <vt:lpstr>分數</vt:lpstr>
      <vt:lpstr>Pretrained word embedding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作業（？）</dc:title>
  <dc:creator>張崇一</dc:creator>
  <cp:lastModifiedBy>張崇一</cp:lastModifiedBy>
  <cp:revision>3</cp:revision>
  <dcterms:created xsi:type="dcterms:W3CDTF">2022-09-11T23:49:30Z</dcterms:created>
  <dcterms:modified xsi:type="dcterms:W3CDTF">2022-09-12T03:35:01Z</dcterms:modified>
</cp:coreProperties>
</file>