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a189de3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a189de3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a189de3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a189de3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a189de3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a189de3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a189de3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a189de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a189de3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a189de3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a189de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a189de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Sat-to-Map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Using Neural Network based approaches to form maps from </a:t>
            </a:r>
            <a:r>
              <a:rPr lang="en" sz="1400"/>
              <a:t>satellite</a:t>
            </a:r>
            <a:r>
              <a:rPr lang="en" sz="1400"/>
              <a:t> images.</a:t>
            </a:r>
            <a:r>
              <a:rPr lang="en"/>
              <a:t>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Shagun Uppal (2016088)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Sarthak Bhagat (2016189)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intend to use 3 different types of models : Convolutional neural network, Variational autoencoder and Generative Adversarial network to perform image to image translation.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input the model with satellite images of different geographical areas and it outputs the map of the region.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would aim to compare the performance of these methods qualitatively and quantitatively and hence, comment which type of model is best suited for tasks like these.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20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739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used a dataset available online containing satellite images and their corresponding images of maps stacked side by side.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preprocess all the data by cropping the satellite image and the map part and divided the entire dataset into train+validation and test set.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 images were also </a:t>
            </a:r>
            <a:r>
              <a:rPr lang="en" sz="1200"/>
              <a:t>resized</a:t>
            </a:r>
            <a:r>
              <a:rPr lang="en" sz="1200"/>
              <a:t> and made 128x128 as it was computationally very heavy to work with such large images.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25" y="3172650"/>
            <a:ext cx="3079875" cy="15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3900313" y="3831663"/>
            <a:ext cx="715500" cy="32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425" y="3172650"/>
            <a:ext cx="1539925" cy="15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6617525" y="3774675"/>
            <a:ext cx="445800" cy="4356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500" y="3172650"/>
            <a:ext cx="1539926" cy="153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7650" y="1266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Intermediate results </a:t>
            </a:r>
            <a:endParaRPr sz="30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025" y="2032175"/>
            <a:ext cx="4140775" cy="16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559975" y="2105100"/>
            <a:ext cx="31836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Generator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5 convolution layers with 5 instance norms, and then 2 linear layers, followed by 5 deconvolution with 5 instance norms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Activation used : ReLU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Discriminator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5 convolution layers with 5 instance norms, followed by one linear layer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Activation used : Leaky ReLU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344063" y="3925000"/>
            <a:ext cx="2426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Neural Network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75" y="1679925"/>
            <a:ext cx="4317050" cy="16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750" y="1679925"/>
            <a:ext cx="4251675" cy="16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860700" y="3598375"/>
            <a:ext cx="2799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Adversarial Network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5886975" y="3598375"/>
            <a:ext cx="2799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Autoencoder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20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Next steps ...</a:t>
            </a:r>
            <a:endParaRPr sz="3000"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Debug the training of VAE.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performance of all networks by tuning hyperparameters using K-Fold cross validation by </a:t>
            </a:r>
            <a:r>
              <a:rPr lang="en"/>
              <a:t>dividing</a:t>
            </a:r>
            <a:r>
              <a:rPr lang="en"/>
              <a:t> train set as train + validation 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Plotting train and test losses of </a:t>
            </a:r>
            <a:r>
              <a:rPr lang="en"/>
              <a:t>each</a:t>
            </a:r>
            <a:r>
              <a:rPr lang="en"/>
              <a:t> model using Tensorboard, comparing train and test errors to pick the model that best fits the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different metrics  (qualitative and quantitative) proposed in the project proposal to compare performance of various models.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