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3" r:id="rId4"/>
    <p:sldId id="267" r:id="rId5"/>
    <p:sldId id="256" r:id="rId6"/>
    <p:sldId id="257" r:id="rId7"/>
    <p:sldId id="259" r:id="rId8"/>
    <p:sldId id="269" r:id="rId9"/>
    <p:sldId id="258" r:id="rId10"/>
    <p:sldId id="268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E269-EEC0-4BED-A68F-7C74711BFADA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D12B-92E0-4584-9BF0-D5B0F076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4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E269-EEC0-4BED-A68F-7C74711BFADA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D12B-92E0-4584-9BF0-D5B0F076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19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E269-EEC0-4BED-A68F-7C74711BFADA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D12B-92E0-4584-9BF0-D5B0F076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7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E269-EEC0-4BED-A68F-7C74711BFADA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D12B-92E0-4584-9BF0-D5B0F076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09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E269-EEC0-4BED-A68F-7C74711BFADA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D12B-92E0-4584-9BF0-D5B0F076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6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E269-EEC0-4BED-A68F-7C74711BFADA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D12B-92E0-4584-9BF0-D5B0F076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3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E269-EEC0-4BED-A68F-7C74711BFADA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D12B-92E0-4584-9BF0-D5B0F076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2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E269-EEC0-4BED-A68F-7C74711BFADA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D12B-92E0-4584-9BF0-D5B0F076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13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E269-EEC0-4BED-A68F-7C74711BFADA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D12B-92E0-4584-9BF0-D5B0F076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E269-EEC0-4BED-A68F-7C74711BFADA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D12B-92E0-4584-9BF0-D5B0F076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9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E269-EEC0-4BED-A68F-7C74711BFADA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D12B-92E0-4584-9BF0-D5B0F076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8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E269-EEC0-4BED-A68F-7C74711BFADA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D12B-92E0-4584-9BF0-D5B0F076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47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架</a:t>
            </a:r>
            <a:r>
              <a:rPr lang="zh-CN" altLang="en-US" dirty="0" smtClean="0"/>
              <a:t>構 </a:t>
            </a:r>
            <a:r>
              <a:rPr lang="en-US" altLang="zh-CN" dirty="0" smtClean="0"/>
              <a:t>= transformer – encoder</a:t>
            </a:r>
          </a:p>
          <a:p>
            <a:r>
              <a:rPr lang="en-US" altLang="zh-CN" dirty="0" smtClean="0"/>
              <a:t>Self attention</a:t>
            </a:r>
          </a:p>
          <a:p>
            <a:r>
              <a:rPr lang="en-US" altLang="zh-CN" dirty="0" smtClean="0"/>
              <a:t>Input sequence ,output sequence</a:t>
            </a:r>
          </a:p>
          <a:p>
            <a:r>
              <a:rPr lang="zh-CN" altLang="en-US" dirty="0" smtClean="0"/>
              <a:t>通常是</a:t>
            </a:r>
            <a:r>
              <a:rPr lang="en-US" altLang="zh-CN" dirty="0" smtClean="0"/>
              <a:t>mask + NSP</a:t>
            </a:r>
            <a:r>
              <a:rPr lang="zh-CN" altLang="en-US" dirty="0" smtClean="0"/>
              <a:t>的訓練方式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42887"/>
            <a:ext cx="88296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838" y="158996"/>
            <a:ext cx="4155434" cy="634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0" y="613263"/>
            <a:ext cx="7562850" cy="577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470166"/>
            <a:ext cx="4003432" cy="21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43" y="476616"/>
            <a:ext cx="83439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11" y="1151792"/>
            <a:ext cx="3458794" cy="4923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82" y="1538653"/>
            <a:ext cx="3615548" cy="41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633537"/>
            <a:ext cx="74771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2562225"/>
            <a:ext cx="6981825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699" y="4430712"/>
            <a:ext cx="5562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79" y="971794"/>
            <a:ext cx="37052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309562"/>
            <a:ext cx="85058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38" y="754651"/>
            <a:ext cx="8220075" cy="564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197" y="1678153"/>
            <a:ext cx="3154357" cy="151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25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BERT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benjamin</cp:lastModifiedBy>
  <cp:revision>7</cp:revision>
  <dcterms:created xsi:type="dcterms:W3CDTF">2023-06-29T07:52:59Z</dcterms:created>
  <dcterms:modified xsi:type="dcterms:W3CDTF">2023-06-29T13:49:04Z</dcterms:modified>
</cp:coreProperties>
</file>