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E0"/>
    <a:srgbClr val="673AB7"/>
    <a:srgbClr val="803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CBB-758B-4420-BDCA-0B7BF170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5258-09D5-4042-ACD3-B932E71E3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775C-C40F-42D1-98F5-F8A0AAF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8C8B-39C1-4A70-A01F-C9125823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43A4-6887-4AA9-9AC7-4685D5D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5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CF1-5301-4207-9AF4-306196ED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4C20-40A6-471C-BA89-0C86BB8E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10E4-D3D2-4D5B-A4A5-DD2049D5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2989-C5A1-4D45-885C-00108953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857C-EE6B-4538-A817-DAF9C77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8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6C42E-FB4B-423B-9908-F90E8A517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61F85-5EA1-4C8F-A147-5512A039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9B90-E2DD-46B1-B1A2-5EA7E16F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DA31-6A40-40B0-A3DB-F9023BF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69E3-D220-4961-AAD6-B4EB220E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44F1-48D2-47FD-A4E5-EE8E2332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0F2C-38A7-41CF-BE81-5DB17C4C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494A-3131-4F5D-ADEC-C9BB31B7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861F-E317-4A8D-8623-F996EB8D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D6DC-9C7E-4964-BF25-72007B33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0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9F4D-E1C9-423F-9B78-F8236E02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8145-4BD0-4D11-A089-4347AC6E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47D0-66D3-4E17-B24B-C6BAD280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C83B-2DB5-4C9B-9CA6-2F563134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C2EB-5508-4447-BBEB-B85A073D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1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F00-BE49-4AE4-80E7-31387BC1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1898-440F-4ABF-8DFB-1E946594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CE23-75F7-4BA8-A3E1-CB0D4520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F6C0-C5A2-4C8A-A327-9CAF657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7D50-6F2E-48CC-A1BF-8587B1EC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EADC0-8442-4D39-97F0-BCDBF26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53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765A-A388-4432-8CA7-FB5B5D0C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E3D5-4B19-423B-83FF-1F4AC1CC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E1F8F-992E-45D0-81C3-A8089C65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AE834-7B8D-4A54-8260-6B23211A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6A43-048C-4524-8DC5-2DF21A440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5AE32-98BB-4126-B9BE-4BD369C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E8B59-ED42-4DDE-BBCA-48439EA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35CF6-D969-4CB1-811F-EE02E86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84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E9F-BA57-4A6B-897C-1F3C3291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4E953-7FDE-4C92-8151-757DC249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012B1-B531-4969-AB68-F39068BF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D6956-F0BC-44C0-AA0A-273C71D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31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42DFD-FC40-44A6-B517-6589714A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B09A8-18C8-45CF-A52F-C9704AD4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624D1-B3AC-4653-8465-2BD0B8D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8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031F-378D-4B9E-B69E-A692E1D7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F9AB-6197-44B4-8FA9-44F5F625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AA63-0495-4436-B4DB-8C1EC241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DA7AA-5533-425A-BE1B-90040A1A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DCA67-0E0D-46DB-A60C-DE4A494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6CE0A-6565-4544-A9F9-E13BADFE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05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9DDD-7702-4B3C-88E1-6EA06AD8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B5998-95AA-4FC5-8BD6-537EA7AA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A594D-A00D-4CC3-B043-EA786CDD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E215-6A5A-428D-84D6-73458EDA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05DAD-C80D-481D-9CC6-4EF2089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2970-AE2E-4128-9D64-B339A6F6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CB4BC-C93F-4DCE-AE65-9BDC4687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98B2-0A08-43A0-B46D-D1E6F8A5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946C-D309-44FD-B728-BF6E280B8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CC28-D704-4D2B-8866-5911D0EA7AE9}" type="datetimeFigureOut">
              <a:rPr lang="en-ID" smtClean="0"/>
              <a:t>29/04/2019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83EC-EE80-4529-A31F-36C19F2A5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5116-3C8E-4C39-AB3E-F11E9468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4B70-22E7-4FBD-B5F8-0EE600864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7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5D4-B880-433B-B925-EE4E7391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63" y="1196254"/>
            <a:ext cx="10178473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Infinity Digital Banking</a:t>
            </a:r>
            <a:endParaRPr lang="en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1710-20BA-4C18-BD4B-4657783F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473"/>
            <a:ext cx="9144000" cy="1287966"/>
          </a:xfrm>
        </p:spPr>
        <p:txBody>
          <a:bodyPr>
            <a:normAutofit/>
          </a:bodyPr>
          <a:lstStyle/>
          <a:p>
            <a:r>
              <a:rPr lang="en-ID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248389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49702-2022-47B8-ABD8-62E55000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8" b="24650"/>
          <a:stretch/>
        </p:blipFill>
        <p:spPr>
          <a:xfrm>
            <a:off x="179116" y="0"/>
            <a:ext cx="11586117" cy="6829710"/>
          </a:xfrm>
          <a:noFill/>
          <a:effectLst/>
        </p:spPr>
      </p:pic>
    </p:spTree>
    <p:extLst>
      <p:ext uri="{BB962C8B-B14F-4D97-AF65-F5344CB8AC3E}">
        <p14:creationId xmlns:p14="http://schemas.microsoft.com/office/powerpoint/2010/main" val="20380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0FD-E31D-49CB-8EAB-51716557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673AB7"/>
                </a:solidFill>
                <a:latin typeface="Arial Black" panose="020B0A04020102020204" pitchFamily="34" charset="0"/>
              </a:rPr>
              <a:t>Why ?</a:t>
            </a:r>
            <a:endParaRPr lang="en-ID" dirty="0">
              <a:solidFill>
                <a:srgbClr val="673AB7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E28C1-5F73-44CD-8CC6-63F60052C6E3}"/>
              </a:ext>
            </a:extLst>
          </p:cNvPr>
          <p:cNvSpPr txBox="1"/>
          <p:nvPr/>
        </p:nvSpPr>
        <p:spPr>
          <a:xfrm>
            <a:off x="838200" y="2316480"/>
            <a:ext cx="10967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73AB7"/>
                </a:solidFill>
                <a:latin typeface="Arial Black" panose="020B0A04020102020204" pitchFamily="34" charset="0"/>
              </a:rPr>
              <a:t>Management your </a:t>
            </a:r>
            <a:r>
              <a:rPr lang="en-US" sz="2400" dirty="0" err="1">
                <a:solidFill>
                  <a:srgbClr val="673AB7"/>
                </a:solidFill>
                <a:latin typeface="Arial Black" panose="020B0A04020102020204" pitchFamily="34" charset="0"/>
              </a:rPr>
              <a:t>accont</a:t>
            </a:r>
            <a:r>
              <a:rPr lang="en-US" sz="2400" dirty="0">
                <a:solidFill>
                  <a:srgbClr val="673AB7"/>
                </a:solidFill>
                <a:latin typeface="Arial Black" panose="020B0A04020102020204" pitchFamily="34" charset="0"/>
              </a:rPr>
              <a:t> and wallet more easy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673AB7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73AB7"/>
                </a:solidFill>
                <a:latin typeface="Arial Black" panose="020B0A04020102020204" pitchFamily="34" charset="0"/>
              </a:rPr>
              <a:t>One customer can create more than one account and wallet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673AB7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400" dirty="0">
                <a:solidFill>
                  <a:srgbClr val="673AB7"/>
                </a:solidFill>
                <a:latin typeface="Arial Black" panose="020B0A04020102020204" pitchFamily="34" charset="0"/>
              </a:rPr>
              <a:t>Complete report transaction</a:t>
            </a:r>
          </a:p>
        </p:txBody>
      </p:sp>
    </p:spTree>
    <p:extLst>
      <p:ext uri="{BB962C8B-B14F-4D97-AF65-F5344CB8AC3E}">
        <p14:creationId xmlns:p14="http://schemas.microsoft.com/office/powerpoint/2010/main" val="28833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0FD-E31D-49CB-8EAB-51716557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673AB7"/>
                </a:solidFill>
                <a:latin typeface="Arial Black" panose="020B0A04020102020204" pitchFamily="34" charset="0"/>
              </a:rPr>
              <a:t>How ?</a:t>
            </a:r>
            <a:endParaRPr lang="en-ID" dirty="0">
              <a:solidFill>
                <a:srgbClr val="673AB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A80D2A-7642-4893-B0D0-284EB79A9951}"/>
              </a:ext>
            </a:extLst>
          </p:cNvPr>
          <p:cNvSpPr/>
          <p:nvPr/>
        </p:nvSpPr>
        <p:spPr>
          <a:xfrm>
            <a:off x="745270" y="2270700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Register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D239B-F9BF-430B-AE10-404371A60EED}"/>
              </a:ext>
            </a:extLst>
          </p:cNvPr>
          <p:cNvSpPr/>
          <p:nvPr/>
        </p:nvSpPr>
        <p:spPr>
          <a:xfrm>
            <a:off x="4810818" y="2270700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Login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22EF64-4BCC-4DE6-ADEA-7AAE4595A640}"/>
              </a:ext>
            </a:extLst>
          </p:cNvPr>
          <p:cNvSpPr/>
          <p:nvPr/>
        </p:nvSpPr>
        <p:spPr>
          <a:xfrm>
            <a:off x="8876367" y="2270700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Create Account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238ABB-C659-4C32-94B4-8B5148EA5F8C}"/>
              </a:ext>
            </a:extLst>
          </p:cNvPr>
          <p:cNvSpPr/>
          <p:nvPr/>
        </p:nvSpPr>
        <p:spPr>
          <a:xfrm>
            <a:off x="8876366" y="4771434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Create Wallet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5B3D0F-1C41-4C43-A6D9-65EDEDA24455}"/>
              </a:ext>
            </a:extLst>
          </p:cNvPr>
          <p:cNvSpPr/>
          <p:nvPr/>
        </p:nvSpPr>
        <p:spPr>
          <a:xfrm>
            <a:off x="4810818" y="4771434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Register Account to Wallet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96205E-D01C-4A90-ADD9-FA4D6AC9E705}"/>
              </a:ext>
            </a:extLst>
          </p:cNvPr>
          <p:cNvSpPr/>
          <p:nvPr/>
        </p:nvSpPr>
        <p:spPr>
          <a:xfrm>
            <a:off x="745270" y="4771434"/>
            <a:ext cx="2442117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Transaction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357C91-E58D-47F5-9CB5-18BBF2763A81}"/>
              </a:ext>
            </a:extLst>
          </p:cNvPr>
          <p:cNvSpPr/>
          <p:nvPr/>
        </p:nvSpPr>
        <p:spPr>
          <a:xfrm>
            <a:off x="3480571" y="2636583"/>
            <a:ext cx="1037063" cy="593795"/>
          </a:xfrm>
          <a:prstGeom prst="rightArrow">
            <a:avLst/>
          </a:prstGeom>
          <a:solidFill>
            <a:srgbClr val="339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C5D786-43EE-4A69-881A-CF913A63A58F}"/>
              </a:ext>
            </a:extLst>
          </p:cNvPr>
          <p:cNvSpPr/>
          <p:nvPr/>
        </p:nvSpPr>
        <p:spPr>
          <a:xfrm>
            <a:off x="7559589" y="2724402"/>
            <a:ext cx="1037063" cy="593795"/>
          </a:xfrm>
          <a:prstGeom prst="rightArrow">
            <a:avLst/>
          </a:prstGeom>
          <a:solidFill>
            <a:srgbClr val="339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6165A72-7668-409F-BE6E-4AD7104C2747}"/>
              </a:ext>
            </a:extLst>
          </p:cNvPr>
          <p:cNvSpPr/>
          <p:nvPr/>
        </p:nvSpPr>
        <p:spPr>
          <a:xfrm>
            <a:off x="9712710" y="3763528"/>
            <a:ext cx="669073" cy="867158"/>
          </a:xfrm>
          <a:prstGeom prst="downArrow">
            <a:avLst/>
          </a:prstGeom>
          <a:solidFill>
            <a:srgbClr val="339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EF433C-91E3-4650-9D66-555345DA8E50}"/>
              </a:ext>
            </a:extLst>
          </p:cNvPr>
          <p:cNvSpPr/>
          <p:nvPr/>
        </p:nvSpPr>
        <p:spPr>
          <a:xfrm flipH="1">
            <a:off x="7559588" y="5137317"/>
            <a:ext cx="1037061" cy="593795"/>
          </a:xfrm>
          <a:prstGeom prst="rightArrow">
            <a:avLst/>
          </a:prstGeom>
          <a:solidFill>
            <a:srgbClr val="339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1A1186-E21F-4F5B-84F1-427B36E730C2}"/>
              </a:ext>
            </a:extLst>
          </p:cNvPr>
          <p:cNvSpPr/>
          <p:nvPr/>
        </p:nvSpPr>
        <p:spPr>
          <a:xfrm flipH="1">
            <a:off x="3494040" y="5137316"/>
            <a:ext cx="1037061" cy="593795"/>
          </a:xfrm>
          <a:prstGeom prst="rightArrow">
            <a:avLst/>
          </a:prstGeom>
          <a:solidFill>
            <a:srgbClr val="339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335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3639-EFA6-4D4C-8B9B-CC81903E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3AB7"/>
                </a:solidFill>
                <a:latin typeface="Arial Black" panose="020B0A04020102020204" pitchFamily="34" charset="0"/>
              </a:rPr>
              <a:t>Transaction Features</a:t>
            </a:r>
            <a:endParaRPr lang="en-ID" dirty="0">
              <a:solidFill>
                <a:srgbClr val="673AB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9896CE-209D-445E-901C-26DDB3079AA7}"/>
              </a:ext>
            </a:extLst>
          </p:cNvPr>
          <p:cNvSpPr/>
          <p:nvPr/>
        </p:nvSpPr>
        <p:spPr>
          <a:xfrm>
            <a:off x="970156" y="2766216"/>
            <a:ext cx="2910469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Top up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F32DC9-E22A-4B17-AEFE-CDA5EA15BF40}"/>
              </a:ext>
            </a:extLst>
          </p:cNvPr>
          <p:cNvSpPr/>
          <p:nvPr/>
        </p:nvSpPr>
        <p:spPr>
          <a:xfrm>
            <a:off x="4800600" y="2766216"/>
            <a:ext cx="2910469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Transfer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C0685A-4BD4-4504-96E6-1E8561668091}"/>
              </a:ext>
            </a:extLst>
          </p:cNvPr>
          <p:cNvSpPr/>
          <p:nvPr/>
        </p:nvSpPr>
        <p:spPr>
          <a:xfrm>
            <a:off x="8631044" y="2766216"/>
            <a:ext cx="2910469" cy="1325563"/>
          </a:xfrm>
          <a:prstGeom prst="roundRect">
            <a:avLst/>
          </a:prstGeom>
          <a:solidFill>
            <a:srgbClr val="803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Withdraw</a:t>
            </a:r>
            <a:endParaRPr lang="en-ID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2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3639-EFA6-4D4C-8B9B-CC81903E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3AB7"/>
                </a:solidFill>
                <a:latin typeface="Arial Black" panose="020B0A04020102020204" pitchFamily="34" charset="0"/>
              </a:rPr>
              <a:t>Use Case</a:t>
            </a:r>
            <a:endParaRPr lang="en-ID" dirty="0">
              <a:solidFill>
                <a:srgbClr val="673AB7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6BE2F-52C5-47BE-898D-239A5E00B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12"/>
          <a:stretch/>
        </p:blipFill>
        <p:spPr>
          <a:xfrm>
            <a:off x="911752" y="1690688"/>
            <a:ext cx="10368495" cy="47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7C9D-EC0F-4812-827C-10312EC6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5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Check This Out</a:t>
            </a:r>
            <a:endParaRPr lang="en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Office Theme</vt:lpstr>
      <vt:lpstr>Infinity Digital Banking</vt:lpstr>
      <vt:lpstr>PowerPoint Presentation</vt:lpstr>
      <vt:lpstr>Why ?</vt:lpstr>
      <vt:lpstr>How ?</vt:lpstr>
      <vt:lpstr>Transaction Features</vt:lpstr>
      <vt:lpstr>Use Case</vt:lpstr>
      <vt:lpstr>Check This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Banking</dc:title>
  <dc:creator>CODE.ID</dc:creator>
  <cp:lastModifiedBy>CODE.ID</cp:lastModifiedBy>
  <cp:revision>11</cp:revision>
  <dcterms:created xsi:type="dcterms:W3CDTF">2019-04-29T01:44:58Z</dcterms:created>
  <dcterms:modified xsi:type="dcterms:W3CDTF">2019-04-29T03:56:25Z</dcterms:modified>
</cp:coreProperties>
</file>