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2" r:id="rId10"/>
    <p:sldId id="270" r:id="rId11"/>
    <p:sldId id="271" r:id="rId12"/>
    <p:sldId id="272" r:id="rId13"/>
    <p:sldId id="273" r:id="rId14"/>
    <p:sldId id="263" r:id="rId15"/>
    <p:sldId id="274" r:id="rId16"/>
    <p:sldId id="275" r:id="rId17"/>
    <p:sldId id="276" r:id="rId18"/>
    <p:sldId id="264" r:id="rId19"/>
    <p:sldId id="277" r:id="rId20"/>
    <p:sldId id="278" r:id="rId21"/>
    <p:sldId id="279" r:id="rId22"/>
    <p:sldId id="280" r:id="rId23"/>
    <p:sldId id="265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66" r:id="rId32"/>
    <p:sldId id="289" r:id="rId33"/>
    <p:sldId id="290" r:id="rId34"/>
    <p:sldId id="267" r:id="rId35"/>
    <p:sldId id="291" r:id="rId36"/>
    <p:sldId id="283" r:id="rId37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249EE7A-9702-41D4-A9BE-F616D020358B}" type="datetimeFigureOut">
              <a:rPr lang="th-TH" smtClean="0"/>
              <a:pPr/>
              <a:t>13/03/57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th-T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86CAB4-DA35-42B9-8F84-207B1417BBA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101</a:t>
            </a:r>
            <a:endParaRPr lang="th-T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chonla</a:t>
            </a:r>
            <a:endParaRPr lang="en-US" dirty="0" smtClean="0"/>
          </a:p>
          <a:p>
            <a:r>
              <a:rPr lang="en-US" dirty="0" smtClean="0"/>
              <a:t>14 Mar 2014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Routing methods and HTTP Verbs</a:t>
            </a:r>
          </a:p>
          <a:p>
            <a:pPr lvl="1"/>
            <a:r>
              <a:rPr lang="en-US" dirty="0" smtClean="0"/>
              <a:t>GET = Route::get</a:t>
            </a:r>
          </a:p>
          <a:p>
            <a:pPr lvl="1"/>
            <a:r>
              <a:rPr lang="en-US" dirty="0" smtClean="0"/>
              <a:t>POST = Route::post</a:t>
            </a:r>
          </a:p>
          <a:p>
            <a:pPr lvl="1"/>
            <a:r>
              <a:rPr lang="en-US" dirty="0" smtClean="0"/>
              <a:t>Any = Route::any</a:t>
            </a:r>
          </a:p>
          <a:p>
            <a:r>
              <a:rPr lang="en-US" dirty="0" smtClean="0"/>
              <a:t>Routing with HTTPS (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PHP Built-in server does not support HTTPS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Route::get(‘/’, array(‘https’, function() {</a:t>
            </a:r>
            <a:br>
              <a:rPr lang="en-US" dirty="0" smtClean="0"/>
            </a:br>
            <a:r>
              <a:rPr lang="en-US" dirty="0" smtClean="0"/>
              <a:t>    // …</a:t>
            </a:r>
            <a:br>
              <a:rPr lang="en-US" dirty="0" smtClean="0"/>
            </a:br>
            <a:r>
              <a:rPr lang="en-US" dirty="0" smtClean="0"/>
              <a:t>}));</a:t>
            </a:r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with one parameter</a:t>
            </a:r>
          </a:p>
          <a:p>
            <a:pPr lvl="1"/>
            <a:r>
              <a:rPr lang="en-US" sz="2200" dirty="0" smtClean="0"/>
              <a:t>Route::get(‘user/{name}’, function($name) {</a:t>
            </a:r>
            <a:br>
              <a:rPr lang="en-US" sz="2200" dirty="0" smtClean="0"/>
            </a:br>
            <a:r>
              <a:rPr lang="en-US" sz="2200" dirty="0" smtClean="0"/>
              <a:t>    echo $name;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</a:p>
          <a:p>
            <a:pPr lvl="1"/>
            <a:r>
              <a:rPr lang="en-US" sz="2200" dirty="0" smtClean="0"/>
              <a:t>Route::get(‘user/{name?}’, function($name=null) {</a:t>
            </a:r>
            <a:br>
              <a:rPr lang="en-US" sz="2200" dirty="0" smtClean="0"/>
            </a:br>
            <a:r>
              <a:rPr lang="en-US" sz="2200" dirty="0" smtClean="0"/>
              <a:t>    echo $name;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</a:p>
          <a:p>
            <a:pPr lvl="1"/>
            <a:r>
              <a:rPr lang="en-US" sz="2200" dirty="0" smtClean="0"/>
              <a:t>Route::get(‘user/{name?}’, function($name=‘</a:t>
            </a:r>
            <a:r>
              <a:rPr lang="en-US" sz="2200" dirty="0" err="1" smtClean="0"/>
              <a:t>chonlasith</a:t>
            </a:r>
            <a:r>
              <a:rPr lang="en-US" sz="2200" dirty="0" smtClean="0"/>
              <a:t>’) {</a:t>
            </a:r>
            <a:br>
              <a:rPr lang="en-US" sz="2200" dirty="0" smtClean="0"/>
            </a:br>
            <a:r>
              <a:rPr lang="en-US" sz="2200" dirty="0" smtClean="0"/>
              <a:t>    echo $name;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  <a:endParaRPr lang="th-TH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with multiple parameters</a:t>
            </a:r>
          </a:p>
          <a:p>
            <a:pPr lvl="1"/>
            <a:r>
              <a:rPr lang="en-US" sz="2200" dirty="0" smtClean="0"/>
              <a:t>Route::get(‘user/{id}/{name}’, function($id, $name) {</a:t>
            </a:r>
            <a:br>
              <a:rPr lang="en-US" sz="2200" dirty="0" smtClean="0"/>
            </a:br>
            <a:r>
              <a:rPr lang="en-US" sz="2200" dirty="0" smtClean="0"/>
              <a:t>    echo $name . ‘(‘ . $id . ‘)’;</a:t>
            </a:r>
            <a:br>
              <a:rPr lang="en-US" sz="2200" dirty="0" smtClean="0"/>
            </a:br>
            <a:r>
              <a:rPr lang="en-US" sz="2200" dirty="0" smtClean="0"/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some constraints to routing</a:t>
            </a:r>
          </a:p>
          <a:p>
            <a:pPr lvl="1"/>
            <a:r>
              <a:rPr lang="en-US" sz="2200" dirty="0" smtClean="0"/>
              <a:t>Route::get(‘user/{id}’, function($id) {</a:t>
            </a:r>
            <a:br>
              <a:rPr lang="en-US" sz="2200" dirty="0" smtClean="0"/>
            </a:br>
            <a:r>
              <a:rPr lang="en-US" sz="2200" dirty="0" smtClean="0"/>
              <a:t>    echo $id;</a:t>
            </a:r>
            <a:br>
              <a:rPr lang="en-US" sz="2200" dirty="0" smtClean="0"/>
            </a:br>
            <a:r>
              <a:rPr lang="en-US" sz="2200" dirty="0" smtClean="0"/>
              <a:t>})-&gt;where(‘id’ , ‘[\d]+’);</a:t>
            </a:r>
          </a:p>
          <a:p>
            <a:pPr lvl="1"/>
            <a:r>
              <a:rPr lang="en-US" sz="2200" dirty="0" smtClean="0"/>
              <a:t>Route::get(‘user/{id}/{name}’, function($id, $name) {</a:t>
            </a:r>
            <a:br>
              <a:rPr lang="en-US" sz="2200" dirty="0" smtClean="0"/>
            </a:br>
            <a:r>
              <a:rPr lang="en-US" sz="2200" dirty="0" smtClean="0"/>
              <a:t>    echo $name . ‘(‘ . $id . ‘)’;</a:t>
            </a:r>
            <a:br>
              <a:rPr lang="en-US" sz="2200" dirty="0" smtClean="0"/>
            </a:br>
            <a:r>
              <a:rPr lang="en-US" sz="2200" dirty="0" smtClean="0"/>
              <a:t>})-&gt;where(array(‘id’  =&gt; ‘[\d]+’, ‘name’ =&gt; ‘[a-</a:t>
            </a:r>
            <a:r>
              <a:rPr lang="en-US" sz="2200" dirty="0" err="1" smtClean="0"/>
              <a:t>zA</a:t>
            </a:r>
            <a:r>
              <a:rPr lang="en-US" sz="2200" dirty="0" smtClean="0"/>
              <a:t>-Z]+’));</a:t>
            </a:r>
          </a:p>
          <a:p>
            <a:pPr lvl="1"/>
            <a:endParaRPr lang="en-US" sz="22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 file is located in folder </a:t>
            </a:r>
            <a:r>
              <a:rPr lang="en-US" i="1" dirty="0" err="1" smtClean="0"/>
              <a:t>laravel</a:t>
            </a:r>
            <a:r>
              <a:rPr lang="en-US" i="1" dirty="0" smtClean="0"/>
              <a:t>/app/controllers</a:t>
            </a:r>
            <a:endParaRPr lang="en-US" dirty="0" smtClean="0"/>
          </a:p>
          <a:p>
            <a:r>
              <a:rPr lang="en-US" dirty="0" smtClean="0"/>
              <a:t>All controllers is derived from </a:t>
            </a:r>
            <a:r>
              <a:rPr lang="en-US" dirty="0" err="1" smtClean="0"/>
              <a:t>BaseController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routing to Controller</a:t>
            </a:r>
          </a:p>
          <a:p>
            <a:pPr lvl="1"/>
            <a:r>
              <a:rPr lang="en-US" dirty="0" smtClean="0"/>
              <a:t>Route::controller(‘user’, ‘</a:t>
            </a:r>
            <a:r>
              <a:rPr lang="en-US" dirty="0" err="1" smtClean="0"/>
              <a:t>UserController</a:t>
            </a:r>
            <a:r>
              <a:rPr lang="en-US" dirty="0" smtClean="0"/>
              <a:t>’);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3140968"/>
            <a:ext cx="8208912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UserController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BaseController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getIndex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GET /user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postProfile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POST /user/profile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getDetailedProfile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  // GET /user/detailed-profile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resource to Controller, the easiest way to create </a:t>
            </a:r>
            <a:r>
              <a:rPr lang="en-US" dirty="0" err="1" smtClean="0"/>
              <a:t>RESTful</a:t>
            </a:r>
            <a:endParaRPr lang="en-US" dirty="0" smtClean="0"/>
          </a:p>
          <a:p>
            <a:pPr lvl="1"/>
            <a:r>
              <a:rPr lang="en-US" dirty="0" smtClean="0"/>
              <a:t>Route::resource(‘&lt;route-name&gt;’, ‘&lt;controller-name&gt;’);</a:t>
            </a:r>
            <a:endParaRPr lang="th-T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43808" y="3284984"/>
          <a:ext cx="5735960" cy="32419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219591"/>
                <a:gridCol w="1964898"/>
                <a:gridCol w="1117481"/>
                <a:gridCol w="1433990"/>
              </a:tblGrid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/>
                        <a:t>Verb</a:t>
                      </a:r>
                      <a:endParaRPr lang="en-US" sz="1200" b="1" dirty="0"/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Path</a:t>
                      </a:r>
                      <a:endParaRPr lang="en-US" sz="1200" b="1"/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Action</a:t>
                      </a:r>
                      <a:endParaRPr lang="en-US" sz="1200" b="1"/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Route Name</a:t>
                      </a:r>
                      <a:endParaRPr lang="en-US" sz="1200" b="1"/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index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resource.index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/resource/create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create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resource.create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POST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store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resource.store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show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resource.show</a:t>
                      </a:r>
                    </a:p>
                  </a:txBody>
                  <a:tcPr marL="95250" marR="95250" marT="114300" marB="76200" anchor="ctr"/>
                </a:tc>
              </a:tr>
              <a:tr h="5688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GET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/resource/{resource}/edit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edit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resource.edit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PUT/PATCH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update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resource.update</a:t>
                      </a:r>
                    </a:p>
                  </a:txBody>
                  <a:tcPr marL="95250" marR="95250" marT="114300" marB="76200" anchor="ctr"/>
                </a:tc>
              </a:tr>
              <a:tr h="3818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DELETE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/resource/{resource}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/>
                        <a:t>destroy</a:t>
                      </a:r>
                    </a:p>
                  </a:txBody>
                  <a:tcPr marL="95250" marR="95250" marT="1143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 err="1"/>
                        <a:t>resource.destroy</a:t>
                      </a:r>
                      <a:endParaRPr lang="en-US" sz="1200" dirty="0"/>
                    </a:p>
                  </a:txBody>
                  <a:tcPr marL="95250" marR="95250" marT="1143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 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Handling missing method</a:t>
            </a:r>
          </a:p>
          <a:p>
            <a:pPr lvl="1"/>
            <a:r>
              <a:rPr lang="en-US" dirty="0" smtClean="0"/>
              <a:t>Add method </a:t>
            </a:r>
            <a:r>
              <a:rPr lang="en-US" dirty="0" err="1" smtClean="0"/>
              <a:t>missingMethod</a:t>
            </a:r>
            <a:r>
              <a:rPr lang="en-US" dirty="0" smtClean="0"/>
              <a:t> to the controller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068960"/>
            <a:ext cx="763284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missingMethod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($parameters = array()) {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//</a:t>
            </a:r>
          </a:p>
          <a:p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4 uses Blade as a template engine</a:t>
            </a:r>
          </a:p>
          <a:p>
            <a:r>
              <a:rPr lang="en-US" dirty="0" smtClean="0"/>
              <a:t>Anyway, you don’t need to use Blade to render</a:t>
            </a:r>
          </a:p>
          <a:p>
            <a:r>
              <a:rPr lang="en-US" dirty="0" smtClean="0"/>
              <a:t>Template structure</a:t>
            </a:r>
          </a:p>
          <a:p>
            <a:pPr lvl="1"/>
            <a:r>
              <a:rPr lang="en-US" dirty="0" smtClean="0"/>
              <a:t>Layout</a:t>
            </a:r>
          </a:p>
          <a:p>
            <a:pPr lvl="2"/>
            <a:r>
              <a:rPr lang="en-US" dirty="0" smtClean="0"/>
              <a:t>Define layout as a protected class member</a:t>
            </a:r>
          </a:p>
          <a:p>
            <a:pPr lvl="1"/>
            <a:r>
              <a:rPr lang="en-US" dirty="0" smtClean="0"/>
              <a:t>Content</a:t>
            </a:r>
          </a:p>
          <a:p>
            <a:pPr lvl="2"/>
            <a:r>
              <a:rPr lang="en-US" dirty="0" smtClean="0"/>
              <a:t>Assign content to layout using layout-&gt;content</a:t>
            </a:r>
            <a:endParaRPr lang="th-T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Assign data to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2204864"/>
            <a:ext cx="763284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BaseController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$layout =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layouts.master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$this-&gt;layout-&gt;content = View::make('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4653136"/>
            <a:ext cx="763284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BaseController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protected $layout = 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layouts.master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public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showProfile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$data = array('name'=&gt;'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Somsak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    $this-&gt;layout-&gt;content = View::make('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user.profile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‘, $data);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Welcome to PHP</a:t>
            </a:r>
          </a:p>
          <a:p>
            <a:r>
              <a:rPr lang="en-US" dirty="0" smtClean="0"/>
              <a:t>MVC Frameworks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</a:p>
          <a:p>
            <a:r>
              <a:rPr lang="en-US" dirty="0" smtClean="0"/>
              <a:t>Hello world, </a:t>
            </a:r>
            <a:r>
              <a:rPr lang="en-US" dirty="0" err="1" smtClean="0"/>
              <a:t>Laravel</a:t>
            </a:r>
            <a:endParaRPr lang="en-US" dirty="0" smtClean="0"/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Controller</a:t>
            </a:r>
          </a:p>
          <a:p>
            <a:r>
              <a:rPr lang="en-US" dirty="0" smtClean="0"/>
              <a:t>Revisit Routing</a:t>
            </a:r>
          </a:p>
          <a:p>
            <a:r>
              <a:rPr lang="en-US" dirty="0" smtClean="0"/>
              <a:t>Template with Blade</a:t>
            </a:r>
          </a:p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</a:p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</a:p>
          <a:p>
            <a:r>
              <a:rPr lang="en-US" dirty="0" smtClean="0"/>
              <a:t>Example</a:t>
            </a:r>
          </a:p>
          <a:p>
            <a:r>
              <a:rPr lang="en-US" dirty="0" smtClean="0"/>
              <a:t>Q&amp;A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it works?</a:t>
            </a:r>
          </a:p>
          <a:p>
            <a:pPr lvl="1"/>
            <a:r>
              <a:rPr lang="en-US" dirty="0" smtClean="0"/>
              <a:t>protected $layout = ‘</a:t>
            </a:r>
            <a:r>
              <a:rPr lang="en-US" dirty="0" err="1" smtClean="0"/>
              <a:t>layouts.master</a:t>
            </a:r>
            <a:r>
              <a:rPr lang="en-US" dirty="0" smtClean="0"/>
              <a:t>’;</a:t>
            </a:r>
          </a:p>
          <a:p>
            <a:pPr lvl="2"/>
            <a:r>
              <a:rPr lang="en-US" dirty="0" smtClean="0"/>
              <a:t>Tell </a:t>
            </a:r>
            <a:r>
              <a:rPr lang="en-US" dirty="0" err="1" smtClean="0"/>
              <a:t>Laravel</a:t>
            </a:r>
            <a:r>
              <a:rPr lang="en-US" dirty="0" smtClean="0"/>
              <a:t> to use file ‘</a:t>
            </a:r>
            <a:r>
              <a:rPr lang="en-US" i="1" dirty="0" smtClean="0"/>
              <a:t>app/views/layouts/</a:t>
            </a:r>
            <a:r>
              <a:rPr lang="en-US" i="1" dirty="0" err="1" smtClean="0"/>
              <a:t>master.blade.php</a:t>
            </a:r>
            <a:r>
              <a:rPr lang="en-US" dirty="0" smtClean="0"/>
              <a:t>’ as a layout</a:t>
            </a:r>
          </a:p>
          <a:p>
            <a:pPr lvl="1"/>
            <a:r>
              <a:rPr lang="en-US" dirty="0" smtClean="0"/>
              <a:t>View::make(‘</a:t>
            </a:r>
            <a:r>
              <a:rPr lang="en-US" dirty="0" err="1" smtClean="0"/>
              <a:t>user.profile</a:t>
            </a:r>
            <a:r>
              <a:rPr lang="en-US" dirty="0" smtClean="0"/>
              <a:t>’, $data);</a:t>
            </a:r>
          </a:p>
          <a:p>
            <a:pPr lvl="2"/>
            <a:r>
              <a:rPr lang="en-US" dirty="0" smtClean="0"/>
              <a:t>Compile view from file ‘</a:t>
            </a:r>
            <a:r>
              <a:rPr lang="en-US" i="1" dirty="0" smtClean="0"/>
              <a:t>app/views/user/</a:t>
            </a:r>
            <a:r>
              <a:rPr lang="en-US" i="1" dirty="0" err="1" smtClean="0"/>
              <a:t>profile.blade.php</a:t>
            </a:r>
            <a:r>
              <a:rPr lang="en-US" dirty="0" smtClean="0"/>
              <a:t>’ with $data as data</a:t>
            </a:r>
          </a:p>
          <a:p>
            <a:pPr lvl="1"/>
            <a:r>
              <a:rPr lang="en-US" dirty="0" smtClean="0"/>
              <a:t>$this-&gt;layout-&gt;content = …</a:t>
            </a:r>
          </a:p>
          <a:p>
            <a:pPr lvl="2"/>
            <a:r>
              <a:rPr lang="en-US" dirty="0" smtClean="0"/>
              <a:t>Tell </a:t>
            </a:r>
            <a:r>
              <a:rPr lang="en-US" dirty="0" err="1" smtClean="0"/>
              <a:t>Laravel</a:t>
            </a:r>
            <a:r>
              <a:rPr lang="en-US" dirty="0" smtClean="0"/>
              <a:t> to use … as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Blade </a:t>
            </a:r>
            <a:r>
              <a:rPr lang="en-US" dirty="0" err="1" smtClean="0"/>
              <a:t>Templating</a:t>
            </a:r>
            <a:endParaRPr lang="en-US" dirty="0" smtClean="0"/>
          </a:p>
          <a:p>
            <a:pPr lvl="1"/>
            <a:r>
              <a:rPr lang="en-US" dirty="0" smtClean="0"/>
              <a:t>File name must be ended with .</a:t>
            </a:r>
            <a:r>
              <a:rPr lang="en-US" dirty="0" err="1" smtClean="0"/>
              <a:t>blade.php</a:t>
            </a:r>
            <a:endParaRPr lang="en-US" dirty="0" smtClean="0"/>
          </a:p>
          <a:p>
            <a:pPr lvl="1"/>
            <a:r>
              <a:rPr lang="en-US" dirty="0" smtClean="0"/>
              <a:t>Directives</a:t>
            </a:r>
          </a:p>
          <a:p>
            <a:pPr lvl="2"/>
            <a:r>
              <a:rPr lang="en-US" dirty="0" smtClean="0"/>
              <a:t>@extends(‘template-name’)</a:t>
            </a:r>
          </a:p>
          <a:p>
            <a:pPr lvl="2"/>
            <a:r>
              <a:rPr lang="en-US" dirty="0" smtClean="0"/>
              <a:t>@section(‘section-name’) … @stop</a:t>
            </a:r>
          </a:p>
          <a:p>
            <a:pPr lvl="2"/>
            <a:r>
              <a:rPr lang="en-US" dirty="0" smtClean="0"/>
              <a:t>@section(‘section-name’)…@show</a:t>
            </a:r>
          </a:p>
          <a:p>
            <a:pPr lvl="2"/>
            <a:r>
              <a:rPr lang="en-US" dirty="0" smtClean="0"/>
              <a:t>@yield(‘section-name’)</a:t>
            </a:r>
          </a:p>
          <a:p>
            <a:pPr lvl="2"/>
            <a:r>
              <a:rPr lang="en-US" dirty="0" smtClean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with Blade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layout.blade.php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hello.blade.php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controller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763284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Header&lt;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@yield(‘greeting')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Footer&lt;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3356992"/>
            <a:ext cx="763284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@section(‘greeting')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Hello {{$name}}&lt;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@stop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4653136"/>
            <a:ext cx="763284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protected $layout = 'layout';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getGreeting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$data = array('name'=&gt;'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Somsak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$this-&gt;layout-&gt;content = View::make(‘hello‘, $data);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th-TH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uses App::make() to resolve dependencies</a:t>
            </a:r>
          </a:p>
          <a:p>
            <a:pPr lvl="1"/>
            <a:r>
              <a:rPr lang="en-US" dirty="0" smtClean="0"/>
              <a:t>App::bind() to bind a type into container</a:t>
            </a:r>
          </a:p>
          <a:p>
            <a:pPr lvl="1"/>
            <a:r>
              <a:rPr lang="en-US" dirty="0" smtClean="0"/>
              <a:t>App::singleton() to bind a shared type into container</a:t>
            </a:r>
            <a:endParaRPr lang="th-TH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organizing </a:t>
            </a:r>
            <a:r>
              <a:rPr lang="en-US" dirty="0" err="1" smtClean="0"/>
              <a:t>IoC</a:t>
            </a:r>
            <a:r>
              <a:rPr lang="en-US" dirty="0" smtClean="0"/>
              <a:t> binding into category by using Service Provider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Registered Service Providers are listed in app/</a:t>
            </a:r>
            <a:r>
              <a:rPr lang="en-US" dirty="0" err="1" smtClean="0"/>
              <a:t>config</a:t>
            </a:r>
            <a:r>
              <a:rPr lang="en-US" dirty="0" smtClean="0"/>
              <a:t>/app.php</a:t>
            </a:r>
            <a:endParaRPr lang="th-TH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Create a new service provider (package)</a:t>
            </a:r>
          </a:p>
          <a:p>
            <a:pPr lvl="1"/>
            <a:r>
              <a:rPr lang="en-US" dirty="0" smtClean="0"/>
              <a:t>Fill in name and email in </a:t>
            </a:r>
            <a:r>
              <a:rPr lang="en-US" i="1" dirty="0" smtClean="0"/>
              <a:t>app/</a:t>
            </a:r>
            <a:r>
              <a:rPr lang="en-US" i="1" dirty="0" err="1" smtClean="0"/>
              <a:t>config</a:t>
            </a:r>
            <a:r>
              <a:rPr lang="en-US" i="1" dirty="0" smtClean="0"/>
              <a:t>/workbench.php</a:t>
            </a:r>
            <a:r>
              <a:rPr lang="en-US" dirty="0" smtClean="0"/>
              <a:t> first.</a:t>
            </a:r>
          </a:p>
          <a:p>
            <a:pPr lvl="1"/>
            <a:r>
              <a:rPr lang="en-US" dirty="0" smtClean="0"/>
              <a:t>Use command line to initialize new package </a:t>
            </a:r>
          </a:p>
          <a:p>
            <a:pPr lvl="2"/>
            <a:r>
              <a:rPr lang="en-US" dirty="0" err="1" smtClean="0"/>
              <a:t>php</a:t>
            </a:r>
            <a:r>
              <a:rPr lang="en-US" dirty="0" smtClean="0"/>
              <a:t> artisan workbench &lt;vendor&gt;/&lt;package&gt; --resources</a:t>
            </a:r>
          </a:p>
          <a:p>
            <a:pPr lvl="2"/>
            <a:r>
              <a:rPr lang="en-US" dirty="0" smtClean="0"/>
              <a:t>composer install</a:t>
            </a:r>
          </a:p>
          <a:p>
            <a:pPr lvl="2"/>
            <a:r>
              <a:rPr lang="en-US" dirty="0" smtClean="0"/>
              <a:t>If you found a problem “File not found”, try composer dump-</a:t>
            </a:r>
            <a:r>
              <a:rPr lang="en-US" dirty="0" err="1" smtClean="0"/>
              <a:t>autoload</a:t>
            </a:r>
            <a:r>
              <a:rPr lang="en-US" dirty="0" smtClean="0"/>
              <a:t> to fix </a:t>
            </a:r>
            <a:r>
              <a:rPr lang="en-US" dirty="0" smtClean="0"/>
              <a:t>that</a:t>
            </a:r>
          </a:p>
          <a:p>
            <a:pPr lvl="1"/>
            <a:r>
              <a:rPr lang="en-US" dirty="0" smtClean="0"/>
              <a:t>Add “workbench” into </a:t>
            </a:r>
            <a:r>
              <a:rPr lang="en-US" dirty="0" err="1" smtClean="0"/>
              <a:t>classmap</a:t>
            </a:r>
            <a:r>
              <a:rPr lang="en-US" dirty="0" smtClean="0"/>
              <a:t> under </a:t>
            </a:r>
            <a:r>
              <a:rPr lang="en-US" dirty="0" err="1" smtClean="0"/>
              <a:t>autoload</a:t>
            </a:r>
            <a:r>
              <a:rPr lang="en-US" dirty="0" smtClean="0"/>
              <a:t> in </a:t>
            </a:r>
            <a:r>
              <a:rPr lang="en-US" dirty="0" err="1" smtClean="0"/>
              <a:t>composer.json</a:t>
            </a:r>
            <a:endParaRPr lang="th-TH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Open </a:t>
            </a:r>
            <a:r>
              <a:rPr lang="en-US" sz="2400" i="1" dirty="0" smtClean="0"/>
              <a:t>/workbench/&lt;vendor&gt;/&lt;package&gt;/</a:t>
            </a:r>
            <a:r>
              <a:rPr lang="en-US" sz="2400" i="1" dirty="0" err="1" smtClean="0"/>
              <a:t>src</a:t>
            </a:r>
            <a:r>
              <a:rPr lang="en-US" sz="2400" i="1" dirty="0" smtClean="0"/>
              <a:t>/&lt;vendor&gt;/&lt;package&gt;/&lt;package&gt;ServiceProvider.php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In method provides(), add service name into array()</a:t>
            </a:r>
          </a:p>
          <a:p>
            <a:r>
              <a:rPr lang="en-US" sz="2400" dirty="0" smtClean="0"/>
              <a:t>Open</a:t>
            </a:r>
            <a:r>
              <a:rPr lang="en-US" sz="2400" dirty="0"/>
              <a:t> </a:t>
            </a:r>
            <a:r>
              <a:rPr lang="en-US" sz="2400" i="1" dirty="0" smtClean="0"/>
              <a:t>app/</a:t>
            </a:r>
            <a:r>
              <a:rPr lang="en-US" sz="2400" i="1" dirty="0" err="1" smtClean="0"/>
              <a:t>config</a:t>
            </a:r>
            <a:r>
              <a:rPr lang="en-US" sz="2400" i="1" dirty="0" smtClean="0"/>
              <a:t>/app.php</a:t>
            </a:r>
          </a:p>
          <a:p>
            <a:r>
              <a:rPr lang="en-US" sz="2400" dirty="0" smtClean="0"/>
              <a:t>Add '</a:t>
            </a:r>
            <a:r>
              <a:rPr lang="en-US" sz="2400" i="1" dirty="0" smtClean="0"/>
              <a:t>&lt;vendor&gt;/&lt;package&gt;/&lt;package&gt;</a:t>
            </a:r>
            <a:r>
              <a:rPr lang="en-US" sz="2400" i="1" dirty="0" err="1" smtClean="0"/>
              <a:t>ServiceProvider</a:t>
            </a:r>
            <a:r>
              <a:rPr lang="en-US" sz="2400" dirty="0" smtClean="0"/>
              <a:t>' into $providers array</a:t>
            </a:r>
          </a:p>
          <a:p>
            <a:r>
              <a:rPr lang="en-US" sz="2400" dirty="0" smtClean="0"/>
              <a:t>For example, ‘</a:t>
            </a:r>
            <a:r>
              <a:rPr lang="en-US" sz="2400" dirty="0" err="1" smtClean="0"/>
              <a:t>chonla</a:t>
            </a:r>
            <a:r>
              <a:rPr lang="en-US" sz="2400" dirty="0" smtClean="0"/>
              <a:t>/calculator/</a:t>
            </a:r>
            <a:r>
              <a:rPr lang="en-US" sz="2400" dirty="0" err="1" smtClean="0"/>
              <a:t>CalculatorServiceProvider</a:t>
            </a:r>
            <a:r>
              <a:rPr lang="en-US" sz="2400" dirty="0" smtClean="0"/>
              <a:t>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Next, create main class of package in the same place as </a:t>
            </a:r>
            <a:r>
              <a:rPr lang="en-US" sz="2400" i="1" dirty="0" smtClean="0"/>
              <a:t>CalculatorServiceProvider.php</a:t>
            </a:r>
            <a:r>
              <a:rPr lang="en-US" sz="2400" dirty="0" smtClean="0"/>
              <a:t> file, named </a:t>
            </a:r>
            <a:r>
              <a:rPr lang="en-US" sz="2400" i="1" dirty="0" smtClean="0"/>
              <a:t>Calculator.php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Now, we have just got a Service Provider</a:t>
            </a:r>
          </a:p>
          <a:p>
            <a:r>
              <a:rPr lang="en-US" sz="2400" dirty="0" smtClean="0"/>
              <a:t>Next, we are going to introduce it to </a:t>
            </a:r>
            <a:r>
              <a:rPr lang="en-US" sz="2400" dirty="0" err="1" smtClean="0"/>
              <a:t>IoC</a:t>
            </a:r>
            <a:r>
              <a:rPr lang="en-US" sz="2400" dirty="0" smtClean="0"/>
              <a:t> Container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852936"/>
            <a:ext cx="7632848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namespace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Calculator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public static function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add($a, $b){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$a + $b;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Go back to Service Provider and update register() method as the following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420888"/>
            <a:ext cx="763284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public function register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$this-&gt;app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[‘calculator’]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 $this-&gt;app-&gt;share(function($app)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 return new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Calculator;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});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Create a new folder named </a:t>
            </a:r>
            <a:r>
              <a:rPr lang="en-US" sz="2400" i="1" dirty="0" smtClean="0"/>
              <a:t>Facades</a:t>
            </a:r>
            <a:r>
              <a:rPr lang="en-US" sz="2400" dirty="0" smtClean="0"/>
              <a:t> in your package directory and add a file named </a:t>
            </a:r>
            <a:r>
              <a:rPr lang="en-US" sz="2400" i="1" dirty="0" smtClean="0"/>
              <a:t>Calculator.php</a:t>
            </a:r>
            <a:r>
              <a:rPr lang="en-US" sz="2400" dirty="0" smtClean="0"/>
              <a:t> to </a:t>
            </a:r>
            <a:r>
              <a:rPr lang="en-US" sz="2400" i="1" dirty="0" smtClean="0"/>
              <a:t>Facades</a:t>
            </a:r>
            <a:r>
              <a:rPr lang="en-US" sz="2400" dirty="0" smtClean="0"/>
              <a:t> folder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And add this code to the end of $alias variable in </a:t>
            </a:r>
            <a:r>
              <a:rPr lang="en-US" sz="2400" i="1" dirty="0" smtClean="0"/>
              <a:t>app/</a:t>
            </a:r>
            <a:r>
              <a:rPr lang="en-US" sz="2400" i="1" dirty="0" err="1" smtClean="0"/>
              <a:t>config</a:t>
            </a:r>
            <a:r>
              <a:rPr lang="en-US" sz="2400" i="1" dirty="0" smtClean="0"/>
              <a:t>/app.php file</a:t>
            </a:r>
            <a:endParaRPr lang="en-US" sz="2400" i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763284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namespace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\Calculator\Facades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 Illuminate\Support\Facades\Facade;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Calculator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extends Facade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   protected static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getFacadeAccessor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 return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‘calculator'; }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5445224"/>
            <a:ext cx="763284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'Calculator‘ =&gt;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\Calculator\Facades\Calculator',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 to PHP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server-side scripting language</a:t>
            </a:r>
          </a:p>
          <a:p>
            <a:r>
              <a:rPr lang="en-US" dirty="0" smtClean="0"/>
              <a:t>Very </a:t>
            </a:r>
            <a:r>
              <a:rPr lang="en-US" dirty="0" err="1" smtClean="0"/>
              <a:t>very</a:t>
            </a:r>
            <a:r>
              <a:rPr lang="en-US" dirty="0" smtClean="0"/>
              <a:t> popular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Reload package into your project with command line : composer dump-</a:t>
            </a:r>
            <a:r>
              <a:rPr lang="en-US" sz="2400" dirty="0" err="1" smtClean="0"/>
              <a:t>autoload</a:t>
            </a:r>
            <a:endParaRPr lang="en-US" sz="2400" dirty="0" smtClean="0"/>
          </a:p>
          <a:p>
            <a:r>
              <a:rPr lang="en-US" sz="2400" dirty="0" smtClean="0"/>
              <a:t>Now you will be able to access your package through this new Façade, like this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63284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cho Calculator::add(4, 5);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  <a:endParaRPr lang="en-US" dirty="0" smtClean="0"/>
          </a:p>
          <a:p>
            <a:pPr lvl="1"/>
            <a:r>
              <a:rPr lang="en-US" dirty="0" smtClean="0"/>
              <a:t>Add the following lines into </a:t>
            </a:r>
            <a:r>
              <a:rPr lang="en-US" dirty="0" err="1" smtClean="0"/>
              <a:t>composer.json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 command line : </a:t>
            </a:r>
            <a:r>
              <a:rPr lang="en-US" i="1" dirty="0" smtClean="0"/>
              <a:t>composer update</a:t>
            </a:r>
            <a:r>
              <a:rPr lang="en-US" dirty="0" smtClean="0"/>
              <a:t> </a:t>
            </a:r>
            <a:r>
              <a:rPr lang="en-US" dirty="0" smtClean="0"/>
              <a:t>to install new dependencies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780928"/>
            <a:ext cx="7632848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"require-dev":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": "3.7.*",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mockery/mockery": "dev-master"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},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test file name </a:t>
            </a:r>
            <a:r>
              <a:rPr lang="en-US" i="1" dirty="0" smtClean="0"/>
              <a:t>CalculatorTest.php</a:t>
            </a:r>
            <a:r>
              <a:rPr lang="en-US" dirty="0" smtClean="0"/>
              <a:t> under </a:t>
            </a:r>
            <a:r>
              <a:rPr lang="en-US" i="1" dirty="0" smtClean="0"/>
              <a:t>workbench\</a:t>
            </a:r>
            <a:r>
              <a:rPr lang="en-US" i="1" dirty="0" err="1" smtClean="0"/>
              <a:t>chonla</a:t>
            </a:r>
            <a:r>
              <a:rPr lang="en-US" i="1" dirty="0" smtClean="0"/>
              <a:t>\calculator\tests</a:t>
            </a:r>
          </a:p>
          <a:p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780928"/>
            <a:ext cx="7632848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use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\Calculator\Calculator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CalculatorTest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function 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testZeroPlusZeroShouldBeZero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$expected = 0;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$result = Calculator::add(0, 0);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 $this-&gt;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($expected, $result);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with </a:t>
            </a:r>
            <a:r>
              <a:rPr lang="en-US" dirty="0" err="1" smtClean="0"/>
              <a:t>PHPUnit</a:t>
            </a:r>
            <a:r>
              <a:rPr lang="en-US" dirty="0" smtClean="0"/>
              <a:t> and Mockery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your first test by command line: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i="1" dirty="0" smtClean="0"/>
          </a:p>
          <a:p>
            <a:endParaRPr lang="th-TH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348880"/>
            <a:ext cx="763284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vendor\bin\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phpunit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.\workbench\</a:t>
            </a:r>
            <a:r>
              <a:rPr lang="en-US" sz="1400" dirty="0" err="1" smtClean="0">
                <a:latin typeface="Courier New" pitchFamily="49" charset="0"/>
                <a:cs typeface="Courier New" pitchFamily="49" charset="0"/>
              </a:rPr>
              <a:t>chonla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\calculator\tests\CalculatorTest.php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Calculator</a:t>
            </a:r>
            <a:endParaRPr lang="th-TH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th-TH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http://laravel.com/docs</a:t>
            </a:r>
          </a:p>
          <a:p>
            <a:r>
              <a:rPr lang="en-US" dirty="0" smtClean="0"/>
              <a:t>http://culttt.com/2013/06/24/creating-a-laravel-4-package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https://github.com/padraic/mockery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th-TH" dirty="0"/>
          </a:p>
        </p:txBody>
      </p:sp>
      <p:pic>
        <p:nvPicPr>
          <p:cNvPr id="5" name="Content Placeholder 4" descr="chart1-1024x85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5361" y="1600200"/>
            <a:ext cx="5433278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Requirement</a:t>
            </a:r>
          </a:p>
          <a:p>
            <a:pPr lvl="1"/>
            <a:r>
              <a:rPr lang="en-US" dirty="0" smtClean="0"/>
              <a:t>PHP &gt;= 5.3.7 (http://www.php.net/downloads.php)</a:t>
            </a:r>
          </a:p>
          <a:p>
            <a:pPr lvl="1"/>
            <a:r>
              <a:rPr lang="en-US" dirty="0" err="1" smtClean="0"/>
              <a:t>MCrypt</a:t>
            </a:r>
            <a:r>
              <a:rPr lang="en-US" dirty="0" smtClean="0"/>
              <a:t> extension</a:t>
            </a:r>
          </a:p>
          <a:p>
            <a:pPr lvl="1"/>
            <a:r>
              <a:rPr lang="en-US" dirty="0" smtClean="0"/>
              <a:t>Composer (https://getcomposer.org/Composer-Setup.exe)</a:t>
            </a:r>
          </a:p>
          <a:p>
            <a:r>
              <a:rPr lang="en-US" dirty="0" err="1" smtClean="0"/>
              <a:t>Laravel</a:t>
            </a:r>
            <a:endParaRPr lang="en-US" dirty="0" smtClean="0"/>
          </a:p>
          <a:p>
            <a:pPr lvl="1"/>
            <a:r>
              <a:rPr lang="en-US" dirty="0" smtClean="0"/>
              <a:t>Create new project : composer create-project </a:t>
            </a:r>
            <a:r>
              <a:rPr lang="en-US" dirty="0" err="1" smtClean="0"/>
              <a:t>laravel</a:t>
            </a:r>
            <a:r>
              <a:rPr lang="en-US" dirty="0" smtClean="0"/>
              <a:t>/</a:t>
            </a:r>
            <a:r>
              <a:rPr lang="en-US" dirty="0" err="1" smtClean="0"/>
              <a:t>laravel</a:t>
            </a:r>
            <a:r>
              <a:rPr lang="en-US" dirty="0" smtClean="0"/>
              <a:t> --prefer-dist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 installation</a:t>
            </a:r>
          </a:p>
          <a:p>
            <a:pPr lvl="1"/>
            <a:r>
              <a:rPr lang="en-US" dirty="0" smtClean="0"/>
              <a:t>Setup server</a:t>
            </a:r>
          </a:p>
          <a:p>
            <a:pPr lvl="2"/>
            <a:r>
              <a:rPr lang="en-US" dirty="0" smtClean="0"/>
              <a:t>Apache</a:t>
            </a:r>
          </a:p>
          <a:p>
            <a:pPr lvl="3"/>
            <a:r>
              <a:rPr lang="en-US" dirty="0" smtClean="0"/>
              <a:t>Map document root to to sub-directory </a:t>
            </a:r>
            <a:r>
              <a:rPr lang="en-US" dirty="0" err="1" smtClean="0"/>
              <a:t>laravel</a:t>
            </a:r>
            <a:r>
              <a:rPr lang="en-US" dirty="0" smtClean="0"/>
              <a:t>/public</a:t>
            </a:r>
          </a:p>
          <a:p>
            <a:pPr lvl="2"/>
            <a:r>
              <a:rPr lang="en-US" dirty="0" smtClean="0"/>
              <a:t>PHP 5.4+</a:t>
            </a:r>
          </a:p>
          <a:p>
            <a:pPr lvl="3"/>
            <a:r>
              <a:rPr lang="en-US" dirty="0" smtClean="0"/>
              <a:t>Go to sub-directory and start PHP server using command “</a:t>
            </a:r>
            <a:r>
              <a:rPr lang="en-US" dirty="0" err="1" smtClean="0"/>
              <a:t>php</a:t>
            </a:r>
            <a:r>
              <a:rPr lang="en-US" dirty="0" smtClean="0"/>
              <a:t> –S localhost:8000” to start PHP built-in server on </a:t>
            </a:r>
            <a:r>
              <a:rPr lang="en-US" dirty="0" err="1" smtClean="0"/>
              <a:t>localhost</a:t>
            </a:r>
            <a:r>
              <a:rPr lang="en-US" dirty="0" smtClean="0"/>
              <a:t> over port 8000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Installation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Confirm installation</a:t>
            </a:r>
          </a:p>
          <a:p>
            <a:pPr lvl="1"/>
            <a:r>
              <a:rPr lang="en-US" dirty="0" smtClean="0"/>
              <a:t>Open browser and go to “http://localhost:8000”, you should see this page.</a:t>
            </a:r>
          </a:p>
        </p:txBody>
      </p:sp>
      <p:pic>
        <p:nvPicPr>
          <p:cNvPr id="4" name="Picture 3" descr="land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3573016"/>
            <a:ext cx="4176464" cy="2658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world, </a:t>
            </a:r>
            <a:r>
              <a:rPr lang="en-US" dirty="0" err="1" smtClean="0"/>
              <a:t>Laravel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file </a:t>
            </a:r>
            <a:r>
              <a:rPr lang="en-US" i="1" dirty="0" err="1" smtClean="0"/>
              <a:t>laravel</a:t>
            </a:r>
            <a:r>
              <a:rPr lang="en-US" i="1" dirty="0" smtClean="0"/>
              <a:t>/app/views/home.php</a:t>
            </a:r>
            <a:r>
              <a:rPr lang="en-US" dirty="0" smtClean="0"/>
              <a:t> in text editor, clear the content, type “Hello World” and save</a:t>
            </a:r>
          </a:p>
          <a:p>
            <a:r>
              <a:rPr lang="en-US" dirty="0" smtClean="0"/>
              <a:t>Refresh your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configure routing by modifying file </a:t>
            </a:r>
            <a:r>
              <a:rPr lang="en-US" i="1" dirty="0" err="1" smtClean="0"/>
              <a:t>laravel</a:t>
            </a:r>
            <a:r>
              <a:rPr lang="en-US" i="1" dirty="0" smtClean="0"/>
              <a:t>/app/routes.php</a:t>
            </a:r>
          </a:p>
          <a:p>
            <a:r>
              <a:rPr lang="en-US" dirty="0" smtClean="0"/>
              <a:t>Predefined route, “/”, is mapped to a closure of view of </a:t>
            </a:r>
            <a:r>
              <a:rPr lang="en-US" i="1" dirty="0" smtClean="0"/>
              <a:t>hello.php</a:t>
            </a:r>
          </a:p>
          <a:p>
            <a:r>
              <a:rPr lang="en-US" dirty="0" smtClean="0"/>
              <a:t>Try creating a route to “http://localhost:8080/example/one” using GET method and “Example One” is displayed on the browser</a:t>
            </a:r>
            <a:endParaRPr lang="th-T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1109</Words>
  <Application>Microsoft Office PowerPoint</Application>
  <PresentationFormat>On-screen Show (4:3)</PresentationFormat>
  <Paragraphs>285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Laravel 101</vt:lpstr>
      <vt:lpstr>Outline</vt:lpstr>
      <vt:lpstr>Welcome to PHP</vt:lpstr>
      <vt:lpstr>MVC Framework</vt:lpstr>
      <vt:lpstr>Laravel Installation</vt:lpstr>
      <vt:lpstr>Laravel Installation</vt:lpstr>
      <vt:lpstr>Laravel Installation</vt:lpstr>
      <vt:lpstr>Hello world, Laravel</vt:lpstr>
      <vt:lpstr>Routing</vt:lpstr>
      <vt:lpstr>Routing</vt:lpstr>
      <vt:lpstr>Routing</vt:lpstr>
      <vt:lpstr>Routing</vt:lpstr>
      <vt:lpstr>Routing</vt:lpstr>
      <vt:lpstr>Controller</vt:lpstr>
      <vt:lpstr>Revisit Routing</vt:lpstr>
      <vt:lpstr>Revisit Routing</vt:lpstr>
      <vt:lpstr>Revisit Routing</vt:lpstr>
      <vt:lpstr>Template with Blade</vt:lpstr>
      <vt:lpstr>Template with Blade</vt:lpstr>
      <vt:lpstr>Template with Blade</vt:lpstr>
      <vt:lpstr>Template with Blade</vt:lpstr>
      <vt:lpstr>Template with Blade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IoC Container</vt:lpstr>
      <vt:lpstr>Testing with PHPUnit and Mockery</vt:lpstr>
      <vt:lpstr>Testing with PHPUnit and Mockery</vt:lpstr>
      <vt:lpstr>Testing with PHPUnit and Mockery</vt:lpstr>
      <vt:lpstr>Example</vt:lpstr>
      <vt:lpstr>Q&amp;A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101</dc:title>
  <dc:creator>Chonlasith</dc:creator>
  <cp:lastModifiedBy>Chonlasith</cp:lastModifiedBy>
  <cp:revision>134</cp:revision>
  <dcterms:created xsi:type="dcterms:W3CDTF">2014-02-26T17:59:02Z</dcterms:created>
  <dcterms:modified xsi:type="dcterms:W3CDTF">2014-03-13T18:42:58Z</dcterms:modified>
</cp:coreProperties>
</file>