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A526-6058-4A46-979F-2EC08758E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C0F-F2A7-4708-9B89-F99688110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A7E8-E164-4DA8-9055-9DF1675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21CD-B3FF-49F8-848F-37BE8ABC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BAD9-20EB-4BAF-B2AE-2944EC4A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C6-7498-4996-91B3-122DB4F2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3196-8846-45CE-8DC8-8A975535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1477-A53F-4CE5-B8AC-27F6A54C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5D01-1F5B-4CC6-A1E4-DC150C38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2647-48C9-469E-ACE8-EAB7BD3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0AE2A-8660-49B3-B3C0-4CEC97ED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8AF8F-2E4F-4A09-A35E-820B240C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98F8-8D0E-4405-94A9-E612E99A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6D0F-2F23-4D64-85BC-0851C52B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723-74A2-4421-AA1B-8DE875C8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A187-CCF6-48CD-816E-5A59D47F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FB13-1A5C-41E9-9C7C-66737188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2FA0-3913-4F57-8803-8C24B680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2852-7251-4AF1-A447-3C8336C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0D84-1DEA-4AAF-81D1-58FCE6ED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6364-33EB-428B-B7D4-6EA53D19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245F-268F-4B26-B947-A6405500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E4A2-29B7-46B5-BD99-186EA7B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5344-EA6E-46B1-8C39-5390082E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A789-DF99-478F-B702-25CDF431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594D-C009-48F9-8DD3-69C4542E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5710-0DF1-4A7A-B750-33F6C0C25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EBDDA-1A26-44C5-A536-4BB2A27A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E82C-6B29-432D-BA62-492BBA9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3388-1D7A-464F-AC0B-77D8AF27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8F366-6042-46DB-ACA8-F05B7707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90F8-ECE8-4E54-8AE7-59C7A824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E594-EA19-43F9-9C05-BA3B76AF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C114-4B91-4153-88D2-F62E70B1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A395-714E-477E-A07A-3681059F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76F20-4F4D-47F9-A256-753C888E0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72FFC-2B4B-4261-AD06-2A2EA96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E2A7F-18E7-4422-958E-D2EF446E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DB809-9120-473F-9150-02BB29E4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0DF9-A886-4B9D-9EBB-6AA775FA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ED8FF-DCBF-41AD-AA0F-0F91E51D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0319-20EF-4314-B6E4-695D31F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60FE-C534-444D-AD2D-65FEA864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EDDBF-DDC0-4D42-9B13-3417B729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47E0A-47BD-46B3-B722-BC6DA4D2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5F795-999E-43B6-8B82-7534562E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8C8-DD43-4EC7-85BB-8C86E35B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CAD3-47F4-4C48-AE3C-28B0E814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5232C-14CD-48EF-9F8C-2A7E24FA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884C6-C8C0-4A26-822C-FD5946D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C9085-EDDB-48A6-9834-E19AA41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CA946-D2DF-4687-B15E-BBBC6DE5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426-53A6-4A97-B80E-E4CECDED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A9647-ADE8-4A3A-9564-3189DD3D3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AFBA-7343-4BAD-BBA0-DB9A962F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DC26-CACA-4A96-875D-DA42C8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456D7-1264-4465-94D9-247B9493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C1DE9-DB31-488E-873C-790DCB35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A7FD0-EADE-4F31-ACA4-808E607E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FC8C-6C74-47BE-AFA6-D21F68B9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20C5-C19B-4F43-A787-B4B4FC44B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9A5-8010-4D37-A668-3EE39A2B4BC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9CB1-B321-4C7F-87BF-428814176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2184-F88A-4DDA-9F36-A2EE0E042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4006-64D1-4F54-90EF-1FEA045E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หัวข้อเรียนเรื่อง </a:t>
            </a:r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Loop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/ Array / String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 loop / For loop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/ Method / Random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https://kmutt.me/skeic-python-2022</a:t>
            </a:r>
          </a:p>
        </p:txBody>
      </p:sp>
    </p:spTree>
    <p:extLst>
      <p:ext uri="{BB962C8B-B14F-4D97-AF65-F5344CB8AC3E}">
        <p14:creationId xmlns:p14="http://schemas.microsoft.com/office/powerpoint/2010/main" val="31277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เป็นโครงสร้างข้อมูล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(Data Structure)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พื้นฐานภาษา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ไพธอน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list: </a:t>
            </a:r>
          </a:p>
          <a:p>
            <a:pPr marL="457200" lvl="1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mylist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 ]</a:t>
            </a:r>
          </a:p>
          <a:p>
            <a:pPr marL="457200" lvl="1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mylist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[0, 1, 2, 3]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การเพิ่มข้อมูล</a:t>
            </a:r>
          </a:p>
          <a:p>
            <a:pPr marL="457200" lvl="1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mylist.append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(4)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</a:t>
            </a:r>
          </a:p>
          <a:p>
            <a:pPr marL="457200" lvl="1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mylist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[4] 	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การปรับแก้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mylist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[4] = 40	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เปลี่ยนค่าที่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4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8388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““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‘‘‘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my_name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“chonlameth”</a:t>
            </a: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yours = ’’’new name</a:t>
            </a: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new surname’’’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ของอะไร?)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pPr marL="457200" lvl="1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my_name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[0] 	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‘c’</a:t>
            </a: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my_name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[6:9]	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‘meth’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36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 Loop / For Loop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7998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เครื่องมือช่วย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ซ้ำของภาษาคอมพิวเตอร์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 Loop</a:t>
            </a:r>
          </a:p>
          <a:p>
            <a:pPr marL="457200" lvl="1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กำหนดค่านับตั้งต้น</a:t>
            </a: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“เงื่อนไขที่กำหนดเป็นจริง”</a:t>
            </a:r>
          </a:p>
          <a:p>
            <a:pPr marL="457200" lvl="1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Execute Statements</a:t>
            </a: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เพิ่มค่านับ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7BF0B8-EF5C-4C5F-B7D7-A3AA0D654C48}"/>
              </a:ext>
            </a:extLst>
          </p:cNvPr>
          <p:cNvSpPr txBox="1">
            <a:spLocks/>
          </p:cNvSpPr>
          <p:nvPr/>
        </p:nvSpPr>
        <p:spPr>
          <a:xfrm>
            <a:off x="6410218" y="1906106"/>
            <a:ext cx="4827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เครื่องมือช่วย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ซ้ำของภาษาคอมพิวเตอร์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Loop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ไม่ต้องกำหนดค่านับตั้งต้น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“ตัวแปร”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Execute Statements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	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ค่านับเพิ่มอัตโนมัติ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86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Functions /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ที่ผ่านมาเรามีการเรียกใช้ทั้ง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ที่ภาษา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ไพธอน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เตรียมไว้ให้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นิยามโดยใช้ 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โค้ดที่เขียนและ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execute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codingbat.com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เป็นคุณสมบัติหนึ่งของอ็อบเจก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ต้องเรียกใช้ผ่านตัวแปรอ็อบเจก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และมีพฤติกรรมคล้ายกับการเรียกใช้ฟังก์ชัน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(Function)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ก่อนเรียกใช้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อาจต้องมีการ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“import” 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อบเจก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เข้ามาก่อน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“import random”</a:t>
            </a:r>
          </a:p>
        </p:txBody>
      </p:sp>
    </p:spTree>
    <p:extLst>
      <p:ext uri="{BB962C8B-B14F-4D97-AF65-F5344CB8AC3E}">
        <p14:creationId xmlns:p14="http://schemas.microsoft.com/office/powerpoint/2010/main" val="248638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เป็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นอ็อบเจก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ประเภทหนึ่งนิยามในโมดูล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สามารถเรียกใช้โดยคำสั่ง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“import random”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ก่อนใช้งานจริง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มีคำสั่งสำคัญที่จะใช้งาน ได้แก่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(0, 9)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04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DDA-B0F8-4D33-938E-B5527D7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In-class Exercise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379-42ED-413E-884A-8E8EC5B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of random Integer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ที่มีค่าระหว่าง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[0, 9]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พิมพ์ตัวเลขแสดงผลทางหน้าจอเป็นแถว แถวละ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เขียนโค้ดเพื่อที่ว่าถ้าภายหลังมีการเปลี่ยนแปลงจำนวน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Integer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เป็นจำนวนอื่น ก็ยังสามารถแสดงผลทางหน้าจอได้ทั้งหมด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คำนวณและแสดงผลค่าเฉลี่ยของตัวเลข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Integer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คำนวณและแสดงผลค่า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Integer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นับเลข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ว่าแต่ละตัวเลขมีปรากฏใน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กี่ครั้ง (แนะนำให้เก็บค่าการนับจำนวนตัวเลขแต่ละตัวไว้ใน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list)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คือค่าตัวเลข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ที่ปรากฏอยู่มากที่สุด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คำนวณและแสดงผลค่า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median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“sort()” 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ของอ็อบเจก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“List”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 ช่วยในการคำนวณ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10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TH SarabunPSK</vt:lpstr>
      <vt:lpstr>Office Theme</vt:lpstr>
      <vt:lpstr>หัวข้อเรียนเรื่อง Python Loop</vt:lpstr>
      <vt:lpstr>List</vt:lpstr>
      <vt:lpstr>String</vt:lpstr>
      <vt:lpstr>While Loop / For Loop</vt:lpstr>
      <vt:lpstr>Functions / Methods</vt:lpstr>
      <vt:lpstr>Random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หัวข้อเรียนเรื่อง Python Loop</dc:title>
  <dc:creator>chonlameth arpnikanondt</dc:creator>
  <cp:lastModifiedBy>chonlameth arpnikanondt</cp:lastModifiedBy>
  <cp:revision>24</cp:revision>
  <dcterms:created xsi:type="dcterms:W3CDTF">2022-11-25T06:48:07Z</dcterms:created>
  <dcterms:modified xsi:type="dcterms:W3CDTF">2022-11-25T07:41:28Z</dcterms:modified>
</cp:coreProperties>
</file>