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5"/>
  </p:notesMasterIdLst>
  <p:sldIdLst>
    <p:sldId id="256" r:id="rId4"/>
    <p:sldId id="328" r:id="rId5"/>
    <p:sldId id="334" r:id="rId6"/>
    <p:sldId id="353" r:id="rId7"/>
    <p:sldId id="336" r:id="rId8"/>
    <p:sldId id="345" r:id="rId9"/>
    <p:sldId id="337" r:id="rId10"/>
    <p:sldId id="349" r:id="rId11"/>
    <p:sldId id="348" r:id="rId12"/>
    <p:sldId id="352" r:id="rId13"/>
    <p:sldId id="351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/>
    <p:restoredTop sz="96341"/>
  </p:normalViewPr>
  <p:slideViewPr>
    <p:cSldViewPr snapToGrid="0" snapToObjects="1">
      <p:cViewPr varScale="1">
        <p:scale>
          <a:sx n="129" d="100"/>
          <a:sy n="129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0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40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0" descr="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49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defRPr sz="3200" b="0" i="0" u="none" strike="noStrike" cap="none" spc="0" baseline="0"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terature Review of…"/>
          <p:cNvSpPr txBox="1"/>
          <p:nvPr/>
        </p:nvSpPr>
        <p:spPr>
          <a:xfrm>
            <a:off x="635" y="2379345"/>
            <a:ext cx="8999220" cy="14300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900" dirty="0">
                <a:latin typeface="Heiti SC Medium" pitchFamily="2" charset="-128"/>
                <a:ea typeface="Heiti SC Medium" pitchFamily="2" charset="-128"/>
              </a:rPr>
              <a:t>Scaling Multi-Agent Reinforcement Learning with Selective Parameter Sharing</a:t>
            </a:r>
            <a:endParaRPr lang="en-US" altLang="zh-CN" sz="29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0" name="汤景韬 - March, 5th, 2020"/>
          <p:cNvSpPr txBox="1"/>
          <p:nvPr/>
        </p:nvSpPr>
        <p:spPr>
          <a:xfrm>
            <a:off x="5410882" y="4932417"/>
            <a:ext cx="358902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algn="l"/>
            <a:r>
              <a:rPr lang="en-US" altLang="zh-CN" dirty="0"/>
              <a:t>Du Xiao </a:t>
            </a:r>
            <a:r>
              <a:rPr dirty="0"/>
              <a:t>- </a:t>
            </a:r>
            <a:r>
              <a:rPr lang="en-US" dirty="0"/>
              <a:t>December</a:t>
            </a:r>
            <a:r>
              <a:rPr dirty="0"/>
              <a:t>, </a:t>
            </a:r>
            <a:r>
              <a:rPr lang="en-US" dirty="0"/>
              <a:t>10</a:t>
            </a:r>
            <a:r>
              <a:rPr dirty="0"/>
              <a:t>th, 202</a:t>
            </a:r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267779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sz="2700" b="1" dirty="0"/>
              <a:t>culster analysis</a:t>
            </a:r>
            <a:endParaRPr lang="en-US"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165" y="1638300"/>
            <a:ext cx="5692775" cy="40741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730467" y="368441"/>
            <a:ext cx="476440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sz="2700" b="1" dirty="0"/>
              <a:t>Running time</a:t>
            </a:r>
            <a:r>
              <a:rPr sz="2700" b="1" dirty="0"/>
              <a:t> performance</a:t>
            </a:r>
            <a:endParaRPr sz="27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542415"/>
            <a:ext cx="5483860" cy="43954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93738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>
                <a:sym typeface="+mn-ea"/>
              </a:rPr>
              <a:t>Motivation</a:t>
            </a:r>
            <a:endParaRPr b="1" dirty="0"/>
          </a:p>
        </p:txBody>
      </p:sp>
      <p:sp>
        <p:nvSpPr>
          <p:cNvPr id="2" name="矩形 1"/>
          <p:cNvSpPr/>
          <p:nvPr/>
        </p:nvSpPr>
        <p:spPr>
          <a:xfrm>
            <a:off x="569595" y="1725930"/>
            <a:ext cx="683260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Due to the limited bandwidth, such frequent communication will cause severe bottleneck for the training acceleration.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</a:rPr>
              <a:t>Some methods</a:t>
            </a:r>
            <a:r>
              <a:rPr lang="zh-CN" altLang="en-US" sz="2000" dirty="0">
                <a:latin typeface="Times" pitchFamily="2" charset="0"/>
                <a:ea typeface="宋体" panose="02010600030101010101" pitchFamily="2" charset="-122"/>
              </a:rPr>
              <a:t>（Quantized Data Parallelism）</a:t>
            </a:r>
            <a:r>
              <a:rPr lang="en-US" altLang="zh-CN" sz="2000" dirty="0">
                <a:latin typeface="Times" pitchFamily="2" charset="0"/>
              </a:rPr>
              <a:t> overlook the effects of compression on the model performance such that they either suffer from a low compression ratio or an accuracy drop.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" pitchFamily="2" charset="0"/>
                <a:sym typeface="+mn-ea"/>
              </a:rPr>
              <a:t>To reduce communication cost and preserve the accuracy at the same time </a:t>
            </a:r>
            <a:endParaRPr lang="en-US" altLang="zh-CN" sz="2000" dirty="0">
              <a:latin typeface="Time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" pitchFamily="2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595439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b="1" dirty="0"/>
              <a:t>Model - Variational Autoencoders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2045970"/>
            <a:ext cx="6541770" cy="33597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368173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sz="2700" b="1" dirty="0">
                <a:sym typeface="+mn-ea"/>
              </a:rPr>
              <a:t>Variational inference</a:t>
            </a:r>
            <a:endParaRPr lang="en-US" sz="1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" y="1481455"/>
            <a:ext cx="7949565" cy="4737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373189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b="1" dirty="0"/>
              <a:t>Mathematical Model </a:t>
            </a:r>
            <a:endParaRPr 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118870" y="1671955"/>
            <a:ext cx="650811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Optimise objective: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3380" y="2318385"/>
            <a:ext cx="3495040" cy="498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1585" y="3245485"/>
            <a:ext cx="36233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quivalent to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minimize ELBO: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846830"/>
            <a:ext cx="7311390" cy="1311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826987" y="355741"/>
            <a:ext cx="359473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b="1" dirty="0">
                <a:sym typeface="+mn-ea"/>
              </a:rPr>
              <a:t>Mathematical Model</a:t>
            </a:r>
            <a:endParaRPr sz="1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851025"/>
            <a:ext cx="7114540" cy="1578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3947160"/>
            <a:ext cx="7489825" cy="12871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89547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b="1" dirty="0"/>
              <a:t>E</a:t>
            </a:r>
            <a:r>
              <a:rPr lang="en-US" b="1" dirty="0"/>
              <a:t>valuation</a:t>
            </a:r>
            <a:endParaRPr 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481330" y="1455420"/>
            <a:ext cx="544385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1" dirty="0">
                <a:latin typeface="Times" pitchFamily="2" charset="0"/>
              </a:rPr>
              <a:t>baseline: </a:t>
            </a:r>
            <a:endParaRPr lang="en-US" altLang="zh-CN" sz="2000" b="1" i="1" dirty="0">
              <a:latin typeface="Times" pitchFamily="2" charset="0"/>
            </a:endParaRPr>
          </a:p>
          <a:p>
            <a:pPr algn="l"/>
            <a:r>
              <a:rPr lang="en-US" altLang="zh-CN" sz="2000" b="1" i="1" dirty="0">
                <a:latin typeface="Times" pitchFamily="2" charset="0"/>
              </a:rPr>
              <a:t> (1) No Parameter Sharing (NoPS)</a:t>
            </a:r>
            <a:endParaRPr lang="en-US" altLang="zh-CN" sz="2000" b="1" i="1" dirty="0">
              <a:latin typeface="Times" pitchFamily="2" charset="0"/>
            </a:endParaRPr>
          </a:p>
          <a:p>
            <a:pPr algn="l"/>
            <a:r>
              <a:rPr lang="en-US" altLang="zh-CN" sz="2000" b="1" i="1" dirty="0">
                <a:latin typeface="Times" pitchFamily="2" charset="0"/>
              </a:rPr>
              <a:t>(2) Full Parameter Sharing (FuPS)</a:t>
            </a:r>
            <a:endParaRPr lang="en-US" altLang="zh-CN" sz="2000" b="1" i="1" dirty="0">
              <a:latin typeface="Times" pitchFamily="2" charset="0"/>
            </a:endParaRPr>
          </a:p>
          <a:p>
            <a:pPr algn="l"/>
            <a:r>
              <a:rPr lang="en-US" altLang="zh-CN" sz="2000" b="1" i="1" dirty="0">
                <a:latin typeface="Times" pitchFamily="2" charset="0"/>
              </a:rPr>
              <a:t>(3) Full Parameter Sharing with index (FuPS+id)</a:t>
            </a:r>
            <a:endParaRPr lang="en-US" altLang="zh-CN" sz="2000" b="1" i="1" dirty="0">
              <a:latin typeface="Times" pitchFamily="2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730467" y="368441"/>
            <a:ext cx="4565015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sz="2700" b="1" dirty="0"/>
              <a:t>Convergence performance</a:t>
            </a:r>
            <a:endParaRPr sz="27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4670" y="1775460"/>
            <a:ext cx="7452360" cy="3999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terature Review of…"/>
          <p:cNvSpPr txBox="1"/>
          <p:nvPr/>
        </p:nvSpPr>
        <p:spPr>
          <a:xfrm>
            <a:off x="1695542" y="263031"/>
            <a:ext cx="1419860" cy="714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lnSpc>
                <a:spcPct val="150000"/>
              </a:lnSpc>
              <a:spcBef>
                <a:spcPts val="700"/>
              </a:spcBef>
              <a:defRPr sz="2700">
                <a:latin typeface="Rockwell Bold"/>
                <a:ea typeface="Rockwell Bold"/>
                <a:cs typeface="Rockwell Bold"/>
                <a:sym typeface="Rockwell Bold"/>
              </a:defRPr>
            </a:pPr>
            <a:r>
              <a:rPr lang="en-US" sz="2700" b="1" dirty="0"/>
              <a:t>Reward</a:t>
            </a:r>
            <a:endParaRPr lang="en-US" sz="27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1976120"/>
            <a:ext cx="7824470" cy="3296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6375,&quot;width&quot;:11880}"/>
</p:tagLst>
</file>

<file path=ppt/theme/theme1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默认设计模板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WPS 演示</Application>
  <PresentationFormat>全屏显示(4:3)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Arial</vt:lpstr>
      <vt:lpstr>Helvetica Neue</vt:lpstr>
      <vt:lpstr>Heiti SC Medium</vt:lpstr>
      <vt:lpstr>Heiti SC Light</vt:lpstr>
      <vt:lpstr>Rockwell Bold</vt:lpstr>
      <vt:lpstr>Segoe Print</vt:lpstr>
      <vt:lpstr>Times</vt:lpstr>
      <vt:lpstr>微软雅黑</vt:lpstr>
      <vt:lpstr>Arial Unicode MS</vt:lpstr>
      <vt:lpstr>Times New Roman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戟</cp:lastModifiedBy>
  <cp:revision>1689</cp:revision>
  <dcterms:created xsi:type="dcterms:W3CDTF">2021-11-05T10:28:00Z</dcterms:created>
  <dcterms:modified xsi:type="dcterms:W3CDTF">2022-01-07T15:30:32Z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81220C29996B455E863F7B1BBCF3CB43</vt:lpwstr>
  </property>
  <property fmtid="{D5CDD505-2E9C-101B-9397-08002B2CF9AE}" pid="3" name="KSOProductBuildVer">
    <vt:lpwstr>2052-11.1.0.11294</vt:lpwstr>
  </property>
</Properties>
</file>