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328" r:id="rId4"/>
    <p:sldId id="361" r:id="rId5"/>
    <p:sldId id="327" r:id="rId6"/>
    <p:sldId id="362" r:id="rId7"/>
    <p:sldId id="363" r:id="rId8"/>
    <p:sldId id="366" r:id="rId9"/>
    <p:sldId id="364" r:id="rId10"/>
    <p:sldId id="367" r:id="rId11"/>
    <p:sldId id="369" r:id="rId12"/>
    <p:sldId id="370" r:id="rId13"/>
    <p:sldId id="371" r:id="rId14"/>
    <p:sldId id="372" r:id="rId15"/>
    <p:sldId id="373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C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5"/>
    <p:restoredTop sz="96341"/>
  </p:normalViewPr>
  <p:slideViewPr>
    <p:cSldViewPr snapToGrid="0" snapToObjects="1">
      <p:cViewPr varScale="1">
        <p:scale>
          <a:sx n="129" d="100"/>
          <a:sy n="129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40" descr="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0"/>
            <a:ext cx="9144000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0" descr="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terature Review of…"/>
          <p:cNvSpPr txBox="1"/>
          <p:nvPr/>
        </p:nvSpPr>
        <p:spPr>
          <a:xfrm>
            <a:off x="635" y="2379345"/>
            <a:ext cx="8999220" cy="14300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900" dirty="0">
                <a:latin typeface="Heiti SC Medium" pitchFamily="2" charset="-128"/>
                <a:ea typeface="Heiti SC Medium" pitchFamily="2" charset="-128"/>
              </a:rPr>
              <a:t>Slim-DP: A Multi-Agent System for Communication-Efficient Distributed Deep Learning</a:t>
            </a:r>
            <a:endParaRPr lang="en-US" altLang="zh-CN" sz="29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0" name="汤景韬 - March, 5th, 2020"/>
          <p:cNvSpPr txBox="1"/>
          <p:nvPr/>
        </p:nvSpPr>
        <p:spPr>
          <a:xfrm>
            <a:off x="5410882" y="4932417"/>
            <a:ext cx="3589020" cy="36830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dirty="0"/>
              <a:t>Du Xiao </a:t>
            </a:r>
            <a:r>
              <a:rPr dirty="0"/>
              <a:t>- </a:t>
            </a:r>
            <a:r>
              <a:rPr lang="en-US" dirty="0"/>
              <a:t>December</a:t>
            </a:r>
            <a:r>
              <a:rPr dirty="0"/>
              <a:t>, </a:t>
            </a:r>
            <a:r>
              <a:rPr lang="en-US" dirty="0"/>
              <a:t>31</a:t>
            </a:r>
            <a:r>
              <a:rPr dirty="0"/>
              <a:t>th, 202</a:t>
            </a:r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492885" y="262890"/>
            <a:ext cx="6388735" cy="714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altLang="zh-CN" sz="2700" dirty="0">
                <a:latin typeface="Times" pitchFamily="2" charset="0"/>
                <a:sym typeface="+mn-ea"/>
              </a:rPr>
              <a:t>Communication and Time efficiency</a:t>
            </a:r>
            <a:endParaRPr lang="en-US" altLang="zh-CN" sz="2700" dirty="0">
              <a:latin typeface="Times" pitchFamily="2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880" y="1516380"/>
            <a:ext cx="7432675" cy="3136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 communication efficiency can be further improved by executing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CoreSelection step after each q rounds of communication (i.e., q &gt; 1) instead of for each round of communication.The reason is that the model will not differ very significantly after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recent updates and thus the scale of gradients will not change that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fastly when it is computed based on very close model.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 time to generate the index for the explorer and the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core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Since it is not related to the scale of the gradientsIt can be executed off-line or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overlapped with the gradient computation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280479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altLang="zh-CN" sz="2700" dirty="0">
                <a:latin typeface="Times" pitchFamily="2" charset="0"/>
                <a:sym typeface="+mn-ea"/>
              </a:rPr>
              <a:t>Compared Methods</a:t>
            </a:r>
            <a:endParaRPr lang="en-US" altLang="zh-CN" sz="2700" dirty="0">
              <a:latin typeface="Times" pitchFamily="2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3905" y="1819910"/>
            <a:ext cx="5418455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Plump-DP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(Plump Data Parallelism)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Quant-DP(Quantized Data Parallelism)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411924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altLang="zh-CN" sz="2700" dirty="0">
                <a:latin typeface="Times" pitchFamily="2" charset="0"/>
                <a:sym typeface="+mn-ea"/>
              </a:rPr>
              <a:t>Result(Communication Cost)</a:t>
            </a:r>
            <a:endParaRPr lang="en-US" altLang="zh-CN" sz="2700" dirty="0">
              <a:latin typeface="Times" pitchFamily="2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2747010"/>
            <a:ext cx="7578725" cy="2463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0090" y="1724660"/>
            <a:ext cx="584073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Slim-DP can reduce more communication time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 Quant-DP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2033270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altLang="zh-CN" sz="2700" dirty="0">
                <a:latin typeface="Times" pitchFamily="2" charset="0"/>
                <a:sym typeface="+mn-ea"/>
              </a:rPr>
              <a:t>Result(Speed)</a:t>
            </a:r>
            <a:endParaRPr lang="en-US" altLang="zh-CN" sz="2700" dirty="0">
              <a:latin typeface="Times" pitchFamily="2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090" y="1724660"/>
            <a:ext cx="584073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Plump-DP can process more images per second than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both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Plump-DP and Quant-DP. 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2915285"/>
            <a:ext cx="7311390" cy="29349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2509520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altLang="zh-CN" sz="2700" dirty="0">
                <a:latin typeface="Times" pitchFamily="2" charset="0"/>
                <a:sym typeface="+mn-ea"/>
              </a:rPr>
              <a:t>Result(Accuracy)</a:t>
            </a:r>
            <a:endParaRPr lang="en-US" altLang="zh-CN" sz="2700" dirty="0">
              <a:latin typeface="Times" pitchFamily="2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090" y="1724660"/>
            <a:ext cx="584073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Slim-DP consistently achieves better performance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 both Plump-DP and Quant-DP during the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training. </a:t>
            </a:r>
            <a:endPara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3286125"/>
            <a:ext cx="7703185" cy="1657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193738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>
                <a:sym typeface="+mn-ea"/>
              </a:rPr>
              <a:t>Motivation</a:t>
            </a:r>
            <a:endParaRPr b="1" dirty="0"/>
          </a:p>
        </p:txBody>
      </p:sp>
      <p:sp>
        <p:nvSpPr>
          <p:cNvPr id="2" name="矩形 1"/>
          <p:cNvSpPr/>
          <p:nvPr/>
        </p:nvSpPr>
        <p:spPr>
          <a:xfrm>
            <a:off x="569595" y="1725930"/>
            <a:ext cx="6832600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Due to the limited bandwidth, such frequent communication will cause severe bottleneck for the training acceleration. </a:t>
            </a:r>
            <a:endParaRPr lang="en-US" altLang="zh-CN"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Some methods</a:t>
            </a:r>
            <a:r>
              <a:rPr lang="zh-CN" altLang="en-US" sz="2000" dirty="0">
                <a:latin typeface="Times" pitchFamily="2" charset="0"/>
                <a:ea typeface="宋体" panose="02010600030101010101" pitchFamily="2" charset="-122"/>
              </a:rPr>
              <a:t>（Quantized Data Parallelism）</a:t>
            </a:r>
            <a:r>
              <a:rPr lang="en-US" altLang="zh-CN" sz="2000" dirty="0">
                <a:latin typeface="Times" pitchFamily="2" charset="0"/>
              </a:rPr>
              <a:t> overlook the effects of compression on the model performance such that they either suffer from a low compression ratio or an accuracy drop.</a:t>
            </a:r>
            <a:endParaRPr lang="en-US" altLang="zh-CN"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  <a:sym typeface="+mn-ea"/>
              </a:rPr>
              <a:t>To reduce communication cost and preserve the accuracy at the same time </a:t>
            </a:r>
            <a:endParaRPr lang="en-US" altLang="zh-CN"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" pitchFamily="2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1541780" cy="50673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sz="1800" b="1" dirty="0">
                <a:sym typeface="+mn-ea"/>
              </a:rPr>
              <a:t>Contribution</a:t>
            </a:r>
            <a:endParaRPr lang="en-US" sz="1800" b="1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9595" y="1725930"/>
            <a:ext cx="683260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Propose a novel multi-agent system (MAS) approach,  in which the local workers and the parameter server naturally play as separate agents.. </a:t>
            </a:r>
            <a:endParaRPr lang="en-US" altLang="zh-CN"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S</a:t>
            </a:r>
            <a:r>
              <a:rPr sz="2000" dirty="0">
                <a:latin typeface="Times" pitchFamily="2" charset="0"/>
              </a:rPr>
              <a:t>elect and transfer a subset of the</a:t>
            </a:r>
            <a:r>
              <a:rPr lang="en-US" sz="2000" dirty="0">
                <a:latin typeface="Times" pitchFamily="2" charset="0"/>
              </a:rPr>
              <a:t> </a:t>
            </a:r>
            <a:r>
              <a:rPr sz="2000" dirty="0">
                <a:latin typeface="Times" pitchFamily="2" charset="0"/>
              </a:rPr>
              <a:t>important gradients or</a:t>
            </a:r>
            <a:r>
              <a:rPr lang="en-US" sz="2000" dirty="0">
                <a:latin typeface="Times" pitchFamily="2" charset="0"/>
              </a:rPr>
              <a:t> </a:t>
            </a:r>
            <a:r>
              <a:rPr sz="2000" dirty="0">
                <a:latin typeface="Times" pitchFamily="2" charset="0"/>
              </a:rPr>
              <a:t>parameters instead of the whole set like</a:t>
            </a:r>
            <a:r>
              <a:rPr lang="en-US" sz="2000" dirty="0">
                <a:latin typeface="Times" pitchFamily="2" charset="0"/>
              </a:rPr>
              <a:t> </a:t>
            </a:r>
            <a:r>
              <a:rPr sz="2000" dirty="0">
                <a:latin typeface="Times" pitchFamily="2" charset="0"/>
              </a:rPr>
              <a:t>Plump-DP.</a:t>
            </a:r>
            <a:endParaRPr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  <a:sym typeface="+mn-ea"/>
              </a:rPr>
              <a:t>In order for better exploration, we mix best-response strategy with ϵ-random strategy </a:t>
            </a:r>
            <a:endParaRPr lang="en-US" altLang="zh-CN"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" pitchFamily="2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337629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altLang="zh-CN" dirty="0">
                <a:latin typeface="Times" pitchFamily="2" charset="0"/>
                <a:sym typeface="+mn-ea"/>
              </a:rPr>
              <a:t>SLIM-DP(action space)</a:t>
            </a:r>
            <a:endParaRPr lang="en-US" altLang="zh-CN" dirty="0">
              <a:latin typeface="Times" pitchFamily="2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4965" y="1574800"/>
            <a:ext cx="7735570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Times" pitchFamily="2" charset="0"/>
              </a:rPr>
              <a:t>We denote </a:t>
            </a:r>
            <a:endParaRPr lang="en-US" altLang="zh-CN" sz="2000" dirty="0">
              <a:latin typeface="Times" pitchFamily="2" charset="0"/>
            </a:endParaRPr>
          </a:p>
          <a:p>
            <a:pPr algn="l"/>
            <a:endParaRPr lang="en-US" altLang="zh-CN" sz="2000" dirty="0">
              <a:latin typeface="Times" pitchFamily="2" charset="0"/>
            </a:endParaRPr>
          </a:p>
          <a:p>
            <a:pPr algn="l"/>
            <a:endParaRPr lang="en-US" altLang="zh-CN" sz="2000" dirty="0">
              <a:latin typeface="Times" pitchFamily="2" charset="0"/>
            </a:endParaRPr>
          </a:p>
          <a:p>
            <a:pPr algn="l"/>
            <a:endParaRPr lang="en-US" altLang="zh-CN" sz="2000" dirty="0">
              <a:latin typeface="Times" pitchFamily="2" charset="0"/>
            </a:endParaRPr>
          </a:p>
          <a:p>
            <a:pPr algn="l"/>
            <a:endParaRPr lang="en-US" altLang="zh-CN" sz="2000" dirty="0">
              <a:latin typeface="Times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1630045"/>
            <a:ext cx="2385060" cy="332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" y="2141220"/>
            <a:ext cx="7299325" cy="9702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2585720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altLang="zh-CN" sz="2700" dirty="0">
                <a:latin typeface="Times" pitchFamily="2" charset="0"/>
                <a:sym typeface="+mn-ea"/>
              </a:rPr>
              <a:t>SLIM-DP(Utility)</a:t>
            </a:r>
            <a:endParaRPr lang="en-US" altLang="zh-CN" sz="2700" dirty="0">
              <a:latin typeface="Times" pitchFamily="2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691005"/>
            <a:ext cx="7390130" cy="138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3517900"/>
            <a:ext cx="8005445" cy="2863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1461770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altLang="zh-CN" sz="2700" dirty="0">
                <a:latin typeface="Times" pitchFamily="2" charset="0"/>
                <a:sym typeface="+mn-ea"/>
              </a:rPr>
              <a:t>SLIM-DP</a:t>
            </a:r>
            <a:endParaRPr lang="en-US" altLang="zh-CN" sz="2700" dirty="0">
              <a:latin typeface="Times" pitchFamily="2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25" y="2789555"/>
            <a:ext cx="3062605" cy="5784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8480" y="1686560"/>
            <a:ext cx="587819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 center agent estimates the utilities of the actions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 the total scales of the parameters in corresponding subset.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4753610"/>
            <a:ext cx="6862445" cy="5511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8480" y="3550285"/>
            <a:ext cx="509587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 local agents estimate the utilities of the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actions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 the total scales of the gradients in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corresponding subset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1461770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altLang="zh-CN" sz="2700" dirty="0">
                <a:latin typeface="Times" pitchFamily="2" charset="0"/>
                <a:sym typeface="+mn-ea"/>
              </a:rPr>
              <a:t>SLIM-DP</a:t>
            </a:r>
            <a:endParaRPr lang="en-US" altLang="zh-CN" sz="2700" dirty="0">
              <a:latin typeface="Times" pitchFamily="2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2047875"/>
            <a:ext cx="7919720" cy="26155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710147" y="263031"/>
            <a:ext cx="4338320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altLang="zh-CN" sz="2700" dirty="0">
                <a:latin typeface="Times" pitchFamily="2" charset="0"/>
                <a:sym typeface="+mn-ea"/>
              </a:rPr>
              <a:t>SLIM-DP(explore and exploit)</a:t>
            </a:r>
            <a:endParaRPr lang="en-US" altLang="zh-CN" sz="2700" dirty="0">
              <a:latin typeface="Times" pitchFamily="2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" y="1723390"/>
            <a:ext cx="8071485" cy="20650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1461770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altLang="zh-CN" sz="2700" dirty="0">
                <a:latin typeface="Times" pitchFamily="2" charset="0"/>
                <a:sym typeface="+mn-ea"/>
              </a:rPr>
              <a:t>SLIM-DP</a:t>
            </a:r>
            <a:endParaRPr lang="en-US" altLang="zh-CN" sz="2700" dirty="0">
              <a:latin typeface="Times" pitchFamily="2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3270" y="1293495"/>
            <a:ext cx="6111875" cy="55029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7043,&quot;width&quot;:7823}"/>
</p:tagLst>
</file>

<file path=ppt/theme/theme1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2134</Words>
  <Application>WPS 演示</Application>
  <PresentationFormat>全屏显示(4:3)</PresentationFormat>
  <Paragraphs>71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Arial</vt:lpstr>
      <vt:lpstr>Helvetica Neue</vt:lpstr>
      <vt:lpstr>Heiti SC Medium</vt:lpstr>
      <vt:lpstr>Heiti SC Light</vt:lpstr>
      <vt:lpstr>Rockwell Bold</vt:lpstr>
      <vt:lpstr>Segoe Print</vt:lpstr>
      <vt:lpstr>Times</vt:lpstr>
      <vt:lpstr>微软雅黑</vt:lpstr>
      <vt:lpstr>Arial Unicode MS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戟</cp:lastModifiedBy>
  <cp:revision>1685</cp:revision>
  <dcterms:created xsi:type="dcterms:W3CDTF">2021-11-05T10:28:00Z</dcterms:created>
  <dcterms:modified xsi:type="dcterms:W3CDTF">2021-12-31T11:45:48Z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81220C29996B455E863F7B1BBCF3CB43</vt:lpwstr>
  </property>
  <property fmtid="{D5CDD505-2E9C-101B-9397-08002B2CF9AE}" pid="3" name="KSOProductBuildVer">
    <vt:lpwstr>2052-11.1.0.11194</vt:lpwstr>
  </property>
</Properties>
</file>