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79" r:id="rId3"/>
    <p:sldId id="280" r:id="rId4"/>
    <p:sldId id="285" r:id="rId5"/>
    <p:sldId id="282" r:id="rId6"/>
    <p:sldId id="293" r:id="rId7"/>
    <p:sldId id="281" r:id="rId8"/>
    <p:sldId id="290" r:id="rId9"/>
    <p:sldId id="296" r:id="rId10"/>
    <p:sldId id="297" r:id="rId11"/>
    <p:sldId id="298" r:id="rId12"/>
    <p:sldId id="303" r:id="rId13"/>
    <p:sldId id="300" r:id="rId14"/>
    <p:sldId id="302" r:id="rId15"/>
    <p:sldId id="301" r:id="rId16"/>
    <p:sldId id="304" r:id="rId17"/>
    <p:sldId id="292"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ชนนิกานต์" initials="ช" lastIdx="1" clrIdx="0">
    <p:extLst>
      <p:ext uri="{19B8F6BF-5375-455C-9EA6-DF929625EA0E}">
        <p15:presenceInfo xmlns:p15="http://schemas.microsoft.com/office/powerpoint/2012/main" userId="6fc59d196ae7ea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5CDCE"/>
    <a:srgbClr val="574FC1"/>
    <a:srgbClr val="FDFBF6"/>
    <a:srgbClr val="F75353"/>
    <a:srgbClr val="7885E2"/>
    <a:srgbClr val="61DD9C"/>
    <a:srgbClr val="F0F078"/>
    <a:srgbClr val="DF8C8C"/>
    <a:srgbClr val="AAC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09" autoAdjust="0"/>
  </p:normalViewPr>
  <p:slideViewPr>
    <p:cSldViewPr snapToGrid="0" snapToObjects="1">
      <p:cViewPr>
        <p:scale>
          <a:sx n="75" d="100"/>
          <a:sy n="75" d="100"/>
        </p:scale>
        <p:origin x="1128" y="2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1:22:11.565"/>
    </inkml:context>
    <inkml:brush xml:id="br0">
      <inkml:brushProperty name="width" value="0.05" units="cm"/>
      <inkml:brushProperty name="height" value="0.05" units="cm"/>
      <inkml:brushProperty name="color" value="#FF00A2"/>
    </inkml:brush>
  </inkml:definitions>
  <inkml:trace contextRef="#ctx0" brushRef="#br0">17 0 24575,'4'5'0,"-1"0"0,1 1 0,-1-1 0,0 1 0,-1-1 0,1 1 0,2 10 0,2 5 0,1-3 0,-1-1 0,0 0 0,-1 0 0,-1 1 0,5 24 0,-3 9 0,11 131 0,-15-124 0,2 119 0,-5 521 0,-3-631 0,-11 68 0,9-92 0,1 14 0,3 78 0,2-61 0,-1-44 0,-5 156 0,1 52 0,5-143 0,-1 414 0,-1-492 0,0 0 0,-6 22 0,4-21 0,-2 33 0,3-30 0,-6 34 0,1-7 0,6-44-68,-1-1 0,1 1-1,0-1 1,-1 1 0,0 0 0,0-1-1,0 0 1,0 0 0,0 0 0,0 0-1,-1 0 1,1-1 0,-1 1 0,0 0-1,0-1 1,0 0 0,0 0-1,0 0 1,-7 3 0,4-4-6758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1:23:06.863"/>
    </inkml:context>
    <inkml:brush xml:id="br0">
      <inkml:brushProperty name="width" value="0.05" units="cm"/>
      <inkml:brushProperty name="height" value="0.05" units="cm"/>
      <inkml:brushProperty name="color" value="#FF00A2"/>
    </inkml:brush>
  </inkml:definitions>
  <inkml:trace contextRef="#ctx0" brushRef="#br0">17 0 24575,'4'5'0,"-1"0"0,1 1 0,-1-1 0,0 1 0,-1-1 0,1 1 0,2 10 0,2 5 0,1-3 0,-1-1 0,0 0 0,-1 0 0,-1 1 0,5 24 0,-3 9 0,11 131 0,-15-124 0,2 119 0,-5 521 0,-3-631 0,-11 68 0,9-92 0,1 14 0,3 78 0,2-61 0,-1-44 0,-5 156 0,1 52 0,5-143 0,-1 414 0,-1-492 0,0 0 0,-6 22 0,4-21 0,-2 33 0,3-30 0,-6 34 0,1-7 0,6-44-68,-1-1 0,1 1-1,0-1 1,-1 1 0,0 0 0,0-1-1,0 0 1,0 0 0,0 0 0,0 0-1,-1 0 1,1-1 0,-1 1 0,0 0-1,0-1 1,0 0 0,0 0-1,0 0 1,-7 3 0,4-4-6758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11:23:18.310"/>
    </inkml:context>
    <inkml:brush xml:id="br0">
      <inkml:brushProperty name="width" value="0.05" units="cm"/>
      <inkml:brushProperty name="height" value="0.05" units="cm"/>
      <inkml:brushProperty name="color" value="#FF00A2"/>
    </inkml:brush>
  </inkml:definitions>
  <inkml:trace contextRef="#ctx0" brushRef="#br0">17 0 24575,'4'5'0,"-1"0"0,1 1 0,-1-1 0,0 1 0,-1-1 0,1 1 0,2 10 0,2 5 0,1-3 0,-1-1 0,0 0 0,-1 0 0,-1 1 0,5 24 0,-3 9 0,11 131 0,-15-124 0,2 119 0,-5 521 0,-3-631 0,-11 68 0,9-92 0,1 14 0,3 78 0,2-61 0,-1-44 0,-5 156 0,1 52 0,5-143 0,-1 414 0,-1-492 0,0 0 0,-6 22 0,4-21 0,-2 33 0,3-30 0,-6 34 0,1-7 0,6-44-68,-1-1 0,1 1-1,0-1 1,-1 1 0,0 0 0,0-1-1,0 0 1,0 0 0,0 0 0,0 0-1,-1 0 1,1-1 0,-1 1 0,0 0-1,0-1 1,0 0 0,0 0-1,0 0 1,-7 3 0,4-4-6758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20:25:37.758"/>
    </inkml:context>
    <inkml:brush xml:id="br0">
      <inkml:brushProperty name="width" value="0.05" units="cm"/>
      <inkml:brushProperty name="height" value="0.05" units="cm"/>
      <inkml:brushProperty name="color" value="#FF00A2"/>
    </inkml:brush>
  </inkml:definitions>
  <inkml:trace contextRef="#ctx0" brushRef="#br0">34 0 24575,'7'10'0,"0"-1"0,0 2 0,-1-1 0,0 1 0,-1 0 0,0 0 0,5 20 0,5 8 0,0-4 0,0-3 0,-1 1 0,-2 0 0,-2 1 0,9 46 0,-5 18 0,23 250 0,-32-238 0,6 229 0,-11 996 0,-6-1206 0,-22 129 0,17-175 0,3 25 0,7 150 0,3-116 0,-2-84 0,-10 298 0,1 99 0,12-274 0,-3 793 0,-2-941 0,-1 0 0,-10 40 0,7-38 0,-5 63 0,8-59 0,-13 67 0,1-14 0,13-85-68,-1 0 0,1 0-1,-1-1 1,0 1 0,-1 0 0,0-1-1,0 0 1,0 0 0,0 0 0,-1 0-1,0-1 1,0 0 0,-1 0 0,0 0-1,0-1 1,0 0 0,0 0-1,0 0 1,-14 5 0,8-6-6758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20:25:46.900"/>
    </inkml:context>
    <inkml:brush xml:id="br0">
      <inkml:brushProperty name="width" value="0.05" units="cm"/>
      <inkml:brushProperty name="height" value="0.05" units="cm"/>
      <inkml:brushProperty name="color" value="#FF00A2"/>
    </inkml:brush>
  </inkml:definitions>
  <inkml:trace contextRef="#ctx0" brushRef="#br0">32 0 24575,'7'9'0,"0"1"0,0-1 0,-1 2 0,-1-1 0,0 0 0,0 1 0,5 19 0,4 8 0,0-5 0,1-2 0,-2 0 0,-2 1 0,0 1 0,7 44 0,-5 17 0,23 240 0,-31-228 0,5 219 0,-10 958 0,-6-1159 0,-21 124 0,17-168 0,2 24 0,7 144 0,3-112 0,-1-81 0,-11 288 0,1 94 0,11-263 0,-2 762 0,-1-905 0,-2 1 0,-9 38 0,5-37 0,-3 62 0,7-58 0,-12 65 0,0-14 0,13-81-68,0 0 0,-1-1-1,1 1 1,-1-1 0,-1 1 0,1-1-1,-1 0 1,0-1 0,-1 1 0,1-1-1,-1 0 1,0 0 0,0 0 0,-1 0-1,0-1 1,1 0 0,-1 0-1,-1-1 1,-12 6 0,8-7-6758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20:27:01.485"/>
    </inkml:context>
    <inkml:brush xml:id="br0">
      <inkml:brushProperty name="width" value="0.05" units="cm"/>
      <inkml:brushProperty name="height" value="0.05" units="cm"/>
      <inkml:brushProperty name="color" value="#FF00A2"/>
    </inkml:brush>
  </inkml:definitions>
  <inkml:trace contextRef="#ctx0" brushRef="#br0">139 232 24575,'1'1'0,"10"31"0,0 1 0,7 44 0,-5 17 0,23 240 0,-31-228 0,5 219 0,-10 958 0,-6-1159 0,-21 124 0,17-168 0,2 24 0,7 144 0,3-112 0,-1-81 0,-11 288 0,1 94 0,11-263 0,-2 762 0,-1-905 0,-2 1 0,-9 38 0,5-37 0,-3 62 0,7-58 0,-12 65 0,0-14 0,13-81-68,0 0 0,-1-1-1,1 1 1,-1-1 0,-1 1 0,1-1-1,-1 0 1,0-1 0,-1 1 0,1-1-1,-1 0 1,0 0 0,0 0 0,-1 0-1,0-1 1,1 0 0,-1 0-1,-1-1 1,-12 6 0,8-7-6758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 Id="rId4" Type="http://schemas.openxmlformats.org/officeDocument/2006/relationships/image" Target="../media/image34.sv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png"/><Relationship Id="rId7"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customXml" Target="../ink/ink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customXml" Target="../ink/ink5.xml"/><Relationship Id="rId4" Type="http://schemas.openxmlformats.org/officeDocument/2006/relationships/image" Target="../media/image15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65263" y="1371244"/>
            <a:ext cx="5385816" cy="1225296"/>
          </a:xfrm>
        </p:spPr>
        <p:txBody>
          <a:bodyPr/>
          <a:lstStyle/>
          <a:p>
            <a:r>
              <a:rPr lang="en-US" cap="none" dirty="0"/>
              <a:t>[</a:t>
            </a:r>
            <a:r>
              <a:rPr lang="en-US" cap="none" dirty="0" err="1"/>
              <a:t>AoS</a:t>
            </a:r>
            <a:r>
              <a:rPr lang="en-US" cap="none" dirty="0"/>
              <a:t>]</a:t>
            </a:r>
            <a:br>
              <a:rPr lang="en-US" cap="none" dirty="0"/>
            </a:br>
            <a:r>
              <a:rPr lang="en-US" cap="none" dirty="0"/>
              <a:t>Area Of Shapes</a:t>
            </a:r>
            <a:br>
              <a:rPr lang="en-US" cap="none" dirty="0"/>
            </a:br>
            <a:r>
              <a:rPr lang="en-US" cap="none" dirty="0"/>
              <a:t>Program</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84098" y="3693894"/>
            <a:ext cx="4548145" cy="926772"/>
          </a:xfrm>
        </p:spPr>
        <p:txBody>
          <a:bodyPr/>
          <a:lstStyle/>
          <a:p>
            <a:r>
              <a:rPr lang="en-US" dirty="0">
                <a:latin typeface="Angsana New" panose="02020603050405020304" pitchFamily="18" charset="-34"/>
                <a:cs typeface="Angsana New" panose="02020603050405020304" pitchFamily="18" charset="-34"/>
              </a:rPr>
              <a:t>6530300066</a:t>
            </a:r>
            <a:endParaRPr lang="th-TH" dirty="0">
              <a:latin typeface="Angsana New" panose="02020603050405020304" pitchFamily="18" charset="-34"/>
              <a:cs typeface="Angsana New" panose="02020603050405020304" pitchFamily="18" charset="-34"/>
            </a:endParaRPr>
          </a:p>
          <a:p>
            <a:r>
              <a:rPr lang="th-TH" dirty="0">
                <a:latin typeface="Angsana New" panose="02020603050405020304" pitchFamily="18" charset="-34"/>
                <a:cs typeface="Angsana New" panose="02020603050405020304" pitchFamily="18" charset="-34"/>
              </a:rPr>
              <a:t>นางสาวชนนิกานต์ </a:t>
            </a:r>
            <a:r>
              <a:rPr lang="th-TH" dirty="0" err="1">
                <a:latin typeface="Angsana New" panose="02020603050405020304" pitchFamily="18" charset="-34"/>
                <a:cs typeface="Angsana New" panose="02020603050405020304" pitchFamily="18" charset="-34"/>
              </a:rPr>
              <a:t>คิน</a:t>
            </a:r>
            <a:r>
              <a:rPr lang="th-TH" dirty="0">
                <a:latin typeface="Angsana New" panose="02020603050405020304" pitchFamily="18" charset="-34"/>
                <a:cs typeface="Angsana New" panose="02020603050405020304" pitchFamily="18" charset="-34"/>
              </a:rPr>
              <a:t>ขุนทด</a:t>
            </a:r>
          </a:p>
          <a:p>
            <a:r>
              <a:rPr lang="en-US" dirty="0">
                <a:latin typeface="Angsana New" panose="02020603050405020304" pitchFamily="18" charset="-34"/>
                <a:cs typeface="Angsana New" panose="02020603050405020304" pitchFamily="18" charset="-34"/>
              </a:rPr>
              <a:t>03603112-65 </a:t>
            </a:r>
            <a:r>
              <a:rPr lang="th-TH" dirty="0">
                <a:latin typeface="Angsana New" panose="02020603050405020304" pitchFamily="18" charset="-34"/>
                <a:cs typeface="Angsana New" panose="02020603050405020304" pitchFamily="18" charset="-34"/>
              </a:rPr>
              <a:t>หลักการโปรแกรมเบื้องต้น</a:t>
            </a:r>
            <a:r>
              <a:rPr lang="en-US" dirty="0">
                <a:latin typeface="Angsana New" panose="02020603050405020304" pitchFamily="18" charset="-34"/>
                <a:cs typeface="Angsana New" panose="02020603050405020304" pitchFamily="18" charset="-34"/>
              </a:rPr>
              <a:t> II</a:t>
            </a:r>
            <a:endParaRPr lang="th-TH" dirty="0">
              <a:latin typeface="Angsana New" panose="02020603050405020304" pitchFamily="18" charset="-34"/>
              <a:cs typeface="Angsana New" panose="02020603050405020304" pitchFamily="18" charset="-34"/>
            </a:endParaRPr>
          </a:p>
        </p:txBody>
      </p:sp>
      <p:sp>
        <p:nvSpPr>
          <p:cNvPr id="4" name="Subtitle 2">
            <a:extLst>
              <a:ext uri="{FF2B5EF4-FFF2-40B4-BE49-F238E27FC236}">
                <a16:creationId xmlns:a16="http://schemas.microsoft.com/office/drawing/2014/main" id="{3FF69135-C2BB-6660-F21B-5BAB083D9494}"/>
              </a:ext>
            </a:extLst>
          </p:cNvPr>
          <p:cNvSpPr txBox="1">
            <a:spLocks/>
          </p:cNvSpPr>
          <p:nvPr/>
        </p:nvSpPr>
        <p:spPr>
          <a:xfrm>
            <a:off x="4179166" y="5457890"/>
            <a:ext cx="4158010" cy="831209"/>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h-TH" dirty="0">
                <a:solidFill>
                  <a:schemeClr val="bg1"/>
                </a:solidFill>
                <a:latin typeface="Angsana New" panose="02020603050405020304" pitchFamily="18" charset="-34"/>
                <a:cs typeface="Angsana New" panose="02020603050405020304" pitchFamily="18" charset="-34"/>
              </a:rPr>
              <a:t>อาจารย์กุลวดี สมบูรณ์วิวัฒน์</a:t>
            </a:r>
          </a:p>
          <a:p>
            <a:r>
              <a:rPr lang="th-TH" dirty="0">
                <a:solidFill>
                  <a:schemeClr val="bg1"/>
                </a:solidFill>
                <a:latin typeface="Angsana New" panose="02020603050405020304" pitchFamily="18" charset="-34"/>
                <a:cs typeface="Angsana New" panose="02020603050405020304" pitchFamily="18" charset="-34"/>
              </a:rPr>
              <a:t>ปีการศึกษา </a:t>
            </a:r>
            <a:r>
              <a:rPr lang="en-US" dirty="0">
                <a:solidFill>
                  <a:schemeClr val="bg1"/>
                </a:solidFill>
                <a:latin typeface="Angsana New" panose="02020603050405020304" pitchFamily="18" charset="-34"/>
                <a:cs typeface="Angsana New" panose="02020603050405020304" pitchFamily="18" charset="-34"/>
              </a:rPr>
              <a:t>2565</a:t>
            </a:r>
          </a:p>
          <a:p>
            <a:endParaRPr lang="en-US" dirty="0">
              <a:latin typeface="Angsana New" panose="02020603050405020304" pitchFamily="18" charset="-34"/>
              <a:cs typeface="Angsana New" panose="02020603050405020304" pitchFamily="18" charset="-34"/>
            </a:endParaRPr>
          </a:p>
        </p:txBody>
      </p:sp>
      <p:pic>
        <p:nvPicPr>
          <p:cNvPr id="6" name="Picture 5">
            <a:extLst>
              <a:ext uri="{FF2B5EF4-FFF2-40B4-BE49-F238E27FC236}">
                <a16:creationId xmlns:a16="http://schemas.microsoft.com/office/drawing/2014/main" id="{B4B3745D-26B6-D816-C8A3-D09CC01C2272}"/>
              </a:ext>
            </a:extLst>
          </p:cNvPr>
          <p:cNvPicPr>
            <a:picLocks noChangeAspect="1"/>
          </p:cNvPicPr>
          <p:nvPr/>
        </p:nvPicPr>
        <p:blipFill>
          <a:blip r:embed="rId2"/>
          <a:stretch>
            <a:fillRect/>
          </a:stretch>
        </p:blipFill>
        <p:spPr>
          <a:xfrm>
            <a:off x="9269941" y="343637"/>
            <a:ext cx="2341687" cy="2341687"/>
          </a:xfrm>
          <a:prstGeom prst="rect">
            <a:avLst/>
          </a:prstGeom>
        </p:spPr>
      </p:pic>
      <p:pic>
        <p:nvPicPr>
          <p:cNvPr id="8" name="Picture 7">
            <a:extLst>
              <a:ext uri="{FF2B5EF4-FFF2-40B4-BE49-F238E27FC236}">
                <a16:creationId xmlns:a16="http://schemas.microsoft.com/office/drawing/2014/main" id="{C72F3B5E-17D2-25AA-DE27-04633BBAB644}"/>
              </a:ext>
            </a:extLst>
          </p:cNvPr>
          <p:cNvPicPr>
            <a:picLocks noChangeAspect="1"/>
          </p:cNvPicPr>
          <p:nvPr/>
        </p:nvPicPr>
        <p:blipFill>
          <a:blip r:embed="rId3"/>
          <a:stretch>
            <a:fillRect/>
          </a:stretch>
        </p:blipFill>
        <p:spPr>
          <a:xfrm>
            <a:off x="9017397" y="3571193"/>
            <a:ext cx="3174603" cy="3174603"/>
          </a:xfrm>
          <a:prstGeom prst="rect">
            <a:avLst/>
          </a:prstGeom>
        </p:spPr>
      </p:pic>
      <p:pic>
        <p:nvPicPr>
          <p:cNvPr id="10" name="Picture 9">
            <a:extLst>
              <a:ext uri="{FF2B5EF4-FFF2-40B4-BE49-F238E27FC236}">
                <a16:creationId xmlns:a16="http://schemas.microsoft.com/office/drawing/2014/main" id="{9D57FD75-5690-AA1C-09D5-428D67C20FB4}"/>
              </a:ext>
            </a:extLst>
          </p:cNvPr>
          <p:cNvPicPr>
            <a:picLocks noChangeAspect="1"/>
          </p:cNvPicPr>
          <p:nvPr/>
        </p:nvPicPr>
        <p:blipFill>
          <a:blip r:embed="rId4"/>
          <a:stretch>
            <a:fillRect/>
          </a:stretch>
        </p:blipFill>
        <p:spPr>
          <a:xfrm>
            <a:off x="358816" y="3904862"/>
            <a:ext cx="2738686" cy="2738686"/>
          </a:xfrm>
          <a:prstGeom prst="rect">
            <a:avLst/>
          </a:prstGeom>
        </p:spPr>
      </p:pic>
      <p:pic>
        <p:nvPicPr>
          <p:cNvPr id="12" name="Picture 11">
            <a:extLst>
              <a:ext uri="{FF2B5EF4-FFF2-40B4-BE49-F238E27FC236}">
                <a16:creationId xmlns:a16="http://schemas.microsoft.com/office/drawing/2014/main" id="{AB1D66E6-C12B-3301-AB61-C1DE74F024E4}"/>
              </a:ext>
            </a:extLst>
          </p:cNvPr>
          <p:cNvPicPr>
            <a:picLocks noChangeAspect="1"/>
          </p:cNvPicPr>
          <p:nvPr/>
        </p:nvPicPr>
        <p:blipFill>
          <a:blip r:embed="rId5"/>
          <a:stretch>
            <a:fillRect/>
          </a:stretch>
        </p:blipFill>
        <p:spPr>
          <a:xfrm>
            <a:off x="71798" y="-72820"/>
            <a:ext cx="3174603" cy="3174603"/>
          </a:xfrm>
          <a:prstGeom prst="rect">
            <a:avLst/>
          </a:prstGeom>
        </p:spPr>
      </p:pic>
      <p:sp>
        <p:nvSpPr>
          <p:cNvPr id="13" name="Subtitle 2">
            <a:extLst>
              <a:ext uri="{FF2B5EF4-FFF2-40B4-BE49-F238E27FC236}">
                <a16:creationId xmlns:a16="http://schemas.microsoft.com/office/drawing/2014/main" id="{95CF5AA3-4127-8C0D-0541-230F220179BB}"/>
              </a:ext>
            </a:extLst>
          </p:cNvPr>
          <p:cNvSpPr txBox="1">
            <a:spLocks/>
          </p:cNvSpPr>
          <p:nvPr/>
        </p:nvSpPr>
        <p:spPr>
          <a:xfrm>
            <a:off x="2577420" y="-37583"/>
            <a:ext cx="7199452" cy="831209"/>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000" dirty="0">
                <a:solidFill>
                  <a:srgbClr val="202C8F"/>
                </a:solidFill>
              </a:rPr>
              <a:t>……….…………….</a:t>
            </a:r>
            <a:endParaRPr lang="en-US" sz="4800" dirty="0">
              <a:solidFill>
                <a:srgbClr val="202C8F"/>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ircle: Hollow 22">
            <a:extLst>
              <a:ext uri="{FF2B5EF4-FFF2-40B4-BE49-F238E27FC236}">
                <a16:creationId xmlns:a16="http://schemas.microsoft.com/office/drawing/2014/main" id="{0A2B3108-68F6-0C58-77A7-973C9E1630D1}"/>
              </a:ext>
            </a:extLst>
          </p:cNvPr>
          <p:cNvSpPr/>
          <p:nvPr/>
        </p:nvSpPr>
        <p:spPr>
          <a:xfrm rot="16200000">
            <a:off x="-2010771" y="4560312"/>
            <a:ext cx="4363896" cy="430752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CE2238F1-56F6-3396-C229-1C91EE6726CB}"/>
              </a:ext>
            </a:extLst>
          </p:cNvPr>
          <p:cNvSpPr/>
          <p:nvPr/>
        </p:nvSpPr>
        <p:spPr>
          <a:xfrm rot="16200000">
            <a:off x="-1116075" y="5387393"/>
            <a:ext cx="2386017" cy="2349432"/>
          </a:xfrm>
          <a:prstGeom prst="ellipse">
            <a:avLst/>
          </a:prstGeom>
          <a:ln w="635000">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Circle: Hollow 17">
            <a:extLst>
              <a:ext uri="{FF2B5EF4-FFF2-40B4-BE49-F238E27FC236}">
                <a16:creationId xmlns:a16="http://schemas.microsoft.com/office/drawing/2014/main" id="{8D5E111A-188E-D085-1D3E-06892FB84ED5}"/>
              </a:ext>
            </a:extLst>
          </p:cNvPr>
          <p:cNvSpPr/>
          <p:nvPr/>
        </p:nvSpPr>
        <p:spPr>
          <a:xfrm>
            <a:off x="9856645" y="-2199089"/>
            <a:ext cx="4363896" cy="4307526"/>
          </a:xfrm>
          <a:prstGeom prst="donu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1">
            <a:extLst>
              <a:ext uri="{FF2B5EF4-FFF2-40B4-BE49-F238E27FC236}">
                <a16:creationId xmlns:a16="http://schemas.microsoft.com/office/drawing/2014/main" id="{9FCB7EA1-B0AE-3226-C3E5-DAA82653FFE9}"/>
              </a:ext>
            </a:extLst>
          </p:cNvPr>
          <p:cNvSpPr txBox="1">
            <a:spLocks/>
          </p:cNvSpPr>
          <p:nvPr/>
        </p:nvSpPr>
        <p:spPr>
          <a:xfrm>
            <a:off x="4361231" y="34891"/>
            <a:ext cx="3507760" cy="96382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u="sng" dirty="0">
                <a:latin typeface="FreesiaUPC" panose="020B0604020202020204" pitchFamily="34" charset="-34"/>
                <a:ea typeface="Arial Regular" pitchFamily="34" charset="-122"/>
                <a:cs typeface="FreesiaUPC" panose="020B0604020202020204" pitchFamily="34" charset="-34"/>
              </a:rPr>
              <a:t>CM^2 &gt;&gt; IN^2</a:t>
            </a:r>
            <a:endParaRPr lang="en-US" sz="3200" u="sng" dirty="0">
              <a:latin typeface="FreesiaUPC" panose="020B0604020202020204" pitchFamily="34" charset="-34"/>
              <a:cs typeface="FreesiaUPC" panose="020B0604020202020204" pitchFamily="34" charset="-34"/>
            </a:endParaRPr>
          </a:p>
        </p:txBody>
      </p:sp>
      <p:sp>
        <p:nvSpPr>
          <p:cNvPr id="22" name="Oval 21">
            <a:extLst>
              <a:ext uri="{FF2B5EF4-FFF2-40B4-BE49-F238E27FC236}">
                <a16:creationId xmlns:a16="http://schemas.microsoft.com/office/drawing/2014/main" id="{B815049B-7288-653A-F2A4-98EA532DDCD7}"/>
              </a:ext>
            </a:extLst>
          </p:cNvPr>
          <p:cNvSpPr/>
          <p:nvPr/>
        </p:nvSpPr>
        <p:spPr>
          <a:xfrm>
            <a:off x="10998991" y="-1040697"/>
            <a:ext cx="2386017" cy="2349432"/>
          </a:xfrm>
          <a:prstGeom prst="ellipse">
            <a:avLst/>
          </a:prstGeom>
          <a:ln w="635000">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1BB377D-E0EE-936F-88B2-C61CD422C6E5}"/>
              </a:ext>
            </a:extLst>
          </p:cNvPr>
          <p:cNvSpPr txBox="1">
            <a:spLocks/>
          </p:cNvSpPr>
          <p:nvPr/>
        </p:nvSpPr>
        <p:spPr>
          <a:xfrm>
            <a:off x="642933" y="-102466"/>
            <a:ext cx="3507760" cy="963825"/>
          </a:xfrm>
          <a:prstGeom prst="rect">
            <a:avLst/>
          </a:prstGeom>
        </p:spPr>
        <p:txBody>
          <a:bodyPr>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200" u="sng" dirty="0">
                <a:latin typeface="FreesiaUPC" panose="020B0604020202020204" pitchFamily="34" charset="-34"/>
                <a:ea typeface="Arial Regular" pitchFamily="34" charset="-122"/>
                <a:cs typeface="FreesiaUPC" panose="020B0604020202020204" pitchFamily="34" charset="-34"/>
              </a:rPr>
              <a:t>Cm^2 &gt;&gt; M^2</a:t>
            </a:r>
            <a:endParaRPr lang="en-US" sz="3200" u="sng" dirty="0">
              <a:latin typeface="FreesiaUPC" panose="020B0604020202020204" pitchFamily="34" charset="-34"/>
              <a:cs typeface="FreesiaUPC" panose="020B0604020202020204" pitchFamily="34" charset="-34"/>
            </a:endParaRPr>
          </a:p>
        </p:txBody>
      </p:sp>
      <p:sp>
        <p:nvSpPr>
          <p:cNvPr id="7" name="Title 1">
            <a:extLst>
              <a:ext uri="{FF2B5EF4-FFF2-40B4-BE49-F238E27FC236}">
                <a16:creationId xmlns:a16="http://schemas.microsoft.com/office/drawing/2014/main" id="{AD736C72-CEBE-BF26-53E9-5DA367CAFC88}"/>
              </a:ext>
            </a:extLst>
          </p:cNvPr>
          <p:cNvSpPr txBox="1">
            <a:spLocks/>
          </p:cNvSpPr>
          <p:nvPr/>
        </p:nvSpPr>
        <p:spPr>
          <a:xfrm>
            <a:off x="8109141" y="50733"/>
            <a:ext cx="3507760" cy="96382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u="sng" dirty="0">
                <a:latin typeface="FreesiaUPC" panose="020B0604020202020204" pitchFamily="34" charset="-34"/>
                <a:ea typeface="Arial Regular" pitchFamily="34" charset="-122"/>
                <a:cs typeface="FreesiaUPC" panose="020B0604020202020204" pitchFamily="34" charset="-34"/>
              </a:rPr>
              <a:t>IN^2 &gt;&gt; CM^2</a:t>
            </a:r>
            <a:endParaRPr lang="en-US" sz="3200" u="sng" dirty="0">
              <a:latin typeface="FreesiaUPC" panose="020B0604020202020204" pitchFamily="34" charset="-34"/>
              <a:cs typeface="FreesiaUPC" panose="020B0604020202020204" pitchFamily="34" charset="-34"/>
            </a:endParaRPr>
          </a:p>
        </p:txBody>
      </p:sp>
      <p:pic>
        <p:nvPicPr>
          <p:cNvPr id="5" name="Picture 4">
            <a:extLst>
              <a:ext uri="{FF2B5EF4-FFF2-40B4-BE49-F238E27FC236}">
                <a16:creationId xmlns:a16="http://schemas.microsoft.com/office/drawing/2014/main" id="{A3BE20E4-5AB8-9C50-3D92-53E07515C794}"/>
              </a:ext>
            </a:extLst>
          </p:cNvPr>
          <p:cNvPicPr>
            <a:picLocks noChangeAspect="1"/>
          </p:cNvPicPr>
          <p:nvPr/>
        </p:nvPicPr>
        <p:blipFill rotWithShape="1">
          <a:blip r:embed="rId2"/>
          <a:srcRect l="8476" r="23311" b="6702"/>
          <a:stretch/>
        </p:blipFill>
        <p:spPr>
          <a:xfrm>
            <a:off x="918957" y="3751972"/>
            <a:ext cx="2950075" cy="2792058"/>
          </a:xfrm>
          <a:prstGeom prst="rect">
            <a:avLst/>
          </a:prstGeom>
        </p:spPr>
      </p:pic>
      <p:pic>
        <p:nvPicPr>
          <p:cNvPr id="10" name="Picture 9">
            <a:extLst>
              <a:ext uri="{FF2B5EF4-FFF2-40B4-BE49-F238E27FC236}">
                <a16:creationId xmlns:a16="http://schemas.microsoft.com/office/drawing/2014/main" id="{38172AB8-5CB6-BFF3-BFF4-055C3DF5F8FE}"/>
              </a:ext>
            </a:extLst>
          </p:cNvPr>
          <p:cNvPicPr>
            <a:picLocks noChangeAspect="1"/>
          </p:cNvPicPr>
          <p:nvPr/>
        </p:nvPicPr>
        <p:blipFill rotWithShape="1">
          <a:blip r:embed="rId3"/>
          <a:srcRect l="5457" t="2932" b="17961"/>
          <a:stretch/>
        </p:blipFill>
        <p:spPr>
          <a:xfrm>
            <a:off x="918958" y="680522"/>
            <a:ext cx="2950076" cy="3281631"/>
          </a:xfrm>
          <a:prstGeom prst="rect">
            <a:avLst/>
          </a:prstGeom>
        </p:spPr>
      </p:pic>
      <p:pic>
        <p:nvPicPr>
          <p:cNvPr id="19" name="Picture 18">
            <a:extLst>
              <a:ext uri="{FF2B5EF4-FFF2-40B4-BE49-F238E27FC236}">
                <a16:creationId xmlns:a16="http://schemas.microsoft.com/office/drawing/2014/main" id="{AD668162-EA3B-FD1B-3A90-4217E5C54FB1}"/>
              </a:ext>
            </a:extLst>
          </p:cNvPr>
          <p:cNvPicPr>
            <a:picLocks noChangeAspect="1"/>
          </p:cNvPicPr>
          <p:nvPr/>
        </p:nvPicPr>
        <p:blipFill rotWithShape="1">
          <a:blip r:embed="rId4"/>
          <a:srcRect l="2941"/>
          <a:stretch/>
        </p:blipFill>
        <p:spPr>
          <a:xfrm>
            <a:off x="4635655" y="680522"/>
            <a:ext cx="2950075" cy="4026049"/>
          </a:xfrm>
          <a:prstGeom prst="rect">
            <a:avLst/>
          </a:prstGeom>
        </p:spPr>
      </p:pic>
      <p:pic>
        <p:nvPicPr>
          <p:cNvPr id="14" name="Picture 13">
            <a:extLst>
              <a:ext uri="{FF2B5EF4-FFF2-40B4-BE49-F238E27FC236}">
                <a16:creationId xmlns:a16="http://schemas.microsoft.com/office/drawing/2014/main" id="{739D95D5-3AAD-458D-068C-A08D29F40AD4}"/>
              </a:ext>
            </a:extLst>
          </p:cNvPr>
          <p:cNvPicPr>
            <a:picLocks noChangeAspect="1"/>
          </p:cNvPicPr>
          <p:nvPr/>
        </p:nvPicPr>
        <p:blipFill rotWithShape="1">
          <a:blip r:embed="rId5"/>
          <a:srcRect l="1485" t="5409" r="15797" b="13299"/>
          <a:stretch/>
        </p:blipFill>
        <p:spPr>
          <a:xfrm>
            <a:off x="4635655" y="3993534"/>
            <a:ext cx="2950076" cy="2550530"/>
          </a:xfrm>
          <a:prstGeom prst="rect">
            <a:avLst/>
          </a:prstGeom>
        </p:spPr>
      </p:pic>
      <p:pic>
        <p:nvPicPr>
          <p:cNvPr id="26" name="Picture 25">
            <a:extLst>
              <a:ext uri="{FF2B5EF4-FFF2-40B4-BE49-F238E27FC236}">
                <a16:creationId xmlns:a16="http://schemas.microsoft.com/office/drawing/2014/main" id="{3292C8EB-82A0-BD15-1C1B-49D742B365B3}"/>
              </a:ext>
            </a:extLst>
          </p:cNvPr>
          <p:cNvPicPr>
            <a:picLocks noChangeAspect="1"/>
          </p:cNvPicPr>
          <p:nvPr/>
        </p:nvPicPr>
        <p:blipFill rotWithShape="1">
          <a:blip r:embed="rId6"/>
          <a:srcRect l="4389"/>
          <a:stretch/>
        </p:blipFill>
        <p:spPr>
          <a:xfrm>
            <a:off x="8361188" y="680522"/>
            <a:ext cx="2950075" cy="3959994"/>
          </a:xfrm>
          <a:prstGeom prst="rect">
            <a:avLst/>
          </a:prstGeom>
        </p:spPr>
      </p:pic>
      <p:pic>
        <p:nvPicPr>
          <p:cNvPr id="21" name="Picture 20">
            <a:extLst>
              <a:ext uri="{FF2B5EF4-FFF2-40B4-BE49-F238E27FC236}">
                <a16:creationId xmlns:a16="http://schemas.microsoft.com/office/drawing/2014/main" id="{18F26269-31B6-76E4-9941-F80C954C1A38}"/>
              </a:ext>
            </a:extLst>
          </p:cNvPr>
          <p:cNvPicPr>
            <a:picLocks noChangeAspect="1"/>
          </p:cNvPicPr>
          <p:nvPr/>
        </p:nvPicPr>
        <p:blipFill rotWithShape="1">
          <a:blip r:embed="rId7"/>
          <a:srcRect l="4753" t="7502" r="17611" b="2686"/>
          <a:stretch/>
        </p:blipFill>
        <p:spPr>
          <a:xfrm>
            <a:off x="8361189" y="3996147"/>
            <a:ext cx="2950075" cy="2560948"/>
          </a:xfrm>
          <a:prstGeom prst="rect">
            <a:avLst/>
          </a:prstGeom>
        </p:spPr>
      </p:pic>
    </p:spTree>
    <p:extLst>
      <p:ext uri="{BB962C8B-B14F-4D97-AF65-F5344CB8AC3E}">
        <p14:creationId xmlns:p14="http://schemas.microsoft.com/office/powerpoint/2010/main" val="11652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506E1D4-3FAA-526C-BA30-D54151009FA2}"/>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501CAB85-617E-308F-F1A8-FD953D98D568}"/>
              </a:ext>
            </a:extLst>
          </p:cNvPr>
          <p:cNvSpPr>
            <a:spLocks noGrp="1"/>
          </p:cNvSpPr>
          <p:nvPr>
            <p:ph type="body" sz="quarter" idx="3"/>
          </p:nvPr>
        </p:nvSpPr>
        <p:spPr/>
        <p:txBody>
          <a:bodyPr/>
          <a:lstStyle/>
          <a:p>
            <a:endParaRPr lang="en-US"/>
          </a:p>
        </p:txBody>
      </p:sp>
      <p:sp>
        <p:nvSpPr>
          <p:cNvPr id="6" name="Text Placeholder 5">
            <a:extLst>
              <a:ext uri="{FF2B5EF4-FFF2-40B4-BE49-F238E27FC236}">
                <a16:creationId xmlns:a16="http://schemas.microsoft.com/office/drawing/2014/main" id="{C8D40912-26AD-CC39-8779-8E949288DB19}"/>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B993251A-7C8C-B3E3-70D7-CD793FF88618}"/>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29A699C1-98DD-56AE-C65F-D7CDFA89C337}"/>
              </a:ext>
            </a:extLst>
          </p:cNvPr>
          <p:cNvSpPr>
            <a:spLocks noGrp="1"/>
          </p:cNvSpPr>
          <p:nvPr>
            <p:ph type="body" sz="quarter" idx="17"/>
          </p:nvPr>
        </p:nvSpPr>
        <p:spPr/>
        <p:txBody>
          <a:bodyPr/>
          <a:lstStyle/>
          <a:p>
            <a:endParaRPr lang="en-US"/>
          </a:p>
        </p:txBody>
      </p:sp>
      <p:sp>
        <p:nvSpPr>
          <p:cNvPr id="9" name="Text Placeholder 8">
            <a:extLst>
              <a:ext uri="{FF2B5EF4-FFF2-40B4-BE49-F238E27FC236}">
                <a16:creationId xmlns:a16="http://schemas.microsoft.com/office/drawing/2014/main" id="{A7D095DC-0BCB-97D1-9B70-8893C4DED1E7}"/>
              </a:ext>
            </a:extLst>
          </p:cNvPr>
          <p:cNvSpPr>
            <a:spLocks noGrp="1"/>
          </p:cNvSpPr>
          <p:nvPr>
            <p:ph type="body" sz="quarter" idx="18"/>
          </p:nvPr>
        </p:nvSpPr>
        <p:spPr/>
        <p:txBody>
          <a:bodyPr/>
          <a:lstStyle/>
          <a:p>
            <a:endParaRPr lang="en-US"/>
          </a:p>
        </p:txBody>
      </p:sp>
      <p:sp>
        <p:nvSpPr>
          <p:cNvPr id="10" name="Text Placeholder 9">
            <a:extLst>
              <a:ext uri="{FF2B5EF4-FFF2-40B4-BE49-F238E27FC236}">
                <a16:creationId xmlns:a16="http://schemas.microsoft.com/office/drawing/2014/main" id="{75E79FA0-C5D8-0AC1-C5BE-4BA37B7AEBA1}"/>
              </a:ext>
            </a:extLst>
          </p:cNvPr>
          <p:cNvSpPr>
            <a:spLocks noGrp="1"/>
          </p:cNvSpPr>
          <p:nvPr>
            <p:ph type="body" sz="quarter" idx="19"/>
          </p:nvPr>
        </p:nvSpPr>
        <p:spPr/>
        <p:txBody>
          <a:bodyPr/>
          <a:lstStyle/>
          <a:p>
            <a:endParaRPr lang="en-US"/>
          </a:p>
        </p:txBody>
      </p:sp>
      <p:sp>
        <p:nvSpPr>
          <p:cNvPr id="11" name="Text Placeholder 10">
            <a:extLst>
              <a:ext uri="{FF2B5EF4-FFF2-40B4-BE49-F238E27FC236}">
                <a16:creationId xmlns:a16="http://schemas.microsoft.com/office/drawing/2014/main" id="{64062B25-954F-8C24-96EC-DE4755C155F3}"/>
              </a:ext>
            </a:extLst>
          </p:cNvPr>
          <p:cNvSpPr>
            <a:spLocks noGrp="1"/>
          </p:cNvSpPr>
          <p:nvPr>
            <p:ph type="body" sz="quarter" idx="20"/>
          </p:nvPr>
        </p:nvSpPr>
        <p:spPr/>
        <p:txBody>
          <a:bodyPr/>
          <a:lstStyle/>
          <a:p>
            <a:endParaRPr lang="en-US"/>
          </a:p>
        </p:txBody>
      </p:sp>
      <p:sp>
        <p:nvSpPr>
          <p:cNvPr id="12" name="Text Placeholder 11">
            <a:extLst>
              <a:ext uri="{FF2B5EF4-FFF2-40B4-BE49-F238E27FC236}">
                <a16:creationId xmlns:a16="http://schemas.microsoft.com/office/drawing/2014/main" id="{135142FF-615C-2CD1-3B25-5E816E0C2EB8}"/>
              </a:ext>
            </a:extLst>
          </p:cNvPr>
          <p:cNvSpPr>
            <a:spLocks noGrp="1"/>
          </p:cNvSpPr>
          <p:nvPr>
            <p:ph type="body" sz="quarter" idx="21"/>
          </p:nvPr>
        </p:nvSpPr>
        <p:spPr/>
        <p:txBody>
          <a:bodyPr/>
          <a:lstStyle/>
          <a:p>
            <a:endParaRPr lang="en-US"/>
          </a:p>
        </p:txBody>
      </p:sp>
      <p:sp>
        <p:nvSpPr>
          <p:cNvPr id="13" name="Text Placeholder 12">
            <a:extLst>
              <a:ext uri="{FF2B5EF4-FFF2-40B4-BE49-F238E27FC236}">
                <a16:creationId xmlns:a16="http://schemas.microsoft.com/office/drawing/2014/main" id="{555D0F08-75A6-0A2A-8CF0-2C469901BE17}"/>
              </a:ext>
            </a:extLst>
          </p:cNvPr>
          <p:cNvSpPr>
            <a:spLocks noGrp="1"/>
          </p:cNvSpPr>
          <p:nvPr>
            <p:ph type="body" sz="quarter" idx="22"/>
          </p:nvPr>
        </p:nvSpPr>
        <p:spPr/>
        <p:txBody>
          <a:bodyPr/>
          <a:lstStyle/>
          <a:p>
            <a:endParaRPr lang="en-US"/>
          </a:p>
        </p:txBody>
      </p:sp>
      <p:sp>
        <p:nvSpPr>
          <p:cNvPr id="16" name="Title 1">
            <a:extLst>
              <a:ext uri="{FF2B5EF4-FFF2-40B4-BE49-F238E27FC236}">
                <a16:creationId xmlns:a16="http://schemas.microsoft.com/office/drawing/2014/main" id="{A29F5552-1F12-2581-6461-583D6E87BE6A}"/>
              </a:ext>
            </a:extLst>
          </p:cNvPr>
          <p:cNvSpPr>
            <a:spLocks noGrp="1"/>
          </p:cNvSpPr>
          <p:nvPr>
            <p:ph type="title"/>
          </p:nvPr>
        </p:nvSpPr>
        <p:spPr>
          <a:xfrm>
            <a:off x="2715907" y="224567"/>
            <a:ext cx="7876540" cy="1197833"/>
          </a:xfrm>
        </p:spPr>
        <p:txBody>
          <a:bodyPr>
            <a:noAutofit/>
          </a:bodyPr>
          <a:lstStyle/>
          <a:p>
            <a:pPr algn="ctr"/>
            <a:r>
              <a:rPr lang="th-TH" sz="8000" u="sng" dirty="0">
                <a:latin typeface="FreesiaUPC" panose="020B0604020202020204" pitchFamily="34" charset="-34"/>
                <a:cs typeface="FreesiaUPC" panose="020B0604020202020204" pitchFamily="34" charset="-34"/>
              </a:rPr>
              <a:t>วิธีการติดตั้ง</a:t>
            </a:r>
            <a:endParaRPr lang="en-US" sz="8000" u="sng" dirty="0">
              <a:latin typeface="FreesiaUPC" panose="020B0604020202020204" pitchFamily="34" charset="-34"/>
              <a:cs typeface="FreesiaUPC" panose="020B0604020202020204" pitchFamily="34" charset="-34"/>
            </a:endParaRPr>
          </a:p>
        </p:txBody>
      </p:sp>
    </p:spTree>
    <p:extLst>
      <p:ext uri="{BB962C8B-B14F-4D97-AF65-F5344CB8AC3E}">
        <p14:creationId xmlns:p14="http://schemas.microsoft.com/office/powerpoint/2010/main" val="314527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5425440" y="2705029"/>
            <a:ext cx="6766560" cy="963825"/>
          </a:xfrm>
        </p:spPr>
        <p:txBody>
          <a:bodyPr/>
          <a:lstStyle/>
          <a:p>
            <a:r>
              <a:rPr lang="th-TH" sz="9600" u="sng" dirty="0">
                <a:latin typeface="FreesiaUPC" panose="020B0604020202020204" pitchFamily="34" charset="-34"/>
                <a:ea typeface="Arial Regular" pitchFamily="34" charset="-122"/>
                <a:cs typeface="FreesiaUPC" panose="020B0604020202020204" pitchFamily="34" charset="-34"/>
              </a:rPr>
              <a:t>วิธีการใช้งาน</a:t>
            </a:r>
            <a:endParaRPr lang="en-US" sz="9600" u="sng" dirty="0">
              <a:latin typeface="FreesiaUPC" panose="020B0604020202020204" pitchFamily="34" charset="-34"/>
              <a:cs typeface="FreesiaUPC" panose="020B0604020202020204" pitchFamily="34" charset="-34"/>
            </a:endParaRPr>
          </a:p>
        </p:txBody>
      </p:sp>
      <p:pic>
        <p:nvPicPr>
          <p:cNvPr id="14" name="Picture 13">
            <a:extLst>
              <a:ext uri="{FF2B5EF4-FFF2-40B4-BE49-F238E27FC236}">
                <a16:creationId xmlns:a16="http://schemas.microsoft.com/office/drawing/2014/main" id="{C383628F-5DCE-9A74-533D-128EEAB9EB2D}"/>
              </a:ext>
            </a:extLst>
          </p:cNvPr>
          <p:cNvPicPr>
            <a:picLocks noChangeAspect="1"/>
          </p:cNvPicPr>
          <p:nvPr/>
        </p:nvPicPr>
        <p:blipFill>
          <a:blip r:embed="rId2"/>
          <a:stretch>
            <a:fillRect/>
          </a:stretch>
        </p:blipFill>
        <p:spPr>
          <a:xfrm>
            <a:off x="8834583" y="-79091"/>
            <a:ext cx="2644172" cy="2644172"/>
          </a:xfrm>
          <a:prstGeom prst="rect">
            <a:avLst/>
          </a:prstGeom>
        </p:spPr>
      </p:pic>
      <p:pic>
        <p:nvPicPr>
          <p:cNvPr id="15" name="Picture 14">
            <a:extLst>
              <a:ext uri="{FF2B5EF4-FFF2-40B4-BE49-F238E27FC236}">
                <a16:creationId xmlns:a16="http://schemas.microsoft.com/office/drawing/2014/main" id="{1DE0853E-E2F5-2FFD-D1F7-D41FE3F4CCF1}"/>
              </a:ext>
            </a:extLst>
          </p:cNvPr>
          <p:cNvPicPr>
            <a:picLocks noChangeAspect="1"/>
          </p:cNvPicPr>
          <p:nvPr/>
        </p:nvPicPr>
        <p:blipFill>
          <a:blip r:embed="rId3"/>
          <a:stretch>
            <a:fillRect/>
          </a:stretch>
        </p:blipFill>
        <p:spPr>
          <a:xfrm>
            <a:off x="6506355" y="60857"/>
            <a:ext cx="2281091" cy="2281091"/>
          </a:xfrm>
          <a:prstGeom prst="rect">
            <a:avLst/>
          </a:prstGeom>
        </p:spPr>
      </p:pic>
      <p:pic>
        <p:nvPicPr>
          <p:cNvPr id="16" name="Picture 15">
            <a:extLst>
              <a:ext uri="{FF2B5EF4-FFF2-40B4-BE49-F238E27FC236}">
                <a16:creationId xmlns:a16="http://schemas.microsoft.com/office/drawing/2014/main" id="{0C6F8E59-CDEA-83D7-6F5A-C81043A2EBAB}"/>
              </a:ext>
            </a:extLst>
          </p:cNvPr>
          <p:cNvPicPr>
            <a:picLocks noChangeAspect="1"/>
          </p:cNvPicPr>
          <p:nvPr/>
        </p:nvPicPr>
        <p:blipFill>
          <a:blip r:embed="rId4"/>
          <a:stretch>
            <a:fillRect/>
          </a:stretch>
        </p:blipFill>
        <p:spPr>
          <a:xfrm>
            <a:off x="3815046" y="-95558"/>
            <a:ext cx="2644172" cy="2644172"/>
          </a:xfrm>
          <a:prstGeom prst="rect">
            <a:avLst/>
          </a:prstGeom>
        </p:spPr>
      </p:pic>
      <p:pic>
        <p:nvPicPr>
          <p:cNvPr id="17" name="Picture 16">
            <a:extLst>
              <a:ext uri="{FF2B5EF4-FFF2-40B4-BE49-F238E27FC236}">
                <a16:creationId xmlns:a16="http://schemas.microsoft.com/office/drawing/2014/main" id="{8C677EFE-2F09-9BA7-0280-0A427CA88DC6}"/>
              </a:ext>
            </a:extLst>
          </p:cNvPr>
          <p:cNvPicPr>
            <a:picLocks noChangeAspect="1"/>
          </p:cNvPicPr>
          <p:nvPr/>
        </p:nvPicPr>
        <p:blipFill>
          <a:blip r:embed="rId2"/>
          <a:stretch>
            <a:fillRect/>
          </a:stretch>
        </p:blipFill>
        <p:spPr>
          <a:xfrm>
            <a:off x="8939846" y="4325854"/>
            <a:ext cx="2644172" cy="2644172"/>
          </a:xfrm>
          <a:prstGeom prst="rect">
            <a:avLst/>
          </a:prstGeom>
        </p:spPr>
      </p:pic>
      <p:pic>
        <p:nvPicPr>
          <p:cNvPr id="18" name="Picture 17">
            <a:extLst>
              <a:ext uri="{FF2B5EF4-FFF2-40B4-BE49-F238E27FC236}">
                <a16:creationId xmlns:a16="http://schemas.microsoft.com/office/drawing/2014/main" id="{76FF5966-4DBE-5E98-6D7A-AD80074BA927}"/>
              </a:ext>
            </a:extLst>
          </p:cNvPr>
          <p:cNvPicPr>
            <a:picLocks noChangeAspect="1"/>
          </p:cNvPicPr>
          <p:nvPr/>
        </p:nvPicPr>
        <p:blipFill>
          <a:blip r:embed="rId3"/>
          <a:stretch>
            <a:fillRect/>
          </a:stretch>
        </p:blipFill>
        <p:spPr>
          <a:xfrm>
            <a:off x="6611618" y="4465802"/>
            <a:ext cx="2281091" cy="2281091"/>
          </a:xfrm>
          <a:prstGeom prst="rect">
            <a:avLst/>
          </a:prstGeom>
        </p:spPr>
      </p:pic>
      <p:pic>
        <p:nvPicPr>
          <p:cNvPr id="19" name="Picture 18">
            <a:extLst>
              <a:ext uri="{FF2B5EF4-FFF2-40B4-BE49-F238E27FC236}">
                <a16:creationId xmlns:a16="http://schemas.microsoft.com/office/drawing/2014/main" id="{3641B75A-1108-1385-24D8-F252FE00931E}"/>
              </a:ext>
            </a:extLst>
          </p:cNvPr>
          <p:cNvPicPr>
            <a:picLocks noChangeAspect="1"/>
          </p:cNvPicPr>
          <p:nvPr/>
        </p:nvPicPr>
        <p:blipFill>
          <a:blip r:embed="rId4"/>
          <a:stretch>
            <a:fillRect/>
          </a:stretch>
        </p:blipFill>
        <p:spPr>
          <a:xfrm>
            <a:off x="3920309" y="4309387"/>
            <a:ext cx="2644172" cy="2644172"/>
          </a:xfrm>
          <a:prstGeom prst="rect">
            <a:avLst/>
          </a:prstGeom>
        </p:spPr>
      </p:pic>
    </p:spTree>
    <p:extLst>
      <p:ext uri="{BB962C8B-B14F-4D97-AF65-F5344CB8AC3E}">
        <p14:creationId xmlns:p14="http://schemas.microsoft.com/office/powerpoint/2010/main" val="102964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4BB009-588E-4D7C-964E-360E522BC8D7}"/>
              </a:ext>
            </a:extLst>
          </p:cNvPr>
          <p:cNvSpPr/>
          <p:nvPr/>
        </p:nvSpPr>
        <p:spPr>
          <a:xfrm>
            <a:off x="-1" y="3962400"/>
            <a:ext cx="12192001" cy="2895600"/>
          </a:xfrm>
          <a:prstGeom prst="rect">
            <a:avLst/>
          </a:prstGeom>
          <a:solidFill>
            <a:schemeClr val="accent4"/>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A66619-9FEA-65E9-BB0F-E143B07548F2}"/>
              </a:ext>
            </a:extLst>
          </p:cNvPr>
          <p:cNvSpPr txBox="1"/>
          <p:nvPr/>
        </p:nvSpPr>
        <p:spPr>
          <a:xfrm>
            <a:off x="1252657" y="2703678"/>
            <a:ext cx="5202065" cy="1200329"/>
          </a:xfrm>
          <a:prstGeom prst="rect">
            <a:avLst/>
          </a:prstGeom>
          <a:noFill/>
        </p:spPr>
        <p:txBody>
          <a:bodyPr wrap="none" rtlCol="0">
            <a:spAutoFit/>
          </a:bodyPr>
          <a:lstStyle/>
          <a:p>
            <a:pPr marL="342900" indent="-342900">
              <a:buAutoNum type="arabicPeriod"/>
            </a:pPr>
            <a:r>
              <a:rPr lang="th-TH" sz="7200" b="1"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เปิดโปรแกรม </a:t>
            </a:r>
            <a:r>
              <a:rPr lang="en-US" sz="7200" b="1" dirty="0" err="1">
                <a:solidFill>
                  <a:schemeClr val="accent6"/>
                </a:solidFill>
                <a:latin typeface="Angsana New" panose="02020603050405020304" pitchFamily="18" charset="-34"/>
                <a:ea typeface="Calibri" panose="020F0502020204030204" pitchFamily="34" charset="0"/>
                <a:cs typeface="Angsana New" panose="02020603050405020304" pitchFamily="18" charset="-34"/>
              </a:rPr>
              <a:t>AoS</a:t>
            </a:r>
            <a:endParaRPr lang="en-US" sz="7200" b="1" dirty="0">
              <a:solidFill>
                <a:schemeClr val="accent6"/>
              </a:solidFill>
              <a:latin typeface="Angsana New" panose="02020603050405020304" pitchFamily="18" charset="-34"/>
              <a:ea typeface="Calibri" panose="020F0502020204030204" pitchFamily="34" charset="0"/>
              <a:cs typeface="Angsana New" panose="02020603050405020304" pitchFamily="18" charset="-34"/>
            </a:endParaRPr>
          </a:p>
        </p:txBody>
      </p:sp>
      <p:pic>
        <p:nvPicPr>
          <p:cNvPr id="11" name="Picture 10">
            <a:extLst>
              <a:ext uri="{FF2B5EF4-FFF2-40B4-BE49-F238E27FC236}">
                <a16:creationId xmlns:a16="http://schemas.microsoft.com/office/drawing/2014/main" id="{4B1313D9-26B6-C0B3-E5A6-8090FD24E81F}"/>
              </a:ext>
            </a:extLst>
          </p:cNvPr>
          <p:cNvPicPr>
            <a:picLocks noChangeAspect="1"/>
          </p:cNvPicPr>
          <p:nvPr/>
        </p:nvPicPr>
        <p:blipFill>
          <a:blip r:embed="rId2"/>
          <a:stretch>
            <a:fillRect/>
          </a:stretch>
        </p:blipFill>
        <p:spPr>
          <a:xfrm>
            <a:off x="7467601" y="404289"/>
            <a:ext cx="4227754" cy="6146180"/>
          </a:xfrm>
          <a:prstGeom prst="rect">
            <a:avLst/>
          </a:prstGeom>
        </p:spPr>
      </p:pic>
      <p:sp>
        <p:nvSpPr>
          <p:cNvPr id="20" name="Multiplication Sign 19">
            <a:extLst>
              <a:ext uri="{FF2B5EF4-FFF2-40B4-BE49-F238E27FC236}">
                <a16:creationId xmlns:a16="http://schemas.microsoft.com/office/drawing/2014/main" id="{CBB722B7-31FD-4555-46DA-5AD3CE2697F2}"/>
              </a:ext>
            </a:extLst>
          </p:cNvPr>
          <p:cNvSpPr/>
          <p:nvPr/>
        </p:nvSpPr>
        <p:spPr>
          <a:xfrm>
            <a:off x="3774601" y="404289"/>
            <a:ext cx="1777430" cy="1753594"/>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us Sign 20">
            <a:extLst>
              <a:ext uri="{FF2B5EF4-FFF2-40B4-BE49-F238E27FC236}">
                <a16:creationId xmlns:a16="http://schemas.microsoft.com/office/drawing/2014/main" id="{49920A13-D145-61E9-70BD-77C29EE5997E}"/>
              </a:ext>
            </a:extLst>
          </p:cNvPr>
          <p:cNvSpPr/>
          <p:nvPr/>
        </p:nvSpPr>
        <p:spPr>
          <a:xfrm>
            <a:off x="190041" y="492855"/>
            <a:ext cx="1777430" cy="1576463"/>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Minus Sign 21">
            <a:extLst>
              <a:ext uri="{FF2B5EF4-FFF2-40B4-BE49-F238E27FC236}">
                <a16:creationId xmlns:a16="http://schemas.microsoft.com/office/drawing/2014/main" id="{47B59A35-FE56-2C7A-790B-4257D1F66304}"/>
              </a:ext>
            </a:extLst>
          </p:cNvPr>
          <p:cNvSpPr/>
          <p:nvPr/>
        </p:nvSpPr>
        <p:spPr>
          <a:xfrm>
            <a:off x="2076260" y="645076"/>
            <a:ext cx="1777430" cy="1272022"/>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vision Sign 22">
            <a:extLst>
              <a:ext uri="{FF2B5EF4-FFF2-40B4-BE49-F238E27FC236}">
                <a16:creationId xmlns:a16="http://schemas.microsoft.com/office/drawing/2014/main" id="{7F42995E-7CC2-4A3B-773E-8D04B7C8803D}"/>
              </a:ext>
            </a:extLst>
          </p:cNvPr>
          <p:cNvSpPr/>
          <p:nvPr/>
        </p:nvSpPr>
        <p:spPr>
          <a:xfrm>
            <a:off x="5552031" y="578579"/>
            <a:ext cx="1777430" cy="1576463"/>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ication Sign 23">
            <a:extLst>
              <a:ext uri="{FF2B5EF4-FFF2-40B4-BE49-F238E27FC236}">
                <a16:creationId xmlns:a16="http://schemas.microsoft.com/office/drawing/2014/main" id="{2EB259B3-431E-82E0-F989-525849DB10C2}"/>
              </a:ext>
            </a:extLst>
          </p:cNvPr>
          <p:cNvSpPr/>
          <p:nvPr/>
        </p:nvSpPr>
        <p:spPr>
          <a:xfrm>
            <a:off x="3774601" y="4702958"/>
            <a:ext cx="1777430" cy="1753594"/>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lus Sign 24">
            <a:extLst>
              <a:ext uri="{FF2B5EF4-FFF2-40B4-BE49-F238E27FC236}">
                <a16:creationId xmlns:a16="http://schemas.microsoft.com/office/drawing/2014/main" id="{ADFDBCD8-57CA-83A1-8BEF-CABF0AC013E2}"/>
              </a:ext>
            </a:extLst>
          </p:cNvPr>
          <p:cNvSpPr/>
          <p:nvPr/>
        </p:nvSpPr>
        <p:spPr>
          <a:xfrm>
            <a:off x="190041" y="4791524"/>
            <a:ext cx="1777430" cy="1576463"/>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Minus Sign 25">
            <a:extLst>
              <a:ext uri="{FF2B5EF4-FFF2-40B4-BE49-F238E27FC236}">
                <a16:creationId xmlns:a16="http://schemas.microsoft.com/office/drawing/2014/main" id="{CB6627BC-B127-922D-1D11-7E53898AEDE7}"/>
              </a:ext>
            </a:extLst>
          </p:cNvPr>
          <p:cNvSpPr/>
          <p:nvPr/>
        </p:nvSpPr>
        <p:spPr>
          <a:xfrm>
            <a:off x="2076260" y="4943745"/>
            <a:ext cx="1777430" cy="1272022"/>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vision Sign 26">
            <a:extLst>
              <a:ext uri="{FF2B5EF4-FFF2-40B4-BE49-F238E27FC236}">
                <a16:creationId xmlns:a16="http://schemas.microsoft.com/office/drawing/2014/main" id="{AF060D48-825F-971C-DCDF-87E27C77258B}"/>
              </a:ext>
            </a:extLst>
          </p:cNvPr>
          <p:cNvSpPr/>
          <p:nvPr/>
        </p:nvSpPr>
        <p:spPr>
          <a:xfrm>
            <a:off x="5552031" y="4877248"/>
            <a:ext cx="1777430" cy="1576463"/>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73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4BB009-588E-4D7C-964E-360E522BC8D7}"/>
              </a:ext>
            </a:extLst>
          </p:cNvPr>
          <p:cNvSpPr/>
          <p:nvPr/>
        </p:nvSpPr>
        <p:spPr>
          <a:xfrm>
            <a:off x="-1" y="3962400"/>
            <a:ext cx="12192001" cy="28956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60E9925-7B50-472A-49A1-DD73B91CE0DF}"/>
              </a:ext>
            </a:extLst>
          </p:cNvPr>
          <p:cNvSpPr txBox="1">
            <a:spLocks/>
          </p:cNvSpPr>
          <p:nvPr/>
        </p:nvSpPr>
        <p:spPr>
          <a:xfrm>
            <a:off x="-381001" y="75031"/>
            <a:ext cx="12954000"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600" dirty="0">
                <a:solidFill>
                  <a:schemeClr val="accent2"/>
                </a:solidFill>
                <a:latin typeface="Angsana New" panose="02020603050405020304" pitchFamily="18" charset="-34"/>
                <a:ea typeface="Calibri" panose="020F0502020204030204" pitchFamily="34" charset="0"/>
                <a:cs typeface="Angsana New" panose="02020603050405020304" pitchFamily="18" charset="-34"/>
              </a:rPr>
              <a:t>………………..……</a:t>
            </a:r>
          </a:p>
        </p:txBody>
      </p:sp>
      <p:pic>
        <p:nvPicPr>
          <p:cNvPr id="13" name="Picture 12">
            <a:extLst>
              <a:ext uri="{FF2B5EF4-FFF2-40B4-BE49-F238E27FC236}">
                <a16:creationId xmlns:a16="http://schemas.microsoft.com/office/drawing/2014/main" id="{6B10F9F9-5840-A69E-D0FB-AABB945B80F2}"/>
              </a:ext>
            </a:extLst>
          </p:cNvPr>
          <p:cNvPicPr>
            <a:picLocks noChangeAspect="1"/>
          </p:cNvPicPr>
          <p:nvPr/>
        </p:nvPicPr>
        <p:blipFill>
          <a:blip r:embed="rId2"/>
          <a:stretch>
            <a:fillRect/>
          </a:stretch>
        </p:blipFill>
        <p:spPr>
          <a:xfrm>
            <a:off x="1904008" y="2013371"/>
            <a:ext cx="8383982" cy="3703429"/>
          </a:xfrm>
          <a:prstGeom prst="rect">
            <a:avLst/>
          </a:prstGeom>
        </p:spPr>
      </p:pic>
      <p:sp>
        <p:nvSpPr>
          <p:cNvPr id="3" name="Title 1">
            <a:extLst>
              <a:ext uri="{FF2B5EF4-FFF2-40B4-BE49-F238E27FC236}">
                <a16:creationId xmlns:a16="http://schemas.microsoft.com/office/drawing/2014/main" id="{8382D56E-BFF9-56F5-F714-2FF3AA06606E}"/>
              </a:ext>
            </a:extLst>
          </p:cNvPr>
          <p:cNvSpPr txBox="1">
            <a:spLocks/>
          </p:cNvSpPr>
          <p:nvPr/>
        </p:nvSpPr>
        <p:spPr>
          <a:xfrm>
            <a:off x="2165877" y="1247773"/>
            <a:ext cx="8165044"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6000" dirty="0">
                <a:latin typeface="Angsana New" panose="02020603050405020304" pitchFamily="18" charset="-34"/>
                <a:ea typeface="Calibri" panose="020F0502020204030204" pitchFamily="34" charset="0"/>
                <a:cs typeface="Angsana New" panose="02020603050405020304" pitchFamily="18" charset="-34"/>
              </a:rPr>
              <a:t>2. </a:t>
            </a:r>
            <a:r>
              <a:rPr lang="th-TH" sz="6000"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ใส่ค่าที่ต้องการคำนวณลงในช่องว่าง</a:t>
            </a:r>
            <a:endParaRPr lang="en-US" sz="6000" dirty="0">
              <a:solidFill>
                <a:schemeClr val="accent6"/>
              </a:solidFill>
              <a:latin typeface="Angsana New" panose="02020603050405020304" pitchFamily="18" charset="-34"/>
              <a:ea typeface="Calibri" panose="020F0502020204030204" pitchFamily="34" charset="0"/>
              <a:cs typeface="Angsana New" panose="02020603050405020304" pitchFamily="18" charset="-34"/>
            </a:endParaRPr>
          </a:p>
        </p:txBody>
      </p:sp>
      <p:sp>
        <p:nvSpPr>
          <p:cNvPr id="5" name="Title 1">
            <a:extLst>
              <a:ext uri="{FF2B5EF4-FFF2-40B4-BE49-F238E27FC236}">
                <a16:creationId xmlns:a16="http://schemas.microsoft.com/office/drawing/2014/main" id="{B895B22B-3D60-A049-F4B8-1AF464A5AB73}"/>
              </a:ext>
            </a:extLst>
          </p:cNvPr>
          <p:cNvSpPr txBox="1">
            <a:spLocks/>
          </p:cNvSpPr>
          <p:nvPr/>
        </p:nvSpPr>
        <p:spPr>
          <a:xfrm>
            <a:off x="-381001" y="6247862"/>
            <a:ext cx="12954000"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600" dirty="0">
                <a:solidFill>
                  <a:schemeClr val="bg1"/>
                </a:solidFill>
                <a:latin typeface="Angsana New" panose="02020603050405020304" pitchFamily="18" charset="-34"/>
                <a:ea typeface="Calibri" panose="020F0502020204030204" pitchFamily="34" charset="0"/>
                <a:cs typeface="Angsana New" panose="02020603050405020304" pitchFamily="18" charset="-34"/>
              </a:rPr>
              <a:t>………………..……</a:t>
            </a:r>
          </a:p>
        </p:txBody>
      </p:sp>
    </p:spTree>
    <p:extLst>
      <p:ext uri="{BB962C8B-B14F-4D97-AF65-F5344CB8AC3E}">
        <p14:creationId xmlns:p14="http://schemas.microsoft.com/office/powerpoint/2010/main" val="356204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67B2915-5503-7AA8-1B5D-6342454A1D66}"/>
              </a:ext>
            </a:extLst>
          </p:cNvPr>
          <p:cNvSpPr/>
          <p:nvPr/>
        </p:nvSpPr>
        <p:spPr>
          <a:xfrm>
            <a:off x="-1" y="3439792"/>
            <a:ext cx="12192001" cy="3418208"/>
          </a:xfrm>
          <a:prstGeom prst="rect">
            <a:avLst/>
          </a:prstGeom>
          <a:solidFill>
            <a:srgbClr val="202C8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B10F9F9-5840-A69E-D0FB-AABB945B80F2}"/>
              </a:ext>
            </a:extLst>
          </p:cNvPr>
          <p:cNvPicPr>
            <a:picLocks noChangeAspect="1"/>
          </p:cNvPicPr>
          <p:nvPr/>
        </p:nvPicPr>
        <p:blipFill>
          <a:blip r:embed="rId2"/>
          <a:stretch>
            <a:fillRect/>
          </a:stretch>
        </p:blipFill>
        <p:spPr>
          <a:xfrm>
            <a:off x="2180994" y="2282720"/>
            <a:ext cx="7982905" cy="3526263"/>
          </a:xfrm>
          <a:prstGeom prst="rect">
            <a:avLst/>
          </a:prstGeom>
        </p:spPr>
      </p:pic>
      <p:sp>
        <p:nvSpPr>
          <p:cNvPr id="2" name="Title 1">
            <a:extLst>
              <a:ext uri="{FF2B5EF4-FFF2-40B4-BE49-F238E27FC236}">
                <a16:creationId xmlns:a16="http://schemas.microsoft.com/office/drawing/2014/main" id="{11F69477-8880-EFE1-329D-5AA71F0D2EAC}"/>
              </a:ext>
            </a:extLst>
          </p:cNvPr>
          <p:cNvSpPr txBox="1">
            <a:spLocks/>
          </p:cNvSpPr>
          <p:nvPr/>
        </p:nvSpPr>
        <p:spPr>
          <a:xfrm>
            <a:off x="2180994" y="1262064"/>
            <a:ext cx="8165044"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6600"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3. </a:t>
            </a:r>
            <a:r>
              <a:rPr lang="th-TH" sz="6600"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กดปุ่ม </a:t>
            </a:r>
            <a:r>
              <a:rPr lang="en-US" sz="6600" dirty="0">
                <a:latin typeface="Angsana New" panose="02020603050405020304" pitchFamily="18" charset="-34"/>
                <a:ea typeface="Calibri" panose="020F0502020204030204" pitchFamily="34" charset="0"/>
                <a:cs typeface="Angsana New" panose="02020603050405020304" pitchFamily="18" charset="-34"/>
              </a:rPr>
              <a:t>“ = ”</a:t>
            </a:r>
            <a:r>
              <a:rPr lang="en-US" sz="6600"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 </a:t>
            </a:r>
          </a:p>
        </p:txBody>
      </p:sp>
      <p:pic>
        <p:nvPicPr>
          <p:cNvPr id="5" name="Graphic 4" descr="Cursor">
            <a:extLst>
              <a:ext uri="{FF2B5EF4-FFF2-40B4-BE49-F238E27FC236}">
                <a16:creationId xmlns:a16="http://schemas.microsoft.com/office/drawing/2014/main" id="{D4ADC2F9-23A8-6DED-F8F8-CAA7E11791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4676" y="4518715"/>
            <a:ext cx="1966330" cy="1966330"/>
          </a:xfrm>
          <a:prstGeom prst="rect">
            <a:avLst/>
          </a:prstGeom>
        </p:spPr>
      </p:pic>
      <p:sp>
        <p:nvSpPr>
          <p:cNvPr id="26" name="Title 1">
            <a:extLst>
              <a:ext uri="{FF2B5EF4-FFF2-40B4-BE49-F238E27FC236}">
                <a16:creationId xmlns:a16="http://schemas.microsoft.com/office/drawing/2014/main" id="{107F619D-AF6F-1766-D016-0AAA1818704E}"/>
              </a:ext>
            </a:extLst>
          </p:cNvPr>
          <p:cNvSpPr txBox="1">
            <a:spLocks/>
          </p:cNvSpPr>
          <p:nvPr/>
        </p:nvSpPr>
        <p:spPr>
          <a:xfrm>
            <a:off x="-381001" y="75031"/>
            <a:ext cx="12954000"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600" dirty="0">
                <a:solidFill>
                  <a:srgbClr val="202C8F"/>
                </a:solidFill>
                <a:latin typeface="Angsana New" panose="02020603050405020304" pitchFamily="18" charset="-34"/>
                <a:ea typeface="Calibri" panose="020F0502020204030204" pitchFamily="34" charset="0"/>
                <a:cs typeface="Angsana New" panose="02020603050405020304" pitchFamily="18" charset="-34"/>
              </a:rPr>
              <a:t>………………..……</a:t>
            </a:r>
          </a:p>
        </p:txBody>
      </p:sp>
      <p:sp>
        <p:nvSpPr>
          <p:cNvPr id="27" name="Title 1">
            <a:extLst>
              <a:ext uri="{FF2B5EF4-FFF2-40B4-BE49-F238E27FC236}">
                <a16:creationId xmlns:a16="http://schemas.microsoft.com/office/drawing/2014/main" id="{A1BBE52F-32C9-7077-21F4-D112BC54DAD6}"/>
              </a:ext>
            </a:extLst>
          </p:cNvPr>
          <p:cNvSpPr txBox="1">
            <a:spLocks/>
          </p:cNvSpPr>
          <p:nvPr/>
        </p:nvSpPr>
        <p:spPr>
          <a:xfrm>
            <a:off x="-381001" y="6247862"/>
            <a:ext cx="12954000"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600" dirty="0">
                <a:solidFill>
                  <a:schemeClr val="bg1"/>
                </a:solidFill>
                <a:latin typeface="Angsana New" panose="02020603050405020304" pitchFamily="18" charset="-34"/>
                <a:ea typeface="Calibri" panose="020F0502020204030204" pitchFamily="34" charset="0"/>
                <a:cs typeface="Angsana New" panose="02020603050405020304" pitchFamily="18" charset="-34"/>
              </a:rPr>
              <a:t>………………..……</a:t>
            </a:r>
          </a:p>
        </p:txBody>
      </p:sp>
    </p:spTree>
    <p:extLst>
      <p:ext uri="{BB962C8B-B14F-4D97-AF65-F5344CB8AC3E}">
        <p14:creationId xmlns:p14="http://schemas.microsoft.com/office/powerpoint/2010/main" val="176514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67B2915-5503-7AA8-1B5D-6342454A1D66}"/>
              </a:ext>
            </a:extLst>
          </p:cNvPr>
          <p:cNvSpPr/>
          <p:nvPr/>
        </p:nvSpPr>
        <p:spPr>
          <a:xfrm>
            <a:off x="-1" y="3439792"/>
            <a:ext cx="12192001" cy="3418208"/>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C71FD41-00E9-1480-0C4F-CEBCA73ADA55}"/>
              </a:ext>
            </a:extLst>
          </p:cNvPr>
          <p:cNvSpPr txBox="1">
            <a:spLocks/>
          </p:cNvSpPr>
          <p:nvPr/>
        </p:nvSpPr>
        <p:spPr>
          <a:xfrm>
            <a:off x="2223634" y="1302913"/>
            <a:ext cx="8165044"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th-TH" sz="6600"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ผลลัพธ</a:t>
            </a:r>
            <a:r>
              <a:rPr lang="th-TH" sz="6600" dirty="0">
                <a:latin typeface="Angsana New" panose="02020603050405020304" pitchFamily="18" charset="-34"/>
                <a:ea typeface="Calibri" panose="020F0502020204030204" pitchFamily="34" charset="0"/>
                <a:cs typeface="Angsana New" panose="02020603050405020304" pitchFamily="18" charset="-34"/>
              </a:rPr>
              <a:t>์จะออกมาดังรูป</a:t>
            </a:r>
            <a:r>
              <a:rPr lang="en-US" sz="6600" dirty="0">
                <a:solidFill>
                  <a:schemeClr val="accent6"/>
                </a:solidFill>
                <a:latin typeface="Angsana New" panose="02020603050405020304" pitchFamily="18" charset="-34"/>
                <a:ea typeface="Calibri" panose="020F0502020204030204" pitchFamily="34" charset="0"/>
                <a:cs typeface="Angsana New" panose="02020603050405020304" pitchFamily="18" charset="-34"/>
              </a:rPr>
              <a:t> </a:t>
            </a:r>
          </a:p>
        </p:txBody>
      </p:sp>
      <p:pic>
        <p:nvPicPr>
          <p:cNvPr id="14" name="Picture 13">
            <a:extLst>
              <a:ext uri="{FF2B5EF4-FFF2-40B4-BE49-F238E27FC236}">
                <a16:creationId xmlns:a16="http://schemas.microsoft.com/office/drawing/2014/main" id="{9572AC26-BF8A-4989-B5E4-3D0A225B9765}"/>
              </a:ext>
            </a:extLst>
          </p:cNvPr>
          <p:cNvPicPr>
            <a:picLocks noChangeAspect="1"/>
          </p:cNvPicPr>
          <p:nvPr/>
        </p:nvPicPr>
        <p:blipFill rotWithShape="1">
          <a:blip r:embed="rId2"/>
          <a:srcRect l="1190"/>
          <a:stretch/>
        </p:blipFill>
        <p:spPr>
          <a:xfrm>
            <a:off x="2223634" y="2249385"/>
            <a:ext cx="7954887" cy="3557557"/>
          </a:xfrm>
          <a:prstGeom prst="rect">
            <a:avLst/>
          </a:prstGeom>
        </p:spPr>
      </p:pic>
      <p:sp>
        <p:nvSpPr>
          <p:cNvPr id="15" name="Rectangle 14">
            <a:extLst>
              <a:ext uri="{FF2B5EF4-FFF2-40B4-BE49-F238E27FC236}">
                <a16:creationId xmlns:a16="http://schemas.microsoft.com/office/drawing/2014/main" id="{08555F73-9F2E-928C-2B9A-229FD399D9F8}"/>
              </a:ext>
            </a:extLst>
          </p:cNvPr>
          <p:cNvSpPr/>
          <p:nvPr/>
        </p:nvSpPr>
        <p:spPr>
          <a:xfrm>
            <a:off x="5324776" y="5148896"/>
            <a:ext cx="2466673" cy="3538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BBC11B3-DC15-A48E-00C2-3CA453526E92}"/>
              </a:ext>
            </a:extLst>
          </p:cNvPr>
          <p:cNvSpPr txBox="1">
            <a:spLocks/>
          </p:cNvSpPr>
          <p:nvPr/>
        </p:nvSpPr>
        <p:spPr>
          <a:xfrm>
            <a:off x="-381001" y="75031"/>
            <a:ext cx="12954000"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600" dirty="0">
                <a:solidFill>
                  <a:schemeClr val="accent5"/>
                </a:solidFill>
                <a:latin typeface="Angsana New" panose="02020603050405020304" pitchFamily="18" charset="-34"/>
                <a:ea typeface="Calibri" panose="020F0502020204030204" pitchFamily="34" charset="0"/>
                <a:cs typeface="Angsana New" panose="02020603050405020304" pitchFamily="18" charset="-34"/>
              </a:rPr>
              <a:t>………………..……</a:t>
            </a:r>
          </a:p>
        </p:txBody>
      </p:sp>
      <p:sp>
        <p:nvSpPr>
          <p:cNvPr id="4" name="Title 1">
            <a:extLst>
              <a:ext uri="{FF2B5EF4-FFF2-40B4-BE49-F238E27FC236}">
                <a16:creationId xmlns:a16="http://schemas.microsoft.com/office/drawing/2014/main" id="{6FF90968-D6A7-9608-40E9-61FACBA5B7AF}"/>
              </a:ext>
            </a:extLst>
          </p:cNvPr>
          <p:cNvSpPr txBox="1">
            <a:spLocks/>
          </p:cNvSpPr>
          <p:nvPr/>
        </p:nvSpPr>
        <p:spPr>
          <a:xfrm>
            <a:off x="-381001" y="6247862"/>
            <a:ext cx="12954000" cy="963825"/>
          </a:xfrm>
          <a:prstGeom prst="rect">
            <a:avLst/>
          </a:prstGeom>
        </p:spPr>
        <p:txBody>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16600" dirty="0">
                <a:solidFill>
                  <a:schemeClr val="bg1"/>
                </a:solidFill>
                <a:latin typeface="Angsana New" panose="02020603050405020304" pitchFamily="18" charset="-34"/>
                <a:ea typeface="Calibri" panose="020F0502020204030204" pitchFamily="34" charset="0"/>
                <a:cs typeface="Angsana New" panose="02020603050405020304" pitchFamily="18" charset="-34"/>
              </a:rPr>
              <a:t>………………..……</a:t>
            </a:r>
          </a:p>
        </p:txBody>
      </p:sp>
    </p:spTree>
    <p:extLst>
      <p:ext uri="{BB962C8B-B14F-4D97-AF65-F5344CB8AC3E}">
        <p14:creationId xmlns:p14="http://schemas.microsoft.com/office/powerpoint/2010/main" val="312311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59" y="1319784"/>
            <a:ext cx="7785711" cy="768096"/>
          </a:xfrm>
        </p:spPr>
        <p:txBody>
          <a:bodyPr/>
          <a:lstStyle/>
          <a:p>
            <a:r>
              <a:rPr lang="en-US" dirty="0" err="1"/>
              <a:t>Youtube</a:t>
            </a:r>
            <a:r>
              <a:rPr lang="en-US" dirty="0"/>
              <a:t> &amp;</a:t>
            </a:r>
            <a:br>
              <a:rPr lang="en-US" dirty="0"/>
            </a:br>
            <a:r>
              <a:rPr lang="en-US" dirty="0"/>
              <a:t>Source code</a:t>
            </a:r>
            <a:br>
              <a:rPr lang="en-US" dirty="0"/>
            </a:br>
            <a:r>
              <a:rPr lang="en-US" dirty="0"/>
              <a:t>(</a:t>
            </a:r>
            <a:r>
              <a:rPr lang="en-US" dirty="0" err="1"/>
              <a:t>github</a:t>
            </a:r>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3520595"/>
            <a:ext cx="5879592" cy="2700528"/>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74948" y="428747"/>
            <a:ext cx="7617490" cy="768096"/>
          </a:xfrm>
        </p:spPr>
        <p:txBody>
          <a:bodyPr/>
          <a:lstStyle/>
          <a:p>
            <a:r>
              <a:rPr lang="en-US" sz="2800" u="sng" dirty="0">
                <a:latin typeface="FreesiaUPC" panose="020B0604020202020204" pitchFamily="34" charset="-34"/>
                <a:ea typeface="Arial Regular" pitchFamily="34" charset="-122"/>
                <a:cs typeface="FreesiaUPC" panose="020B0604020202020204" pitchFamily="34" charset="-34"/>
              </a:rPr>
              <a:t>Intro</a:t>
            </a:r>
            <a:br>
              <a:rPr lang="th-TH" sz="4800" u="sng" dirty="0">
                <a:latin typeface="FreesiaUPC" panose="020B0604020202020204" pitchFamily="34" charset="-34"/>
                <a:ea typeface="Arial Regular" pitchFamily="34" charset="-122"/>
                <a:cs typeface="FreesiaUPC" panose="020B0604020202020204" pitchFamily="34" charset="-34"/>
              </a:rPr>
            </a:br>
            <a:r>
              <a:rPr lang="th-TH" sz="6600" u="sng" dirty="0">
                <a:latin typeface="FreesiaUPC" panose="020B0604020202020204" pitchFamily="34" charset="-34"/>
                <a:ea typeface="Arial Regular" pitchFamily="34" charset="-122"/>
                <a:cs typeface="FreesiaUPC" panose="020B0604020202020204" pitchFamily="34" charset="-34"/>
              </a:rPr>
              <a:t>ทำไมถึงสร้างโปรแกรมนี้</a:t>
            </a:r>
            <a:r>
              <a:rPr lang="en-US" sz="6600" u="sng" dirty="0">
                <a:latin typeface="FreesiaUPC" panose="020B0604020202020204" pitchFamily="34" charset="-34"/>
                <a:ea typeface="Arial Regular" pitchFamily="34" charset="-122"/>
                <a:cs typeface="FreesiaUPC" panose="020B0604020202020204" pitchFamily="34" charset="-34"/>
              </a:rPr>
              <a:t>?</a:t>
            </a:r>
            <a:endParaRPr lang="en-US" sz="4800" b="1" u="sng" dirty="0">
              <a:solidFill>
                <a:schemeClr val="accent6"/>
              </a:solidFill>
              <a:latin typeface="FreesiaUPC" panose="020B0604020202020204" pitchFamily="34" charset="-34"/>
              <a:cs typeface="FreesiaUPC" panose="020B0604020202020204" pitchFamily="34" charset="-34"/>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44088" y="1793473"/>
            <a:ext cx="6822321" cy="3926004"/>
          </a:xfrm>
        </p:spPr>
        <p:txBody>
          <a:bodyPr/>
          <a:lstStyle/>
          <a:p>
            <a:r>
              <a:rPr lang="en-US" sz="1600" dirty="0">
                <a:latin typeface="FreesiaUPC" panose="020B0604020202020204" pitchFamily="34" charset="-34"/>
                <a:cs typeface="FreesiaUPC" panose="020B0604020202020204" pitchFamily="34" charset="-34"/>
              </a:rPr>
              <a:t>	</a:t>
            </a:r>
            <a:r>
              <a:rPr lang="th-TH" sz="1800" dirty="0">
                <a:latin typeface="FreesiaUPC" panose="020B0604020202020204" pitchFamily="34" charset="-34"/>
                <a:cs typeface="FreesiaUPC" panose="020B0604020202020204" pitchFamily="34" charset="-34"/>
              </a:rPr>
              <a:t>การคำนวณพื้นที่เรขาคณิตถือเป็นการคำนวณที่ใช้บ่อยและพบเห็นได้ง่ายในชีวิตประจำวัน</a:t>
            </a:r>
            <a:endParaRPr lang="en-US" sz="1800" dirty="0">
              <a:latin typeface="FreesiaUPC" panose="020B0604020202020204" pitchFamily="34" charset="-34"/>
              <a:cs typeface="FreesiaUPC" panose="020B0604020202020204" pitchFamily="34" charset="-34"/>
            </a:endParaRPr>
          </a:p>
          <a:p>
            <a:r>
              <a:rPr lang="th-TH" sz="1800" dirty="0">
                <a:latin typeface="FreesiaUPC" panose="020B0604020202020204" pitchFamily="34" charset="-34"/>
                <a:cs typeface="FreesiaUPC" panose="020B0604020202020204" pitchFamily="34" charset="-34"/>
              </a:rPr>
              <a:t>ถึงแม้ว่าการคำนวณพื้นที่รูปเรขาคณิตจะมีสูตรการคำนวณที่ไม่ยาก แต่ส่วนใหญ่การคิดคำนวณเกี่ยวกับพื้นที่มักจะมีตัวเลขและมีค่าที่มีทศนิยมหลายตำแหน่ง</a:t>
            </a:r>
            <a:r>
              <a:rPr lang="en-US" sz="1800" dirty="0">
                <a:latin typeface="FreesiaUPC" panose="020B0604020202020204" pitchFamily="34" charset="-34"/>
                <a:cs typeface="FreesiaUPC" panose="020B0604020202020204" pitchFamily="34" charset="-34"/>
              </a:rPr>
              <a:t> </a:t>
            </a:r>
            <a:r>
              <a:rPr lang="th-TH" sz="1800" dirty="0">
                <a:latin typeface="FreesiaUPC" panose="020B0604020202020204" pitchFamily="34" charset="-34"/>
                <a:cs typeface="FreesiaUPC" panose="020B0604020202020204" pitchFamily="34" charset="-34"/>
              </a:rPr>
              <a:t>ดังนั้นการคิดคำนวณด้วยตนเองอาจเกิดความผิดพลาดและความคาดเคลื่อนของค่าที่คำนวณออกมาสูง และความถูกต้องแม่นยำของข้อมูลก็ถือเป็นสิ่งสำคัญของการทำงานเป็นอย่างมาก ผู้จัดทำได้เล็งเห็นถึงปัญหาเหล่านี้ จึงได้จัดทำโปรแกรม </a:t>
            </a:r>
            <a:r>
              <a:rPr lang="en-US" sz="1800" dirty="0" err="1">
                <a:latin typeface="FreesiaUPC" panose="020B0604020202020204" pitchFamily="34" charset="-34"/>
                <a:cs typeface="FreesiaUPC" panose="020B0604020202020204" pitchFamily="34" charset="-34"/>
              </a:rPr>
              <a:t>AoS</a:t>
            </a:r>
            <a:r>
              <a:rPr lang="en-US" sz="1800" dirty="0">
                <a:latin typeface="FreesiaUPC" panose="020B0604020202020204" pitchFamily="34" charset="-34"/>
                <a:cs typeface="FreesiaUPC" panose="020B0604020202020204" pitchFamily="34" charset="-34"/>
              </a:rPr>
              <a:t> </a:t>
            </a:r>
            <a:r>
              <a:rPr lang="th-TH" sz="1800" dirty="0">
                <a:latin typeface="FreesiaUPC" panose="020B0604020202020204" pitchFamily="34" charset="-34"/>
                <a:cs typeface="FreesiaUPC" panose="020B0604020202020204" pitchFamily="34" charset="-34"/>
              </a:rPr>
              <a:t>หรือ โปรแกรม </a:t>
            </a:r>
            <a:r>
              <a:rPr lang="en-US" sz="1800" dirty="0">
                <a:latin typeface="FreesiaUPC" panose="020B0604020202020204" pitchFamily="34" charset="-34"/>
                <a:cs typeface="FreesiaUPC" panose="020B0604020202020204" pitchFamily="34" charset="-34"/>
              </a:rPr>
              <a:t>Area Of Shape </a:t>
            </a:r>
            <a:r>
              <a:rPr lang="th-TH" sz="1800" dirty="0">
                <a:latin typeface="FreesiaUPC" panose="020B0604020202020204" pitchFamily="34" charset="-34"/>
                <a:cs typeface="FreesiaUPC" panose="020B0604020202020204" pitchFamily="34" charset="-34"/>
              </a:rPr>
              <a:t>ขึ้น โดยเป็นโปรแกรมสำหรับคำนวณพื้นที่รูปเรขาคณิต ผู้จัดทำได้เขียนโปรแกรมด้วยภาษา </a:t>
            </a:r>
            <a:r>
              <a:rPr lang="en-US" sz="1800" dirty="0" err="1">
                <a:latin typeface="FreesiaUPC" panose="020B0604020202020204" pitchFamily="34" charset="-34"/>
                <a:cs typeface="FreesiaUPC" panose="020B0604020202020204" pitchFamily="34" charset="-34"/>
              </a:rPr>
              <a:t>javascript</a:t>
            </a:r>
            <a:r>
              <a:rPr lang="en-US" sz="1800" dirty="0">
                <a:latin typeface="FreesiaUPC" panose="020B0604020202020204" pitchFamily="34" charset="-34"/>
                <a:cs typeface="FreesiaUPC" panose="020B0604020202020204" pitchFamily="34" charset="-34"/>
              </a:rPr>
              <a:t> </a:t>
            </a:r>
            <a:r>
              <a:rPr lang="th-TH" sz="1800" dirty="0">
                <a:latin typeface="FreesiaUPC" panose="020B0604020202020204" pitchFamily="34" charset="-34"/>
                <a:cs typeface="FreesiaUPC" panose="020B0604020202020204" pitchFamily="34" charset="-34"/>
              </a:rPr>
              <a:t>โดยใช้โปรแกรม </a:t>
            </a:r>
            <a:r>
              <a:rPr lang="en-US" sz="1800" dirty="0">
                <a:latin typeface="FreesiaUPC" panose="020B0604020202020204" pitchFamily="34" charset="-34"/>
                <a:cs typeface="FreesiaUPC" panose="020B0604020202020204" pitchFamily="34" charset="-34"/>
              </a:rPr>
              <a:t>Atom </a:t>
            </a:r>
            <a:r>
              <a:rPr lang="th-TH" sz="1800" dirty="0">
                <a:latin typeface="FreesiaUPC" panose="020B0604020202020204" pitchFamily="34" charset="-34"/>
                <a:cs typeface="FreesiaUPC" panose="020B0604020202020204" pitchFamily="34" charset="-34"/>
              </a:rPr>
              <a:t>ในการเขียน</a:t>
            </a:r>
            <a:r>
              <a:rPr lang="en-US" sz="1800" dirty="0">
                <a:latin typeface="FreesiaUPC" panose="020B0604020202020204" pitchFamily="34" charset="-34"/>
                <a:cs typeface="FreesiaUPC" panose="020B0604020202020204" pitchFamily="34" charset="-34"/>
              </a:rPr>
              <a:t> </a:t>
            </a:r>
            <a:r>
              <a:rPr lang="th-TH" sz="1800" dirty="0">
                <a:latin typeface="FreesiaUPC" panose="020B0604020202020204" pitchFamily="34" charset="-34"/>
                <a:cs typeface="FreesiaUPC" panose="020B0604020202020204" pitchFamily="34" charset="-34"/>
              </a:rPr>
              <a:t>ภายในโปรแกรมจะประกอบไปด้วย</a:t>
            </a:r>
          </a:p>
          <a:p>
            <a:r>
              <a:rPr lang="th-TH" sz="1800" dirty="0">
                <a:latin typeface="FreesiaUPC" panose="020B0604020202020204" pitchFamily="34" charset="-34"/>
                <a:cs typeface="FreesiaUPC" panose="020B0604020202020204" pitchFamily="34" charset="-34"/>
              </a:rPr>
              <a:t>การหาพื้นที่รูปสี่เหลี่ยม รูปสามเหลี่ยม และรูปวงกลม และยังมีการเพิ่มการคำนวณเปลี่ยนหน่วย จากตารางเซนติเมตรเป็นตารางเมตร ตารางเซนติเมตรเป็นตารางนิ้ว และเปลี่ยนจากตารางนิ้วเป็นตารางเซนติเมตรอีกด้วย เพื่อเพิ่มประสิทธิภาพในการคำนวณ ช่วยประหยัดเวลา และเพื่อให้ผู้ใช้งานใช้งานได้อย่างสะดวกรวดเร็ว</a:t>
            </a:r>
            <a:endParaRPr lang="en-US" sz="1800" dirty="0">
              <a:latin typeface="FreesiaUPC" panose="020B0604020202020204" pitchFamily="34" charset="-34"/>
              <a:cs typeface="FreesiaUPC" panose="020B0604020202020204" pitchFamily="34" charset="-34"/>
            </a:endParaRPr>
          </a:p>
        </p:txBody>
      </p:sp>
      <p:pic>
        <p:nvPicPr>
          <p:cNvPr id="4" name="Picture 3">
            <a:extLst>
              <a:ext uri="{FF2B5EF4-FFF2-40B4-BE49-F238E27FC236}">
                <a16:creationId xmlns:a16="http://schemas.microsoft.com/office/drawing/2014/main" id="{5A74E81B-DEDB-843E-DA9D-B2093C822455}"/>
              </a:ext>
            </a:extLst>
          </p:cNvPr>
          <p:cNvPicPr>
            <a:picLocks noChangeAspect="1"/>
          </p:cNvPicPr>
          <p:nvPr/>
        </p:nvPicPr>
        <p:blipFill>
          <a:blip r:embed="rId2"/>
          <a:stretch>
            <a:fillRect/>
          </a:stretch>
        </p:blipFill>
        <p:spPr>
          <a:xfrm>
            <a:off x="7943059" y="1937795"/>
            <a:ext cx="3286079" cy="3286079"/>
          </a:xfrm>
          <a:prstGeom prst="rect">
            <a:avLst/>
          </a:prstGeom>
        </p:spPr>
      </p:pic>
      <p:sp>
        <p:nvSpPr>
          <p:cNvPr id="5" name="TextBox 4">
            <a:extLst>
              <a:ext uri="{FF2B5EF4-FFF2-40B4-BE49-F238E27FC236}">
                <a16:creationId xmlns:a16="http://schemas.microsoft.com/office/drawing/2014/main" id="{2ED27E86-EA94-AAC2-5507-BF4199CCE35A}"/>
              </a:ext>
            </a:extLst>
          </p:cNvPr>
          <p:cNvSpPr txBox="1"/>
          <p:nvPr/>
        </p:nvSpPr>
        <p:spPr>
          <a:xfrm rot="806510">
            <a:off x="8527052" y="337777"/>
            <a:ext cx="3582479" cy="1323439"/>
          </a:xfrm>
          <a:prstGeom prst="rect">
            <a:avLst/>
          </a:prstGeom>
          <a:noFill/>
        </p:spPr>
        <p:txBody>
          <a:bodyPr wrap="square" rtlCol="0">
            <a:spAutoFit/>
          </a:bodyPr>
          <a:lstStyle/>
          <a:p>
            <a:r>
              <a:rPr lang="en-US" sz="8000" b="1" spc="300" dirty="0" err="1">
                <a:ln w="38100">
                  <a:solidFill>
                    <a:schemeClr val="bg2">
                      <a:lumMod val="25000"/>
                    </a:schemeClr>
                  </a:solidFill>
                </a:ln>
                <a:solidFill>
                  <a:schemeClr val="accent2">
                    <a:lumMod val="75000"/>
                  </a:schemeClr>
                </a:solidFill>
                <a:latin typeface="Tw Cen MT Condensed Extra Bold" panose="020B0803020202020204" pitchFamily="34" charset="0"/>
              </a:rPr>
              <a:t>AoS</a:t>
            </a:r>
            <a:r>
              <a:rPr lang="en-US" sz="8000" b="1" spc="300" dirty="0">
                <a:ln w="38100">
                  <a:solidFill>
                    <a:schemeClr val="bg2">
                      <a:lumMod val="25000"/>
                    </a:schemeClr>
                  </a:solidFill>
                </a:ln>
                <a:solidFill>
                  <a:schemeClr val="accent2">
                    <a:lumMod val="75000"/>
                  </a:schemeClr>
                </a:solidFill>
                <a:latin typeface="Tw Cen MT Condensed Extra Bold" panose="020B0803020202020204" pitchFamily="34" charset="0"/>
              </a:rPr>
              <a: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448466" y="171379"/>
            <a:ext cx="6766560" cy="963825"/>
          </a:xfrm>
        </p:spPr>
        <p:txBody>
          <a:bodyPr/>
          <a:lstStyle/>
          <a:p>
            <a:r>
              <a:rPr lang="th-TH" sz="6600" u="sng" dirty="0">
                <a:latin typeface="FreesiaUPC" panose="020B0604020202020204" pitchFamily="34" charset="-34"/>
                <a:ea typeface="Arial Regular" pitchFamily="34" charset="-122"/>
                <a:cs typeface="FreesiaUPC" panose="020B0604020202020204" pitchFamily="34" charset="-34"/>
              </a:rPr>
              <a:t>แนวคิดการออกแบบ</a:t>
            </a:r>
            <a:endParaRPr lang="en-US" sz="6600" u="sng" dirty="0">
              <a:latin typeface="FreesiaUPC" panose="020B0604020202020204" pitchFamily="34" charset="-34"/>
              <a:cs typeface="FreesiaUPC" panose="020B0604020202020204" pitchFamily="34" charset="-34"/>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470277" y="1115748"/>
            <a:ext cx="6216196" cy="721719"/>
          </a:xfrm>
        </p:spPr>
        <p:txBody>
          <a:bodyPr/>
          <a:lstStyle/>
          <a:p>
            <a:r>
              <a:rPr lang="th-TH" sz="1800" dirty="0">
                <a:latin typeface="FreesiaUPC" panose="020B0604020202020204" pitchFamily="34" charset="-34"/>
                <a:cs typeface="FreesiaUPC" panose="020B0604020202020204" pitchFamily="34" charset="-34"/>
              </a:rPr>
              <a:t>แนวคิดการออกแบบส่วนติดต่อกับผู้ใช้งาน มีการออกแบบ </a:t>
            </a:r>
            <a:r>
              <a:rPr lang="en-US" sz="1800" dirty="0">
                <a:latin typeface="FreesiaUPC" panose="020B0604020202020204" pitchFamily="34" charset="-34"/>
                <a:cs typeface="FreesiaUPC" panose="020B0604020202020204" pitchFamily="34" charset="-34"/>
              </a:rPr>
              <a:t>User Interface </a:t>
            </a:r>
            <a:r>
              <a:rPr lang="th-TH" sz="1800" dirty="0">
                <a:latin typeface="FreesiaUPC" panose="020B0604020202020204" pitchFamily="34" charset="-34"/>
                <a:cs typeface="FreesiaUPC" panose="020B0604020202020204" pitchFamily="34" charset="-34"/>
              </a:rPr>
              <a:t>ที่มีรูปแบบเข้าใจง่าย สบายตา และสะดวกต่อการใช้งาน โดยมีแบบร่าง ดังนี้</a:t>
            </a:r>
            <a:endParaRPr lang="en-US" sz="1800" dirty="0">
              <a:latin typeface="FreesiaUPC" panose="020B0604020202020204" pitchFamily="34" charset="-34"/>
              <a:cs typeface="FreesiaUPC" panose="020B0604020202020204" pitchFamily="34" charset="-34"/>
            </a:endParaRPr>
          </a:p>
          <a:p>
            <a:endParaRPr lang="en-US" sz="1800" dirty="0">
              <a:latin typeface="FreesiaUPC" panose="020B0604020202020204" pitchFamily="34" charset="-34"/>
              <a:cs typeface="FreesiaUPC" panose="020B0604020202020204" pitchFamily="34" charset="-34"/>
            </a:endParaRPr>
          </a:p>
        </p:txBody>
      </p:sp>
      <p:pic>
        <p:nvPicPr>
          <p:cNvPr id="5" name="Picture 4">
            <a:extLst>
              <a:ext uri="{FF2B5EF4-FFF2-40B4-BE49-F238E27FC236}">
                <a16:creationId xmlns:a16="http://schemas.microsoft.com/office/drawing/2014/main" id="{D4D1B16E-2736-AB8F-97C9-DE0363908018}"/>
              </a:ext>
            </a:extLst>
          </p:cNvPr>
          <p:cNvPicPr>
            <a:picLocks noChangeAspect="1"/>
          </p:cNvPicPr>
          <p:nvPr/>
        </p:nvPicPr>
        <p:blipFill>
          <a:blip r:embed="rId2"/>
          <a:stretch>
            <a:fillRect/>
          </a:stretch>
        </p:blipFill>
        <p:spPr>
          <a:xfrm>
            <a:off x="4213824" y="1868443"/>
            <a:ext cx="3471411" cy="4362202"/>
          </a:xfrm>
          <a:prstGeom prst="rect">
            <a:avLst/>
          </a:prstGeom>
        </p:spPr>
      </p:pic>
      <p:pic>
        <p:nvPicPr>
          <p:cNvPr id="7" name="Picture 6">
            <a:extLst>
              <a:ext uri="{FF2B5EF4-FFF2-40B4-BE49-F238E27FC236}">
                <a16:creationId xmlns:a16="http://schemas.microsoft.com/office/drawing/2014/main" id="{602E4377-8F1E-C683-5111-0D444478EF39}"/>
              </a:ext>
            </a:extLst>
          </p:cNvPr>
          <p:cNvPicPr>
            <a:picLocks noChangeAspect="1"/>
          </p:cNvPicPr>
          <p:nvPr/>
        </p:nvPicPr>
        <p:blipFill>
          <a:blip r:embed="rId3"/>
          <a:stretch>
            <a:fillRect/>
          </a:stretch>
        </p:blipFill>
        <p:spPr>
          <a:xfrm>
            <a:off x="8300673" y="1665529"/>
            <a:ext cx="3072822" cy="4565116"/>
          </a:xfrm>
          <a:prstGeom prst="rect">
            <a:avLst/>
          </a:prstGeom>
        </p:spPr>
      </p:pic>
      <p:sp>
        <p:nvSpPr>
          <p:cNvPr id="8" name="Content Placeholder 2">
            <a:extLst>
              <a:ext uri="{FF2B5EF4-FFF2-40B4-BE49-F238E27FC236}">
                <a16:creationId xmlns:a16="http://schemas.microsoft.com/office/drawing/2014/main" id="{8ACD1519-AAC9-7027-3473-95ACC5AF7584}"/>
              </a:ext>
            </a:extLst>
          </p:cNvPr>
          <p:cNvSpPr txBox="1">
            <a:spLocks/>
          </p:cNvSpPr>
          <p:nvPr/>
        </p:nvSpPr>
        <p:spPr>
          <a:xfrm>
            <a:off x="5462029" y="6292597"/>
            <a:ext cx="975002" cy="3720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h-TH" sz="1800" dirty="0">
                <a:solidFill>
                  <a:schemeClr val="accent1">
                    <a:lumMod val="50000"/>
                  </a:schemeClr>
                </a:solidFill>
                <a:latin typeface="FreesiaUPC" panose="020B0604020202020204" pitchFamily="34" charset="-34"/>
                <a:cs typeface="FreesiaUPC" panose="020B0604020202020204" pitchFamily="34" charset="-34"/>
              </a:rPr>
              <a:t>แบบร่างที่ </a:t>
            </a:r>
            <a:r>
              <a:rPr lang="en-US" sz="1800" dirty="0">
                <a:solidFill>
                  <a:schemeClr val="accent1">
                    <a:lumMod val="50000"/>
                  </a:schemeClr>
                </a:solidFill>
                <a:latin typeface="FreesiaUPC" panose="020B0604020202020204" pitchFamily="34" charset="-34"/>
                <a:cs typeface="FreesiaUPC" panose="020B0604020202020204" pitchFamily="34" charset="-34"/>
              </a:rPr>
              <a:t>1</a:t>
            </a:r>
          </a:p>
        </p:txBody>
      </p:sp>
      <p:sp>
        <p:nvSpPr>
          <p:cNvPr id="9" name="Content Placeholder 2">
            <a:extLst>
              <a:ext uri="{FF2B5EF4-FFF2-40B4-BE49-F238E27FC236}">
                <a16:creationId xmlns:a16="http://schemas.microsoft.com/office/drawing/2014/main" id="{EDB409FF-AAF4-28D4-2D9A-AE93AD4139F4}"/>
              </a:ext>
            </a:extLst>
          </p:cNvPr>
          <p:cNvSpPr txBox="1">
            <a:spLocks/>
          </p:cNvSpPr>
          <p:nvPr/>
        </p:nvSpPr>
        <p:spPr>
          <a:xfrm>
            <a:off x="9349583" y="6292597"/>
            <a:ext cx="975002" cy="37209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h-TH" sz="1800" dirty="0">
                <a:solidFill>
                  <a:schemeClr val="accent1">
                    <a:lumMod val="50000"/>
                  </a:schemeClr>
                </a:solidFill>
                <a:latin typeface="FreesiaUPC" panose="020B0604020202020204" pitchFamily="34" charset="-34"/>
                <a:cs typeface="FreesiaUPC" panose="020B0604020202020204" pitchFamily="34" charset="-34"/>
              </a:rPr>
              <a:t>แบบร่างที่ </a:t>
            </a:r>
            <a:r>
              <a:rPr lang="en-US" sz="1800" dirty="0">
                <a:solidFill>
                  <a:schemeClr val="accent1">
                    <a:lumMod val="50000"/>
                  </a:schemeClr>
                </a:solidFill>
                <a:latin typeface="FreesiaUPC" panose="020B0604020202020204" pitchFamily="34" charset="-34"/>
                <a:cs typeface="FreesiaUPC" panose="020B0604020202020204" pitchFamily="34" charset="-34"/>
              </a:rPr>
              <a:t>2</a:t>
            </a:r>
          </a:p>
        </p:txBody>
      </p:sp>
      <p:sp>
        <p:nvSpPr>
          <p:cNvPr id="23" name="Right Triangle 22">
            <a:extLst>
              <a:ext uri="{FF2B5EF4-FFF2-40B4-BE49-F238E27FC236}">
                <a16:creationId xmlns:a16="http://schemas.microsoft.com/office/drawing/2014/main" id="{1BD18243-AABE-85BE-E8C9-F603EDC78C25}"/>
              </a:ext>
            </a:extLst>
          </p:cNvPr>
          <p:cNvSpPr/>
          <p:nvPr/>
        </p:nvSpPr>
        <p:spPr>
          <a:xfrm rot="5400000">
            <a:off x="3408219" y="59925"/>
            <a:ext cx="1533237" cy="1468581"/>
          </a:xfrm>
          <a:prstGeom prst="rtTriangle">
            <a:avLst/>
          </a:prstGeom>
          <a:solidFill>
            <a:srgbClr val="F75353"/>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64E1034F-ADF9-9A2A-D4EB-0D44E916AE43}"/>
              </a:ext>
            </a:extLst>
          </p:cNvPr>
          <p:cNvSpPr/>
          <p:nvPr/>
        </p:nvSpPr>
        <p:spPr>
          <a:xfrm rot="16200000">
            <a:off x="10691091" y="5357091"/>
            <a:ext cx="1533237" cy="1468581"/>
          </a:xfrm>
          <a:prstGeom prst="rtTriangle">
            <a:avLst/>
          </a:prstGeom>
          <a:solidFill>
            <a:srgbClr val="F75353"/>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84A7F53-C1FB-DB48-A5F4-11CE941EDAE7}"/>
              </a:ext>
            </a:extLst>
          </p:cNvPr>
          <p:cNvPicPr>
            <a:picLocks noChangeAspect="1"/>
          </p:cNvPicPr>
          <p:nvPr/>
        </p:nvPicPr>
        <p:blipFill>
          <a:blip r:embed="rId4"/>
          <a:stretch>
            <a:fillRect/>
          </a:stretch>
        </p:blipFill>
        <p:spPr>
          <a:xfrm>
            <a:off x="201472" y="1995055"/>
            <a:ext cx="3009610" cy="3009610"/>
          </a:xfrm>
          <a:prstGeom prst="rect">
            <a:avLst/>
          </a:prstGeom>
        </p:spPr>
      </p:pic>
      <p:sp>
        <p:nvSpPr>
          <p:cNvPr id="4" name="Arrow: Left 3">
            <a:extLst>
              <a:ext uri="{FF2B5EF4-FFF2-40B4-BE49-F238E27FC236}">
                <a16:creationId xmlns:a16="http://schemas.microsoft.com/office/drawing/2014/main" id="{C4C5E006-6C0C-FC4E-8220-6D949ADF6233}"/>
              </a:ext>
            </a:extLst>
          </p:cNvPr>
          <p:cNvSpPr/>
          <p:nvPr/>
        </p:nvSpPr>
        <p:spPr>
          <a:xfrm>
            <a:off x="7041478" y="2434689"/>
            <a:ext cx="105272" cy="68609"/>
          </a:xfrm>
          <a:prstGeom prst="leftArrow">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6E20D90E-E251-A5FC-0231-1547833F87C6}"/>
                  </a:ext>
                </a:extLst>
              </p14:cNvPr>
              <p14:cNvContentPartPr/>
              <p14:nvPr/>
            </p14:nvContentPartPr>
            <p14:xfrm>
              <a:off x="7204362" y="2468994"/>
              <a:ext cx="45719" cy="1176414"/>
            </p14:xfrm>
          </p:contentPart>
        </mc:Choice>
        <mc:Fallback>
          <p:pic>
            <p:nvPicPr>
              <p:cNvPr id="6" name="Ink 5">
                <a:extLst>
                  <a:ext uri="{FF2B5EF4-FFF2-40B4-BE49-F238E27FC236}">
                    <a16:creationId xmlns:a16="http://schemas.microsoft.com/office/drawing/2014/main" id="{6E20D90E-E251-A5FC-0231-1547833F87C6}"/>
                  </a:ext>
                </a:extLst>
              </p:cNvPr>
              <p:cNvPicPr/>
              <p:nvPr/>
            </p:nvPicPr>
            <p:blipFill>
              <a:blip r:embed="rId6"/>
              <a:stretch>
                <a:fillRect/>
              </a:stretch>
            </p:blipFill>
            <p:spPr>
              <a:xfrm>
                <a:off x="7195362" y="2459995"/>
                <a:ext cx="63359" cy="1194053"/>
              </a:xfrm>
              <a:prstGeom prst="rect">
                <a:avLst/>
              </a:prstGeom>
            </p:spPr>
          </p:pic>
        </mc:Fallback>
      </mc:AlternateContent>
      <p:sp>
        <p:nvSpPr>
          <p:cNvPr id="13" name="Arrow: Left 12">
            <a:extLst>
              <a:ext uri="{FF2B5EF4-FFF2-40B4-BE49-F238E27FC236}">
                <a16:creationId xmlns:a16="http://schemas.microsoft.com/office/drawing/2014/main" id="{A475CFDB-00F2-AC7F-0A25-059738FB0C32}"/>
              </a:ext>
            </a:extLst>
          </p:cNvPr>
          <p:cNvSpPr/>
          <p:nvPr/>
        </p:nvSpPr>
        <p:spPr>
          <a:xfrm>
            <a:off x="5660149" y="4411223"/>
            <a:ext cx="105272" cy="68609"/>
          </a:xfrm>
          <a:prstGeom prst="leftArrow">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3608924B-A150-0C26-6900-8CD282617A0D}"/>
                  </a:ext>
                </a:extLst>
              </p14:cNvPr>
              <p14:cNvContentPartPr/>
              <p14:nvPr/>
            </p14:nvContentPartPr>
            <p14:xfrm>
              <a:off x="5823033" y="4445528"/>
              <a:ext cx="45719" cy="1176414"/>
            </p14:xfrm>
          </p:contentPart>
        </mc:Choice>
        <mc:Fallback>
          <p:pic>
            <p:nvPicPr>
              <p:cNvPr id="14" name="Ink 13">
                <a:extLst>
                  <a:ext uri="{FF2B5EF4-FFF2-40B4-BE49-F238E27FC236}">
                    <a16:creationId xmlns:a16="http://schemas.microsoft.com/office/drawing/2014/main" id="{3608924B-A150-0C26-6900-8CD282617A0D}"/>
                  </a:ext>
                </a:extLst>
              </p:cNvPr>
              <p:cNvPicPr/>
              <p:nvPr/>
            </p:nvPicPr>
            <p:blipFill>
              <a:blip r:embed="rId6"/>
              <a:stretch>
                <a:fillRect/>
              </a:stretch>
            </p:blipFill>
            <p:spPr>
              <a:xfrm>
                <a:off x="5814033" y="4436529"/>
                <a:ext cx="63359" cy="1194053"/>
              </a:xfrm>
              <a:prstGeom prst="rect">
                <a:avLst/>
              </a:prstGeom>
            </p:spPr>
          </p:pic>
        </mc:Fallback>
      </mc:AlternateContent>
      <p:sp>
        <p:nvSpPr>
          <p:cNvPr id="15" name="Arrow: Left 14">
            <a:extLst>
              <a:ext uri="{FF2B5EF4-FFF2-40B4-BE49-F238E27FC236}">
                <a16:creationId xmlns:a16="http://schemas.microsoft.com/office/drawing/2014/main" id="{6E57DA12-357E-2949-7834-944CA467D5A0}"/>
              </a:ext>
            </a:extLst>
          </p:cNvPr>
          <p:cNvSpPr/>
          <p:nvPr/>
        </p:nvSpPr>
        <p:spPr>
          <a:xfrm>
            <a:off x="7048862" y="4411223"/>
            <a:ext cx="105272" cy="68609"/>
          </a:xfrm>
          <a:prstGeom prst="leftArrow">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66645027-59A6-9F31-AE51-E7E477DFE831}"/>
                  </a:ext>
                </a:extLst>
              </p14:cNvPr>
              <p14:cNvContentPartPr/>
              <p14:nvPr/>
            </p14:nvContentPartPr>
            <p14:xfrm>
              <a:off x="7188886" y="4445527"/>
              <a:ext cx="45719" cy="1176414"/>
            </p14:xfrm>
          </p:contentPart>
        </mc:Choice>
        <mc:Fallback>
          <p:pic>
            <p:nvPicPr>
              <p:cNvPr id="16" name="Ink 15">
                <a:extLst>
                  <a:ext uri="{FF2B5EF4-FFF2-40B4-BE49-F238E27FC236}">
                    <a16:creationId xmlns:a16="http://schemas.microsoft.com/office/drawing/2014/main" id="{66645027-59A6-9F31-AE51-E7E477DFE831}"/>
                  </a:ext>
                </a:extLst>
              </p:cNvPr>
              <p:cNvPicPr/>
              <p:nvPr/>
            </p:nvPicPr>
            <p:blipFill>
              <a:blip r:embed="rId6"/>
              <a:stretch>
                <a:fillRect/>
              </a:stretch>
            </p:blipFill>
            <p:spPr>
              <a:xfrm>
                <a:off x="7179886" y="4436528"/>
                <a:ext cx="63359" cy="1194053"/>
              </a:xfrm>
              <a:prstGeom prst="rect">
                <a:avLst/>
              </a:prstGeom>
            </p:spPr>
          </p:pic>
        </mc:Fallback>
      </mc:AlternateContent>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Multiplication Sign 51">
            <a:extLst>
              <a:ext uri="{FF2B5EF4-FFF2-40B4-BE49-F238E27FC236}">
                <a16:creationId xmlns:a16="http://schemas.microsoft.com/office/drawing/2014/main" id="{9C8CFFFE-EF0A-F4E1-792F-9AFA1A692E86}"/>
              </a:ext>
            </a:extLst>
          </p:cNvPr>
          <p:cNvSpPr/>
          <p:nvPr/>
        </p:nvSpPr>
        <p:spPr>
          <a:xfrm>
            <a:off x="3493078" y="5929924"/>
            <a:ext cx="937549" cy="816245"/>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4305CFD5-F513-0F8F-1FFF-928E96A3110E}"/>
              </a:ext>
            </a:extLst>
          </p:cNvPr>
          <p:cNvPicPr>
            <a:picLocks noChangeAspect="1"/>
          </p:cNvPicPr>
          <p:nvPr/>
        </p:nvPicPr>
        <p:blipFill rotWithShape="1">
          <a:blip r:embed="rId2"/>
          <a:srcRect l="4607" t="3563" r="49250" b="47291"/>
          <a:stretch/>
        </p:blipFill>
        <p:spPr>
          <a:xfrm>
            <a:off x="403412" y="1775010"/>
            <a:ext cx="3020871" cy="4043084"/>
          </a:xfrm>
          <a:prstGeom prst="rect">
            <a:avLst/>
          </a:prstGeom>
        </p:spPr>
      </p:pic>
      <p:pic>
        <p:nvPicPr>
          <p:cNvPr id="42" name="Picture 41">
            <a:extLst>
              <a:ext uri="{FF2B5EF4-FFF2-40B4-BE49-F238E27FC236}">
                <a16:creationId xmlns:a16="http://schemas.microsoft.com/office/drawing/2014/main" id="{D3163EDE-DFE9-7C06-3A45-7E14DEE1786E}"/>
              </a:ext>
            </a:extLst>
          </p:cNvPr>
          <p:cNvPicPr>
            <a:picLocks noChangeAspect="1"/>
          </p:cNvPicPr>
          <p:nvPr/>
        </p:nvPicPr>
        <p:blipFill rotWithShape="1">
          <a:blip r:embed="rId2"/>
          <a:srcRect l="50268" t="7315" r="9446" b="47477"/>
          <a:stretch/>
        </p:blipFill>
        <p:spPr>
          <a:xfrm>
            <a:off x="3551567" y="2079812"/>
            <a:ext cx="2651014" cy="3738281"/>
          </a:xfrm>
          <a:prstGeom prst="rect">
            <a:avLst/>
          </a:prstGeom>
        </p:spPr>
      </p:pic>
      <p:pic>
        <p:nvPicPr>
          <p:cNvPr id="46" name="Picture 45">
            <a:extLst>
              <a:ext uri="{FF2B5EF4-FFF2-40B4-BE49-F238E27FC236}">
                <a16:creationId xmlns:a16="http://schemas.microsoft.com/office/drawing/2014/main" id="{D19AD9C8-8F8E-C1F9-7FCE-B0B206BDF84D}"/>
              </a:ext>
            </a:extLst>
          </p:cNvPr>
          <p:cNvPicPr>
            <a:picLocks noChangeAspect="1"/>
          </p:cNvPicPr>
          <p:nvPr/>
        </p:nvPicPr>
        <p:blipFill rotWithShape="1">
          <a:blip r:embed="rId2"/>
          <a:srcRect l="9981" t="52728" r="49475" b="2471"/>
          <a:stretch/>
        </p:blipFill>
        <p:spPr>
          <a:xfrm>
            <a:off x="6329865" y="2108437"/>
            <a:ext cx="2651015" cy="3681029"/>
          </a:xfrm>
          <a:prstGeom prst="rect">
            <a:avLst/>
          </a:prstGeom>
        </p:spPr>
      </p:pic>
      <p:pic>
        <p:nvPicPr>
          <p:cNvPr id="47" name="Picture 46">
            <a:extLst>
              <a:ext uri="{FF2B5EF4-FFF2-40B4-BE49-F238E27FC236}">
                <a16:creationId xmlns:a16="http://schemas.microsoft.com/office/drawing/2014/main" id="{9C7F3ED9-AC7E-6983-EDE4-9E585B30180E}"/>
              </a:ext>
            </a:extLst>
          </p:cNvPr>
          <p:cNvPicPr>
            <a:picLocks noChangeAspect="1"/>
          </p:cNvPicPr>
          <p:nvPr/>
        </p:nvPicPr>
        <p:blipFill rotWithShape="1">
          <a:blip r:embed="rId2"/>
          <a:srcRect l="50526" t="52524" r="9963" b="2470"/>
          <a:stretch/>
        </p:blipFill>
        <p:spPr>
          <a:xfrm>
            <a:off x="9108164" y="2079812"/>
            <a:ext cx="2591675" cy="3709654"/>
          </a:xfrm>
          <a:prstGeom prst="rect">
            <a:avLst/>
          </a:prstGeom>
        </p:spPr>
      </p:pic>
      <p:sp>
        <p:nvSpPr>
          <p:cNvPr id="48" name="Title 1">
            <a:extLst>
              <a:ext uri="{FF2B5EF4-FFF2-40B4-BE49-F238E27FC236}">
                <a16:creationId xmlns:a16="http://schemas.microsoft.com/office/drawing/2014/main" id="{984E5B14-C5BE-A526-E452-4818CF190BFD}"/>
              </a:ext>
            </a:extLst>
          </p:cNvPr>
          <p:cNvSpPr>
            <a:spLocks noGrp="1"/>
          </p:cNvSpPr>
          <p:nvPr>
            <p:ph type="title"/>
          </p:nvPr>
        </p:nvSpPr>
        <p:spPr>
          <a:xfrm>
            <a:off x="2712720" y="978045"/>
            <a:ext cx="6766560" cy="963825"/>
          </a:xfrm>
        </p:spPr>
        <p:txBody>
          <a:bodyPr/>
          <a:lstStyle/>
          <a:p>
            <a:r>
              <a:rPr lang="th-TH" sz="6600" u="sng" dirty="0">
                <a:latin typeface="FreesiaUPC" panose="020B0604020202020204" pitchFamily="34" charset="-34"/>
                <a:ea typeface="Arial Regular" pitchFamily="34" charset="-122"/>
                <a:cs typeface="FreesiaUPC" panose="020B0604020202020204" pitchFamily="34" charset="-34"/>
              </a:rPr>
              <a:t>แบบร่างที่ </a:t>
            </a:r>
            <a:r>
              <a:rPr lang="en-US" sz="6600" u="sng" dirty="0">
                <a:latin typeface="FreesiaUPC" panose="020B0604020202020204" pitchFamily="34" charset="-34"/>
                <a:ea typeface="Arial Regular" pitchFamily="34" charset="-122"/>
                <a:cs typeface="FreesiaUPC" panose="020B0604020202020204" pitchFamily="34" charset="-34"/>
              </a:rPr>
              <a:t>1</a:t>
            </a:r>
            <a:endParaRPr lang="en-US" sz="6600" u="sng" dirty="0">
              <a:latin typeface="FreesiaUPC" panose="020B0604020202020204" pitchFamily="34" charset="-34"/>
              <a:cs typeface="FreesiaUPC" panose="020B0604020202020204" pitchFamily="34" charset="-34"/>
            </a:endParaRPr>
          </a:p>
        </p:txBody>
      </p:sp>
      <p:sp>
        <p:nvSpPr>
          <p:cNvPr id="49" name="Plus Sign 48">
            <a:extLst>
              <a:ext uri="{FF2B5EF4-FFF2-40B4-BE49-F238E27FC236}">
                <a16:creationId xmlns:a16="http://schemas.microsoft.com/office/drawing/2014/main" id="{3C0358CA-EF7A-E1FF-9689-3DF73D9CDBF3}"/>
              </a:ext>
            </a:extLst>
          </p:cNvPr>
          <p:cNvSpPr/>
          <p:nvPr/>
        </p:nvSpPr>
        <p:spPr>
          <a:xfrm>
            <a:off x="718144" y="5971149"/>
            <a:ext cx="937549" cy="733796"/>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1" name="Minus Sign 50">
            <a:extLst>
              <a:ext uri="{FF2B5EF4-FFF2-40B4-BE49-F238E27FC236}">
                <a16:creationId xmlns:a16="http://schemas.microsoft.com/office/drawing/2014/main" id="{6888AA7F-00EE-1CBC-91BC-E91E703A1AFE}"/>
              </a:ext>
            </a:extLst>
          </p:cNvPr>
          <p:cNvSpPr/>
          <p:nvPr/>
        </p:nvSpPr>
        <p:spPr>
          <a:xfrm>
            <a:off x="2105611" y="6042003"/>
            <a:ext cx="937549" cy="592088"/>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ivision Sign 53">
            <a:extLst>
              <a:ext uri="{FF2B5EF4-FFF2-40B4-BE49-F238E27FC236}">
                <a16:creationId xmlns:a16="http://schemas.microsoft.com/office/drawing/2014/main" id="{27441FC4-F72B-4683-ED15-8784EBF2FCE9}"/>
              </a:ext>
            </a:extLst>
          </p:cNvPr>
          <p:cNvSpPr/>
          <p:nvPr/>
        </p:nvSpPr>
        <p:spPr>
          <a:xfrm>
            <a:off x="4880545" y="5975423"/>
            <a:ext cx="937549" cy="733796"/>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ultiplication Sign 58">
            <a:extLst>
              <a:ext uri="{FF2B5EF4-FFF2-40B4-BE49-F238E27FC236}">
                <a16:creationId xmlns:a16="http://schemas.microsoft.com/office/drawing/2014/main" id="{C589F1F7-605D-5B2F-773C-C7FF68BEC9CB}"/>
              </a:ext>
            </a:extLst>
          </p:cNvPr>
          <p:cNvSpPr/>
          <p:nvPr/>
        </p:nvSpPr>
        <p:spPr>
          <a:xfrm>
            <a:off x="9042946" y="5929924"/>
            <a:ext cx="937549" cy="816245"/>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lus Sign 59">
            <a:extLst>
              <a:ext uri="{FF2B5EF4-FFF2-40B4-BE49-F238E27FC236}">
                <a16:creationId xmlns:a16="http://schemas.microsoft.com/office/drawing/2014/main" id="{415C9698-DDB3-EF0D-FD79-A81E33B61E84}"/>
              </a:ext>
            </a:extLst>
          </p:cNvPr>
          <p:cNvSpPr/>
          <p:nvPr/>
        </p:nvSpPr>
        <p:spPr>
          <a:xfrm>
            <a:off x="6268012" y="5971149"/>
            <a:ext cx="937549" cy="733796"/>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1" name="Minus Sign 60">
            <a:extLst>
              <a:ext uri="{FF2B5EF4-FFF2-40B4-BE49-F238E27FC236}">
                <a16:creationId xmlns:a16="http://schemas.microsoft.com/office/drawing/2014/main" id="{A2E2F65C-EC90-F8CF-8118-6946931240FA}"/>
              </a:ext>
            </a:extLst>
          </p:cNvPr>
          <p:cNvSpPr/>
          <p:nvPr/>
        </p:nvSpPr>
        <p:spPr>
          <a:xfrm>
            <a:off x="7655479" y="6042003"/>
            <a:ext cx="937549" cy="592088"/>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ivision Sign 61">
            <a:extLst>
              <a:ext uri="{FF2B5EF4-FFF2-40B4-BE49-F238E27FC236}">
                <a16:creationId xmlns:a16="http://schemas.microsoft.com/office/drawing/2014/main" id="{A90BFAB1-DD65-3D59-EDDF-6B417095A873}"/>
              </a:ext>
            </a:extLst>
          </p:cNvPr>
          <p:cNvSpPr/>
          <p:nvPr/>
        </p:nvSpPr>
        <p:spPr>
          <a:xfrm>
            <a:off x="10430413" y="5975423"/>
            <a:ext cx="937549" cy="733796"/>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ication Sign 62">
            <a:extLst>
              <a:ext uri="{FF2B5EF4-FFF2-40B4-BE49-F238E27FC236}">
                <a16:creationId xmlns:a16="http://schemas.microsoft.com/office/drawing/2014/main" id="{28B2EE76-C0D4-398E-E2D2-6D5072F56B7B}"/>
              </a:ext>
            </a:extLst>
          </p:cNvPr>
          <p:cNvSpPr/>
          <p:nvPr/>
        </p:nvSpPr>
        <p:spPr>
          <a:xfrm>
            <a:off x="3493078" y="206838"/>
            <a:ext cx="937549" cy="816245"/>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us Sign 63">
            <a:extLst>
              <a:ext uri="{FF2B5EF4-FFF2-40B4-BE49-F238E27FC236}">
                <a16:creationId xmlns:a16="http://schemas.microsoft.com/office/drawing/2014/main" id="{FE59E544-3A62-B5B4-9D84-509D19EA0034}"/>
              </a:ext>
            </a:extLst>
          </p:cNvPr>
          <p:cNvSpPr/>
          <p:nvPr/>
        </p:nvSpPr>
        <p:spPr>
          <a:xfrm>
            <a:off x="718144" y="206838"/>
            <a:ext cx="937549" cy="733796"/>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5" name="Minus Sign 64">
            <a:extLst>
              <a:ext uri="{FF2B5EF4-FFF2-40B4-BE49-F238E27FC236}">
                <a16:creationId xmlns:a16="http://schemas.microsoft.com/office/drawing/2014/main" id="{1A282A20-D35E-2BA5-3A46-D82EBAE5CB9B}"/>
              </a:ext>
            </a:extLst>
          </p:cNvPr>
          <p:cNvSpPr/>
          <p:nvPr/>
        </p:nvSpPr>
        <p:spPr>
          <a:xfrm>
            <a:off x="2105611" y="318917"/>
            <a:ext cx="937549" cy="592088"/>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vision Sign 65">
            <a:extLst>
              <a:ext uri="{FF2B5EF4-FFF2-40B4-BE49-F238E27FC236}">
                <a16:creationId xmlns:a16="http://schemas.microsoft.com/office/drawing/2014/main" id="{646186E4-EA6F-7049-C3EE-66A21CD3EA9E}"/>
              </a:ext>
            </a:extLst>
          </p:cNvPr>
          <p:cNvSpPr/>
          <p:nvPr/>
        </p:nvSpPr>
        <p:spPr>
          <a:xfrm>
            <a:off x="4880545" y="252337"/>
            <a:ext cx="937549" cy="733796"/>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ication Sign 66">
            <a:extLst>
              <a:ext uri="{FF2B5EF4-FFF2-40B4-BE49-F238E27FC236}">
                <a16:creationId xmlns:a16="http://schemas.microsoft.com/office/drawing/2014/main" id="{7CAEB543-2504-8D15-1BB2-6C05947DEE44}"/>
              </a:ext>
            </a:extLst>
          </p:cNvPr>
          <p:cNvSpPr/>
          <p:nvPr/>
        </p:nvSpPr>
        <p:spPr>
          <a:xfrm>
            <a:off x="9042946" y="206838"/>
            <a:ext cx="937549" cy="816245"/>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lus Sign 67">
            <a:extLst>
              <a:ext uri="{FF2B5EF4-FFF2-40B4-BE49-F238E27FC236}">
                <a16:creationId xmlns:a16="http://schemas.microsoft.com/office/drawing/2014/main" id="{F410E49D-1EAA-A6C3-16A2-AFA08B1EED23}"/>
              </a:ext>
            </a:extLst>
          </p:cNvPr>
          <p:cNvSpPr/>
          <p:nvPr/>
        </p:nvSpPr>
        <p:spPr>
          <a:xfrm>
            <a:off x="6268012" y="248063"/>
            <a:ext cx="937549" cy="733796"/>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9" name="Minus Sign 68">
            <a:extLst>
              <a:ext uri="{FF2B5EF4-FFF2-40B4-BE49-F238E27FC236}">
                <a16:creationId xmlns:a16="http://schemas.microsoft.com/office/drawing/2014/main" id="{BA235BA5-C6C8-A721-D619-869C82CC7211}"/>
              </a:ext>
            </a:extLst>
          </p:cNvPr>
          <p:cNvSpPr/>
          <p:nvPr/>
        </p:nvSpPr>
        <p:spPr>
          <a:xfrm>
            <a:off x="7655479" y="318917"/>
            <a:ext cx="937549" cy="592088"/>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ivision Sign 69">
            <a:extLst>
              <a:ext uri="{FF2B5EF4-FFF2-40B4-BE49-F238E27FC236}">
                <a16:creationId xmlns:a16="http://schemas.microsoft.com/office/drawing/2014/main" id="{B69B0031-1E6E-0F25-4850-CED54AE51358}"/>
              </a:ext>
            </a:extLst>
          </p:cNvPr>
          <p:cNvSpPr/>
          <p:nvPr/>
        </p:nvSpPr>
        <p:spPr>
          <a:xfrm>
            <a:off x="10430413" y="252337"/>
            <a:ext cx="937549" cy="733796"/>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Left 70">
            <a:extLst>
              <a:ext uri="{FF2B5EF4-FFF2-40B4-BE49-F238E27FC236}">
                <a16:creationId xmlns:a16="http://schemas.microsoft.com/office/drawing/2014/main" id="{4EF2FA6C-7AAF-5C20-C68D-4B15D05A4469}"/>
              </a:ext>
            </a:extLst>
          </p:cNvPr>
          <p:cNvSpPr/>
          <p:nvPr/>
        </p:nvSpPr>
        <p:spPr>
          <a:xfrm>
            <a:off x="5629835" y="2581835"/>
            <a:ext cx="277906" cy="131242"/>
          </a:xfrm>
          <a:prstGeom prst="leftArrow">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Left 71">
            <a:extLst>
              <a:ext uri="{FF2B5EF4-FFF2-40B4-BE49-F238E27FC236}">
                <a16:creationId xmlns:a16="http://schemas.microsoft.com/office/drawing/2014/main" id="{5BA001E8-5DA6-74A0-73A6-930410A4AF37}"/>
              </a:ext>
            </a:extLst>
          </p:cNvPr>
          <p:cNvSpPr/>
          <p:nvPr/>
        </p:nvSpPr>
        <p:spPr>
          <a:xfrm>
            <a:off x="8454075" y="2581835"/>
            <a:ext cx="277906" cy="131242"/>
          </a:xfrm>
          <a:prstGeom prst="leftArrow">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Left 74">
            <a:extLst>
              <a:ext uri="{FF2B5EF4-FFF2-40B4-BE49-F238E27FC236}">
                <a16:creationId xmlns:a16="http://schemas.microsoft.com/office/drawing/2014/main" id="{2BF920D3-952F-F841-BCE8-C20B032C7BA8}"/>
              </a:ext>
            </a:extLst>
          </p:cNvPr>
          <p:cNvSpPr/>
          <p:nvPr/>
        </p:nvSpPr>
        <p:spPr>
          <a:xfrm>
            <a:off x="11165003" y="2581835"/>
            <a:ext cx="277906" cy="131242"/>
          </a:xfrm>
          <a:prstGeom prst="leftArrow">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77" name="Ink 76">
                <a:extLst>
                  <a:ext uri="{FF2B5EF4-FFF2-40B4-BE49-F238E27FC236}">
                    <a16:creationId xmlns:a16="http://schemas.microsoft.com/office/drawing/2014/main" id="{D306A478-307A-4680-0EE4-8BDD86FC4A96}"/>
                  </a:ext>
                </a:extLst>
              </p14:cNvPr>
              <p14:cNvContentPartPr/>
              <p14:nvPr/>
            </p14:nvContentPartPr>
            <p14:xfrm>
              <a:off x="5931672" y="2627352"/>
              <a:ext cx="91440" cy="2250360"/>
            </p14:xfrm>
          </p:contentPart>
        </mc:Choice>
        <mc:Fallback xmlns="">
          <p:pic>
            <p:nvPicPr>
              <p:cNvPr id="77" name="Ink 76">
                <a:extLst>
                  <a:ext uri="{FF2B5EF4-FFF2-40B4-BE49-F238E27FC236}">
                    <a16:creationId xmlns:a16="http://schemas.microsoft.com/office/drawing/2014/main" id="{D306A478-307A-4680-0EE4-8BDD86FC4A96}"/>
                  </a:ext>
                </a:extLst>
              </p:cNvPr>
              <p:cNvPicPr/>
              <p:nvPr/>
            </p:nvPicPr>
            <p:blipFill>
              <a:blip r:embed="rId4"/>
              <a:stretch>
                <a:fillRect/>
              </a:stretch>
            </p:blipFill>
            <p:spPr>
              <a:xfrm>
                <a:off x="5923032" y="2618352"/>
                <a:ext cx="109080" cy="226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8" name="Ink 77">
                <a:extLst>
                  <a:ext uri="{FF2B5EF4-FFF2-40B4-BE49-F238E27FC236}">
                    <a16:creationId xmlns:a16="http://schemas.microsoft.com/office/drawing/2014/main" id="{B2621648-259E-AF09-B290-6AD5114577CF}"/>
                  </a:ext>
                </a:extLst>
              </p14:cNvPr>
              <p14:cNvContentPartPr/>
              <p14:nvPr/>
            </p14:nvContentPartPr>
            <p14:xfrm>
              <a:off x="8688054" y="2713077"/>
              <a:ext cx="87853" cy="2162083"/>
            </p14:xfrm>
          </p:contentPart>
        </mc:Choice>
        <mc:Fallback xmlns="">
          <p:pic>
            <p:nvPicPr>
              <p:cNvPr id="78" name="Ink 77">
                <a:extLst>
                  <a:ext uri="{FF2B5EF4-FFF2-40B4-BE49-F238E27FC236}">
                    <a16:creationId xmlns:a16="http://schemas.microsoft.com/office/drawing/2014/main" id="{B2621648-259E-AF09-B290-6AD5114577CF}"/>
                  </a:ext>
                </a:extLst>
              </p:cNvPr>
              <p:cNvPicPr/>
              <p:nvPr/>
            </p:nvPicPr>
            <p:blipFill>
              <a:blip r:embed="rId6"/>
              <a:stretch>
                <a:fillRect/>
              </a:stretch>
            </p:blipFill>
            <p:spPr>
              <a:xfrm>
                <a:off x="8679413" y="2704076"/>
                <a:ext cx="105496" cy="217972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0" name="Ink 79">
                <a:extLst>
                  <a:ext uri="{FF2B5EF4-FFF2-40B4-BE49-F238E27FC236}">
                    <a16:creationId xmlns:a16="http://schemas.microsoft.com/office/drawing/2014/main" id="{CB837769-BCE7-28E6-6A26-BCF6B84513BF}"/>
                  </a:ext>
                </a:extLst>
              </p14:cNvPr>
              <p14:cNvContentPartPr/>
              <p14:nvPr/>
            </p14:nvContentPartPr>
            <p14:xfrm>
              <a:off x="11442909" y="2665355"/>
              <a:ext cx="87853" cy="2078563"/>
            </p14:xfrm>
          </p:contentPart>
        </mc:Choice>
        <mc:Fallback xmlns="">
          <p:pic>
            <p:nvPicPr>
              <p:cNvPr id="80" name="Ink 79">
                <a:extLst>
                  <a:ext uri="{FF2B5EF4-FFF2-40B4-BE49-F238E27FC236}">
                    <a16:creationId xmlns:a16="http://schemas.microsoft.com/office/drawing/2014/main" id="{CB837769-BCE7-28E6-6A26-BCF6B84513BF}"/>
                  </a:ext>
                </a:extLst>
              </p:cNvPr>
              <p:cNvPicPr/>
              <p:nvPr/>
            </p:nvPicPr>
            <p:blipFill>
              <a:blip r:embed="rId8"/>
              <a:stretch>
                <a:fillRect/>
              </a:stretch>
            </p:blipFill>
            <p:spPr>
              <a:xfrm>
                <a:off x="11434268" y="2656354"/>
                <a:ext cx="105496" cy="2096205"/>
              </a:xfrm>
              <a:prstGeom prst="rect">
                <a:avLst/>
              </a:prstGeom>
            </p:spPr>
          </p:pic>
        </mc:Fallback>
      </mc:AlternateContent>
    </p:spTree>
    <p:extLst>
      <p:ext uri="{BB962C8B-B14F-4D97-AF65-F5344CB8AC3E}">
        <p14:creationId xmlns:p14="http://schemas.microsoft.com/office/powerpoint/2010/main" val="2011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EC62B56-3016-9BA9-90FC-EDA5CBE0687D}"/>
              </a:ext>
            </a:extLst>
          </p:cNvPr>
          <p:cNvSpPr>
            <a:spLocks noGrp="1"/>
          </p:cNvSpPr>
          <p:nvPr>
            <p:ph type="title"/>
          </p:nvPr>
        </p:nvSpPr>
        <p:spPr>
          <a:xfrm>
            <a:off x="3087704" y="2947087"/>
            <a:ext cx="3528249" cy="963825"/>
          </a:xfrm>
        </p:spPr>
        <p:txBody>
          <a:bodyPr/>
          <a:lstStyle/>
          <a:p>
            <a:r>
              <a:rPr lang="th-TH" sz="6600" u="sng" dirty="0">
                <a:latin typeface="FreesiaUPC" panose="020B0604020202020204" pitchFamily="34" charset="-34"/>
                <a:ea typeface="Arial Regular" pitchFamily="34" charset="-122"/>
                <a:cs typeface="FreesiaUPC" panose="020B0604020202020204" pitchFamily="34" charset="-34"/>
              </a:rPr>
              <a:t>แบบร่างที่ </a:t>
            </a:r>
            <a:r>
              <a:rPr lang="en-US" sz="6600" u="sng" dirty="0">
                <a:latin typeface="FreesiaUPC" panose="020B0604020202020204" pitchFamily="34" charset="-34"/>
                <a:ea typeface="Arial Regular" pitchFamily="34" charset="-122"/>
                <a:cs typeface="FreesiaUPC" panose="020B0604020202020204" pitchFamily="34" charset="-34"/>
              </a:rPr>
              <a:t>2</a:t>
            </a:r>
            <a:endParaRPr lang="en-US" sz="6600" u="sng" dirty="0">
              <a:latin typeface="FreesiaUPC" panose="020B0604020202020204" pitchFamily="34" charset="-34"/>
              <a:cs typeface="FreesiaUPC" panose="020B0604020202020204" pitchFamily="34" charset="-34"/>
            </a:endParaRPr>
          </a:p>
        </p:txBody>
      </p:sp>
      <p:pic>
        <p:nvPicPr>
          <p:cNvPr id="15" name="Picture 14">
            <a:extLst>
              <a:ext uri="{FF2B5EF4-FFF2-40B4-BE49-F238E27FC236}">
                <a16:creationId xmlns:a16="http://schemas.microsoft.com/office/drawing/2014/main" id="{7FC6A36F-6D2B-1389-FB8A-2D075634A852}"/>
              </a:ext>
            </a:extLst>
          </p:cNvPr>
          <p:cNvPicPr>
            <a:picLocks noChangeAspect="1"/>
          </p:cNvPicPr>
          <p:nvPr/>
        </p:nvPicPr>
        <p:blipFill rotWithShape="1">
          <a:blip r:embed="rId2"/>
          <a:srcRect l="2302" t="2334" r="3138" b="2469"/>
          <a:stretch/>
        </p:blipFill>
        <p:spPr>
          <a:xfrm>
            <a:off x="7027792" y="175718"/>
            <a:ext cx="4169126" cy="6511954"/>
          </a:xfrm>
          <a:prstGeom prst="rect">
            <a:avLst/>
          </a:prstGeom>
        </p:spPr>
      </p:pic>
      <p:pic>
        <p:nvPicPr>
          <p:cNvPr id="16" name="Picture 15">
            <a:extLst>
              <a:ext uri="{FF2B5EF4-FFF2-40B4-BE49-F238E27FC236}">
                <a16:creationId xmlns:a16="http://schemas.microsoft.com/office/drawing/2014/main" id="{F1D00C98-3CEE-41C8-AF71-528E3D923981}"/>
              </a:ext>
            </a:extLst>
          </p:cNvPr>
          <p:cNvPicPr>
            <a:picLocks noChangeAspect="1"/>
          </p:cNvPicPr>
          <p:nvPr/>
        </p:nvPicPr>
        <p:blipFill>
          <a:blip r:embed="rId3"/>
          <a:stretch>
            <a:fillRect/>
          </a:stretch>
        </p:blipFill>
        <p:spPr>
          <a:xfrm>
            <a:off x="4486601" y="107576"/>
            <a:ext cx="2241176" cy="2241176"/>
          </a:xfrm>
          <a:prstGeom prst="rect">
            <a:avLst/>
          </a:prstGeom>
        </p:spPr>
      </p:pic>
      <p:pic>
        <p:nvPicPr>
          <p:cNvPr id="17" name="Picture 16">
            <a:extLst>
              <a:ext uri="{FF2B5EF4-FFF2-40B4-BE49-F238E27FC236}">
                <a16:creationId xmlns:a16="http://schemas.microsoft.com/office/drawing/2014/main" id="{D8D46E5D-E2D0-9E37-1EB0-320232B91D27}"/>
              </a:ext>
            </a:extLst>
          </p:cNvPr>
          <p:cNvPicPr>
            <a:picLocks noChangeAspect="1"/>
          </p:cNvPicPr>
          <p:nvPr/>
        </p:nvPicPr>
        <p:blipFill>
          <a:blip r:embed="rId3"/>
          <a:stretch>
            <a:fillRect/>
          </a:stretch>
        </p:blipFill>
        <p:spPr>
          <a:xfrm>
            <a:off x="604884" y="4388672"/>
            <a:ext cx="2241176" cy="2241176"/>
          </a:xfrm>
          <a:prstGeom prst="rect">
            <a:avLst/>
          </a:prstGeom>
        </p:spPr>
      </p:pic>
      <p:sp>
        <p:nvSpPr>
          <p:cNvPr id="18" name="Multiplication Sign 17">
            <a:extLst>
              <a:ext uri="{FF2B5EF4-FFF2-40B4-BE49-F238E27FC236}">
                <a16:creationId xmlns:a16="http://schemas.microsoft.com/office/drawing/2014/main" id="{50A4CD63-3EDC-A466-3175-6FB0FBAD93AC}"/>
              </a:ext>
            </a:extLst>
          </p:cNvPr>
          <p:cNvSpPr/>
          <p:nvPr/>
        </p:nvSpPr>
        <p:spPr>
          <a:xfrm>
            <a:off x="2618929" y="1439707"/>
            <a:ext cx="937549" cy="816245"/>
          </a:xfrm>
          <a:prstGeom prst="mathMultiply">
            <a:avLst/>
          </a:prstGeom>
          <a:solidFill>
            <a:srgbClr val="F0F078"/>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Sign 18">
            <a:extLst>
              <a:ext uri="{FF2B5EF4-FFF2-40B4-BE49-F238E27FC236}">
                <a16:creationId xmlns:a16="http://schemas.microsoft.com/office/drawing/2014/main" id="{D63781F7-90F1-77D3-2046-281161C22ED4}"/>
              </a:ext>
            </a:extLst>
          </p:cNvPr>
          <p:cNvSpPr/>
          <p:nvPr/>
        </p:nvSpPr>
        <p:spPr>
          <a:xfrm>
            <a:off x="2618929" y="107576"/>
            <a:ext cx="937549" cy="733796"/>
          </a:xfrm>
          <a:prstGeom prst="mathPlus">
            <a:avLst/>
          </a:prstGeom>
          <a:solidFill>
            <a:schemeClr val="accent1">
              <a:lumMod val="75000"/>
            </a:schemeClr>
          </a:solidFill>
          <a:ln w="57150">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Minus Sign 19">
            <a:extLst>
              <a:ext uri="{FF2B5EF4-FFF2-40B4-BE49-F238E27FC236}">
                <a16:creationId xmlns:a16="http://schemas.microsoft.com/office/drawing/2014/main" id="{5AF45A7E-1A49-5DA8-5034-2FF16303C1B3}"/>
              </a:ext>
            </a:extLst>
          </p:cNvPr>
          <p:cNvSpPr/>
          <p:nvPr/>
        </p:nvSpPr>
        <p:spPr>
          <a:xfrm>
            <a:off x="5765406" y="4813630"/>
            <a:ext cx="937549" cy="592088"/>
          </a:xfrm>
          <a:prstGeom prst="mathMinus">
            <a:avLst/>
          </a:prstGeom>
          <a:solidFill>
            <a:srgbClr val="7885E2"/>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vision Sign 20">
            <a:extLst>
              <a:ext uri="{FF2B5EF4-FFF2-40B4-BE49-F238E27FC236}">
                <a16:creationId xmlns:a16="http://schemas.microsoft.com/office/drawing/2014/main" id="{FD563208-1EFE-1667-6721-C2623DC44335}"/>
              </a:ext>
            </a:extLst>
          </p:cNvPr>
          <p:cNvSpPr/>
          <p:nvPr/>
        </p:nvSpPr>
        <p:spPr>
          <a:xfrm>
            <a:off x="5806106" y="5896052"/>
            <a:ext cx="937549" cy="733796"/>
          </a:xfrm>
          <a:prstGeom prst="mathDivide">
            <a:avLst/>
          </a:prstGeom>
          <a:solidFill>
            <a:srgbClr val="61DD9C"/>
          </a:solid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DE4F37-6243-E92E-2D66-90DD78D65FCC}"/>
              </a:ext>
            </a:extLst>
          </p:cNvPr>
          <p:cNvPicPr>
            <a:picLocks noChangeAspect="1"/>
          </p:cNvPicPr>
          <p:nvPr/>
        </p:nvPicPr>
        <p:blipFill rotWithShape="1">
          <a:blip r:embed="rId2"/>
          <a:srcRect/>
          <a:stretch/>
        </p:blipFill>
        <p:spPr>
          <a:xfrm>
            <a:off x="1583283" y="236403"/>
            <a:ext cx="4376086" cy="6385194"/>
          </a:xfrm>
          <a:prstGeom prst="rect">
            <a:avLst/>
          </a:prstGeom>
        </p:spPr>
      </p:pic>
      <p:sp>
        <p:nvSpPr>
          <p:cNvPr id="9" name="Title 1">
            <a:extLst>
              <a:ext uri="{FF2B5EF4-FFF2-40B4-BE49-F238E27FC236}">
                <a16:creationId xmlns:a16="http://schemas.microsoft.com/office/drawing/2014/main" id="{27DAE3D3-72EF-FE46-3D55-5C885A36A63B}"/>
              </a:ext>
            </a:extLst>
          </p:cNvPr>
          <p:cNvSpPr>
            <a:spLocks noGrp="1"/>
          </p:cNvSpPr>
          <p:nvPr>
            <p:ph type="ctrTitle"/>
          </p:nvPr>
        </p:nvSpPr>
        <p:spPr>
          <a:xfrm>
            <a:off x="6232633" y="2050590"/>
            <a:ext cx="5385816" cy="1225296"/>
          </a:xfrm>
        </p:spPr>
        <p:txBody>
          <a:bodyPr/>
          <a:lstStyle/>
          <a:p>
            <a:pPr algn="r"/>
            <a:r>
              <a:rPr lang="en-US" sz="7200" cap="none" spc="600" dirty="0" err="1"/>
              <a:t>AoS</a:t>
            </a:r>
            <a:br>
              <a:rPr lang="en-US" sz="7200" cap="none" spc="600" dirty="0"/>
            </a:br>
            <a:r>
              <a:rPr lang="en-US" sz="7200" cap="none" spc="600" dirty="0"/>
              <a:t>Program</a:t>
            </a:r>
          </a:p>
        </p:txBody>
      </p:sp>
      <p:pic>
        <p:nvPicPr>
          <p:cNvPr id="13" name="Picture 12">
            <a:extLst>
              <a:ext uri="{FF2B5EF4-FFF2-40B4-BE49-F238E27FC236}">
                <a16:creationId xmlns:a16="http://schemas.microsoft.com/office/drawing/2014/main" id="{B205D114-596F-85D0-EE40-9E72D81D5F7E}"/>
              </a:ext>
            </a:extLst>
          </p:cNvPr>
          <p:cNvPicPr>
            <a:picLocks noChangeAspect="1"/>
          </p:cNvPicPr>
          <p:nvPr/>
        </p:nvPicPr>
        <p:blipFill>
          <a:blip r:embed="rId3"/>
          <a:stretch>
            <a:fillRect/>
          </a:stretch>
        </p:blipFill>
        <p:spPr>
          <a:xfrm>
            <a:off x="9232121" y="3694102"/>
            <a:ext cx="2386328" cy="2386328"/>
          </a:xfrm>
          <a:prstGeom prst="rect">
            <a:avLst/>
          </a:prstGeom>
        </p:spPr>
      </p:pic>
      <p:sp>
        <p:nvSpPr>
          <p:cNvPr id="22" name="Rectangle 21">
            <a:extLst>
              <a:ext uri="{FF2B5EF4-FFF2-40B4-BE49-F238E27FC236}">
                <a16:creationId xmlns:a16="http://schemas.microsoft.com/office/drawing/2014/main" id="{2AB89748-EA59-2D30-BFF2-EB50F0554488}"/>
              </a:ext>
            </a:extLst>
          </p:cNvPr>
          <p:cNvSpPr/>
          <p:nvPr/>
        </p:nvSpPr>
        <p:spPr>
          <a:xfrm>
            <a:off x="0" y="0"/>
            <a:ext cx="842682" cy="6858000"/>
          </a:xfrm>
          <a:prstGeom prst="rect">
            <a:avLst/>
          </a:prstGeom>
          <a:solidFill>
            <a:srgbClr val="202C8F"/>
          </a:solidFill>
          <a:ln>
            <a:solidFill>
              <a:srgbClr val="202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4A8366E-951C-A780-916A-CF8CDA2288FA}"/>
              </a:ext>
            </a:extLst>
          </p:cNvPr>
          <p:cNvSpPr txBox="1"/>
          <p:nvPr/>
        </p:nvSpPr>
        <p:spPr>
          <a:xfrm>
            <a:off x="2190750" y="5977296"/>
            <a:ext cx="7810500" cy="646331"/>
          </a:xfrm>
          <a:prstGeom prst="rect">
            <a:avLst/>
          </a:prstGeom>
          <a:solidFill>
            <a:srgbClr val="202C8F"/>
          </a:solidFill>
          <a:ln w="19050">
            <a:solidFill>
              <a:srgbClr val="574FC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th-TH" sz="1200" dirty="0">
                <a:solidFill>
                  <a:srgbClr val="FDFAF6"/>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FDFAF6"/>
                </a:solidFill>
                <a:latin typeface="Calibri" panose="020F0502020204030204" pitchFamily="34" charset="0"/>
                <a:ea typeface="Calibri" panose="020F0502020204030204" pitchFamily="34" charset="0"/>
                <a:cs typeface="Calibri" panose="020F0502020204030204" pitchFamily="34" charset="0"/>
              </a:rPr>
              <a:t>main(String[] </a:t>
            </a:r>
            <a:r>
              <a:rPr lang="en-US" sz="1200" dirty="0" err="1">
                <a:solidFill>
                  <a:srgbClr val="FDFAF6"/>
                </a:solidFill>
                <a:latin typeface="Calibri" panose="020F0502020204030204" pitchFamily="34" charset="0"/>
                <a:ea typeface="Calibri" panose="020F0502020204030204" pitchFamily="34" charset="0"/>
                <a:cs typeface="Calibri" panose="020F0502020204030204" pitchFamily="34" charset="0"/>
              </a:rPr>
              <a:t>args</a:t>
            </a:r>
            <a:r>
              <a:rPr lang="en-US" sz="1200" dirty="0">
                <a:solidFill>
                  <a:srgbClr val="FDFAF6"/>
                </a:solidFill>
                <a:latin typeface="Calibri" panose="020F0502020204030204" pitchFamily="34" charset="0"/>
                <a:ea typeface="Calibri" panose="020F0502020204030204" pitchFamily="34" charset="0"/>
                <a:cs typeface="Calibri" panose="020F0502020204030204" pitchFamily="34" charset="0"/>
              </a:rPr>
              <a:t>):Void</a:t>
            </a:r>
          </a:p>
          <a:p>
            <a:pPr marL="0" marR="0" lvl="0" indent="0" algn="l" defTabSz="457200" rtl="0" eaLnBrk="1" fontAlgn="auto" latinLnBrk="0" hangingPunct="1">
              <a:lnSpc>
                <a:spcPct val="100000"/>
              </a:lnSpc>
              <a:spcBef>
                <a:spcPts val="0"/>
              </a:spcBef>
              <a:spcAft>
                <a:spcPts val="0"/>
              </a:spcAft>
              <a:buClrTx/>
              <a:buSzTx/>
              <a:buFontTx/>
              <a:buNone/>
              <a:tabLst/>
              <a:defRPr/>
            </a:pPr>
            <a:r>
              <a:rPr lang="th-TH" sz="1200" dirty="0">
                <a:solidFill>
                  <a:srgbClr val="FDFAF6"/>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FDFAF6"/>
                </a:solidFill>
                <a:latin typeface="Calibri" panose="020F0502020204030204" pitchFamily="34" charset="0"/>
                <a:ea typeface="Calibri" panose="020F0502020204030204" pitchFamily="34" charset="0"/>
                <a:cs typeface="Calibri" panose="020F0502020204030204" pitchFamily="34" charset="0"/>
              </a:rPr>
              <a:t>actionPerformed</a:t>
            </a:r>
            <a:r>
              <a:rPr lang="en-US" sz="1200" dirty="0">
                <a:solidFill>
                  <a:srgbClr val="FDFAF6"/>
                </a:solidFill>
                <a:latin typeface="Calibri" panose="020F0502020204030204" pitchFamily="34" charset="0"/>
                <a:ea typeface="Calibri" panose="020F0502020204030204" pitchFamily="34" charset="0"/>
                <a:cs typeface="Calibri" panose="020F0502020204030204" pitchFamily="34" charset="0"/>
              </a:rPr>
              <a:t>():Void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DFAF6"/>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4" name="Title 1">
            <a:extLst>
              <a:ext uri="{FF2B5EF4-FFF2-40B4-BE49-F238E27FC236}">
                <a16:creationId xmlns:a16="http://schemas.microsoft.com/office/drawing/2014/main" id="{E79F2F57-A703-4949-2D45-29382E37F7C3}"/>
              </a:ext>
            </a:extLst>
          </p:cNvPr>
          <p:cNvSpPr>
            <a:spLocks noGrp="1"/>
          </p:cNvSpPr>
          <p:nvPr>
            <p:ph type="title"/>
          </p:nvPr>
        </p:nvSpPr>
        <p:spPr>
          <a:xfrm>
            <a:off x="3610216" y="163005"/>
            <a:ext cx="4971567" cy="963825"/>
          </a:xfrm>
        </p:spPr>
        <p:txBody>
          <a:bodyPr/>
          <a:lstStyle/>
          <a:p>
            <a:r>
              <a:rPr lang="en-US" sz="5400" u="sng" dirty="0">
                <a:latin typeface="FreesiaUPC" panose="020B0604020202020204" pitchFamily="34" charset="-34"/>
                <a:ea typeface="Arial Regular" pitchFamily="34" charset="-122"/>
                <a:cs typeface="FreesiaUPC" panose="020B0604020202020204" pitchFamily="34" charset="-34"/>
              </a:rPr>
              <a:t>Class diagram</a:t>
            </a:r>
            <a:endParaRPr lang="en-US" sz="5400" u="sng" dirty="0">
              <a:latin typeface="FreesiaUPC" panose="020B0604020202020204" pitchFamily="34" charset="-34"/>
              <a:cs typeface="FreesiaUPC" panose="020B0604020202020204" pitchFamily="34" charset="-34"/>
            </a:endParaRPr>
          </a:p>
        </p:txBody>
      </p:sp>
      <p:sp>
        <p:nvSpPr>
          <p:cNvPr id="2" name="TextBox 1">
            <a:extLst>
              <a:ext uri="{FF2B5EF4-FFF2-40B4-BE49-F238E27FC236}">
                <a16:creationId xmlns:a16="http://schemas.microsoft.com/office/drawing/2014/main" id="{399C362D-81DD-6614-D81B-D7F02E5934B8}"/>
              </a:ext>
            </a:extLst>
          </p:cNvPr>
          <p:cNvSpPr txBox="1"/>
          <p:nvPr/>
        </p:nvSpPr>
        <p:spPr>
          <a:xfrm>
            <a:off x="2190750" y="1637645"/>
            <a:ext cx="7810500" cy="4339650"/>
          </a:xfrm>
          <a:prstGeom prst="rect">
            <a:avLst/>
          </a:prstGeom>
          <a:solidFill>
            <a:srgbClr val="F5CDCE"/>
          </a:solidFill>
          <a:ln w="19050">
            <a:solidFill>
              <a:srgbClr val="574FC1"/>
            </a:solidFill>
          </a:ln>
        </p:spPr>
        <p:style>
          <a:lnRef idx="2">
            <a:schemeClr val="accent3">
              <a:shade val="50000"/>
            </a:schemeClr>
          </a:lnRef>
          <a:fillRef idx="1">
            <a:schemeClr val="accent3"/>
          </a:fillRef>
          <a:effectRef idx="0">
            <a:schemeClr val="accent3"/>
          </a:effectRef>
          <a:fontRef idx="minor">
            <a:schemeClr val="lt1"/>
          </a:fontRef>
        </p:style>
        <p:txBody>
          <a:bodyPr wrap="square" numCol="3" rtlCol="0">
            <a:spAutoFit/>
          </a:bodyPr>
          <a:lstStyle/>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w:Double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areaR:Double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b:Double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h:Double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areaT:Double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r:Double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areaC:Double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cm:Double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M2:Double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cm2:Double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In2:Double</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in:Double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Cm:Double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font:Font</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frame: </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JFrame</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picPanel:JPanel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Panel:JPanel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tPanel:JPanel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Panel1:JPanel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Panel2:JPanel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Panel3:JPanel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lPicR:JLabel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lPicT:JLabel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lPicC:JLabel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labelR:JLabel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labelR1:JLabel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labelR2:JLabel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resultR:JLabel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labelB:JLabel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labelT:JLabel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labelT1:JLabel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labelT2:JLabel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resultT:JLabel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labelB1:JLabel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labelC:JLabel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labelC1:JLabel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resultC:JLabel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labelB2:JLabel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labelU:JLabel</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labelU1:JLabel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labelU2:JLabel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resultM2:JLabel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labelU3:JLabel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labelU4:JLabel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resultIn2:JLabel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labelU5:JLabel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labelU6:JLabel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resultCm2:JLabel</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width:TextField</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length:TextField</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base:TextField</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height:TextField</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radius:TextField</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cm1:TextField</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Cm2:TextField</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in1:TextField</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buttonR:JButton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buttonT:JButton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buttonC:JButton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buttonM2:JButton</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buttonIn2:JButton</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rPr>
              <a:t>buttonCm2:JButton</a:t>
            </a: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imageIcon:ImageIcon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picR:ImageIcon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picT:ImageIcon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a:p>
            <a:r>
              <a:rPr lang="th-TH" sz="1200" dirty="0">
                <a:solidFill>
                  <a:srgbClr val="202C8F"/>
                </a:solidFill>
                <a:latin typeface="Calibri" panose="020F0502020204030204" pitchFamily="34" charset="0"/>
                <a:ea typeface="Calibri" panose="020F0502020204030204" pitchFamily="34" charset="0"/>
                <a:cs typeface="Calibri" panose="020F0502020204030204" pitchFamily="34" charset="0"/>
              </a:rPr>
              <a:t>+</a:t>
            </a:r>
            <a:r>
              <a:rPr lang="en-US" sz="1200" dirty="0" err="1">
                <a:solidFill>
                  <a:srgbClr val="202C8F"/>
                </a:solidFill>
                <a:latin typeface="Calibri" panose="020F0502020204030204" pitchFamily="34" charset="0"/>
                <a:ea typeface="Calibri" panose="020F0502020204030204" pitchFamily="34" charset="0"/>
                <a:cs typeface="Calibri" panose="020F0502020204030204" pitchFamily="34" charset="0"/>
              </a:rPr>
              <a:t>picC:ImageIcon</a:t>
            </a:r>
            <a:endParaRPr lang="en-US" sz="1200" dirty="0">
              <a:solidFill>
                <a:srgbClr val="202C8F"/>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84490F6-ED7E-9C6B-71BB-63D520E0FF42}"/>
              </a:ext>
            </a:extLst>
          </p:cNvPr>
          <p:cNvSpPr txBox="1"/>
          <p:nvPr/>
        </p:nvSpPr>
        <p:spPr>
          <a:xfrm>
            <a:off x="2190750" y="1114425"/>
            <a:ext cx="7810500" cy="523220"/>
          </a:xfrm>
          <a:prstGeom prst="rect">
            <a:avLst/>
          </a:prstGeom>
          <a:solidFill>
            <a:srgbClr val="202C8F"/>
          </a:solidFill>
          <a:ln w="19050">
            <a:solidFill>
              <a:srgbClr val="574FC1"/>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b="1" dirty="0" err="1">
                <a:latin typeface="Angsana New" panose="02020603050405020304" pitchFamily="18" charset="-34"/>
                <a:cs typeface="Angsana New" panose="02020603050405020304" pitchFamily="18" charset="-34"/>
              </a:rPr>
              <a:t>AoSTestGUI</a:t>
            </a:r>
            <a:endParaRPr lang="en-US" sz="2800" b="1" dirty="0">
              <a:latin typeface="Angsana New" panose="02020603050405020304" pitchFamily="18" charset="-34"/>
              <a:cs typeface="Angsana New" panose="02020603050405020304" pitchFamily="18" charset="-34"/>
            </a:endParaRPr>
          </a:p>
        </p:txBody>
      </p:sp>
      <p:cxnSp>
        <p:nvCxnSpPr>
          <p:cNvPr id="10" name="Straight Connector 9">
            <a:extLst>
              <a:ext uri="{FF2B5EF4-FFF2-40B4-BE49-F238E27FC236}">
                <a16:creationId xmlns:a16="http://schemas.microsoft.com/office/drawing/2014/main" id="{BDFD7FF1-81B7-BE35-3710-E6EE14BA8126}"/>
              </a:ext>
            </a:extLst>
          </p:cNvPr>
          <p:cNvCxnSpPr>
            <a:cxnSpLocks/>
          </p:cNvCxnSpPr>
          <p:nvPr/>
        </p:nvCxnSpPr>
        <p:spPr>
          <a:xfrm>
            <a:off x="4714875" y="1695450"/>
            <a:ext cx="0" cy="425327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68DA80F-2F5C-85B9-11E8-07978748A1B4}"/>
              </a:ext>
            </a:extLst>
          </p:cNvPr>
          <p:cNvCxnSpPr>
            <a:cxnSpLocks/>
          </p:cNvCxnSpPr>
          <p:nvPr/>
        </p:nvCxnSpPr>
        <p:spPr>
          <a:xfrm>
            <a:off x="7267575" y="1695450"/>
            <a:ext cx="0" cy="425327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A152E823-9B25-A4E6-C7C9-E928EA737CDB}"/>
              </a:ext>
            </a:extLst>
          </p:cNvPr>
          <p:cNvPicPr>
            <a:picLocks noChangeAspect="1"/>
          </p:cNvPicPr>
          <p:nvPr/>
        </p:nvPicPr>
        <p:blipFill>
          <a:blip r:embed="rId2"/>
          <a:stretch>
            <a:fillRect/>
          </a:stretch>
        </p:blipFill>
        <p:spPr>
          <a:xfrm>
            <a:off x="-162395" y="1912918"/>
            <a:ext cx="2588841" cy="2588841"/>
          </a:xfrm>
          <a:prstGeom prst="rect">
            <a:avLst/>
          </a:prstGeom>
        </p:spPr>
      </p:pic>
      <p:pic>
        <p:nvPicPr>
          <p:cNvPr id="15" name="Picture 14">
            <a:extLst>
              <a:ext uri="{FF2B5EF4-FFF2-40B4-BE49-F238E27FC236}">
                <a16:creationId xmlns:a16="http://schemas.microsoft.com/office/drawing/2014/main" id="{57583DBE-B802-FB77-36C9-FE078ECE8D84}"/>
              </a:ext>
            </a:extLst>
          </p:cNvPr>
          <p:cNvPicPr>
            <a:picLocks noChangeAspect="1"/>
          </p:cNvPicPr>
          <p:nvPr/>
        </p:nvPicPr>
        <p:blipFill>
          <a:blip r:embed="rId3"/>
          <a:stretch>
            <a:fillRect/>
          </a:stretch>
        </p:blipFill>
        <p:spPr>
          <a:xfrm>
            <a:off x="2591" y="4427253"/>
            <a:ext cx="2300148" cy="2300148"/>
          </a:xfrm>
          <a:prstGeom prst="rect">
            <a:avLst/>
          </a:prstGeom>
        </p:spPr>
      </p:pic>
      <p:pic>
        <p:nvPicPr>
          <p:cNvPr id="16" name="Picture 15">
            <a:extLst>
              <a:ext uri="{FF2B5EF4-FFF2-40B4-BE49-F238E27FC236}">
                <a16:creationId xmlns:a16="http://schemas.microsoft.com/office/drawing/2014/main" id="{92D75464-ADEF-608F-3A87-6F9431E657F2}"/>
              </a:ext>
            </a:extLst>
          </p:cNvPr>
          <p:cNvPicPr>
            <a:picLocks noChangeAspect="1"/>
          </p:cNvPicPr>
          <p:nvPr/>
        </p:nvPicPr>
        <p:blipFill>
          <a:blip r:embed="rId4"/>
          <a:stretch>
            <a:fillRect/>
          </a:stretch>
        </p:blipFill>
        <p:spPr>
          <a:xfrm>
            <a:off x="-66434" y="-103085"/>
            <a:ext cx="2435020" cy="2435020"/>
          </a:xfrm>
          <a:prstGeom prst="rect">
            <a:avLst/>
          </a:prstGeom>
        </p:spPr>
      </p:pic>
      <p:pic>
        <p:nvPicPr>
          <p:cNvPr id="17" name="Picture 16">
            <a:extLst>
              <a:ext uri="{FF2B5EF4-FFF2-40B4-BE49-F238E27FC236}">
                <a16:creationId xmlns:a16="http://schemas.microsoft.com/office/drawing/2014/main" id="{86F789C9-00E0-166D-32D1-988F9550E283}"/>
              </a:ext>
            </a:extLst>
          </p:cNvPr>
          <p:cNvPicPr>
            <a:picLocks noChangeAspect="1"/>
          </p:cNvPicPr>
          <p:nvPr/>
        </p:nvPicPr>
        <p:blipFill>
          <a:blip r:embed="rId4"/>
          <a:stretch>
            <a:fillRect/>
          </a:stretch>
        </p:blipFill>
        <p:spPr>
          <a:xfrm>
            <a:off x="9900325" y="2098385"/>
            <a:ext cx="2435020" cy="2435020"/>
          </a:xfrm>
          <a:prstGeom prst="rect">
            <a:avLst/>
          </a:prstGeom>
        </p:spPr>
      </p:pic>
      <p:pic>
        <p:nvPicPr>
          <p:cNvPr id="18" name="Picture 17">
            <a:extLst>
              <a:ext uri="{FF2B5EF4-FFF2-40B4-BE49-F238E27FC236}">
                <a16:creationId xmlns:a16="http://schemas.microsoft.com/office/drawing/2014/main" id="{6427EC18-AEDE-2561-74EC-9C7AEEEB8010}"/>
              </a:ext>
            </a:extLst>
          </p:cNvPr>
          <p:cNvPicPr>
            <a:picLocks noChangeAspect="1"/>
          </p:cNvPicPr>
          <p:nvPr/>
        </p:nvPicPr>
        <p:blipFill>
          <a:blip r:embed="rId2"/>
          <a:stretch>
            <a:fillRect/>
          </a:stretch>
        </p:blipFill>
        <p:spPr>
          <a:xfrm>
            <a:off x="9820275" y="4034786"/>
            <a:ext cx="2588841" cy="2588841"/>
          </a:xfrm>
          <a:prstGeom prst="rect">
            <a:avLst/>
          </a:prstGeom>
        </p:spPr>
      </p:pic>
      <p:pic>
        <p:nvPicPr>
          <p:cNvPr id="19" name="Picture 18">
            <a:extLst>
              <a:ext uri="{FF2B5EF4-FFF2-40B4-BE49-F238E27FC236}">
                <a16:creationId xmlns:a16="http://schemas.microsoft.com/office/drawing/2014/main" id="{AB9B88CC-2C28-FDBD-AEB1-360E9A8406E5}"/>
              </a:ext>
            </a:extLst>
          </p:cNvPr>
          <p:cNvPicPr>
            <a:picLocks noChangeAspect="1"/>
          </p:cNvPicPr>
          <p:nvPr/>
        </p:nvPicPr>
        <p:blipFill>
          <a:blip r:embed="rId3"/>
          <a:stretch>
            <a:fillRect/>
          </a:stretch>
        </p:blipFill>
        <p:spPr>
          <a:xfrm>
            <a:off x="9958286" y="104775"/>
            <a:ext cx="2300148" cy="2300148"/>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7E6368-13B8-46C3-B280-119B682A2254}"/>
              </a:ext>
            </a:extLst>
          </p:cNvPr>
          <p:cNvSpPr>
            <a:spLocks noGrp="1"/>
          </p:cNvSpPr>
          <p:nvPr>
            <p:ph type="title"/>
          </p:nvPr>
        </p:nvSpPr>
        <p:spPr>
          <a:xfrm>
            <a:off x="3695700" y="2214341"/>
            <a:ext cx="8427720" cy="963825"/>
          </a:xfrm>
        </p:spPr>
        <p:txBody>
          <a:bodyPr/>
          <a:lstStyle/>
          <a:p>
            <a:pPr algn="ctr"/>
            <a:r>
              <a:rPr lang="en-US" sz="13800" u="sng" dirty="0">
                <a:latin typeface="FreesiaUPC" panose="020B0604020202020204" pitchFamily="34" charset="-34"/>
                <a:ea typeface="Arial Regular" pitchFamily="34" charset="-122"/>
                <a:cs typeface="FreesiaUPC" panose="020B0604020202020204" pitchFamily="34" charset="-34"/>
              </a:rPr>
              <a:t>Flow chart</a:t>
            </a:r>
            <a:endParaRPr lang="en-US" sz="13800" u="sng" dirty="0">
              <a:latin typeface="FreesiaUPC" panose="020B0604020202020204" pitchFamily="34" charset="-34"/>
              <a:cs typeface="FreesiaUPC" panose="020B0604020202020204" pitchFamily="34" charset="-34"/>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ircle: Hollow 22">
            <a:extLst>
              <a:ext uri="{FF2B5EF4-FFF2-40B4-BE49-F238E27FC236}">
                <a16:creationId xmlns:a16="http://schemas.microsoft.com/office/drawing/2014/main" id="{0A2B3108-68F6-0C58-77A7-973C9E1630D1}"/>
              </a:ext>
            </a:extLst>
          </p:cNvPr>
          <p:cNvSpPr/>
          <p:nvPr/>
        </p:nvSpPr>
        <p:spPr>
          <a:xfrm>
            <a:off x="9779979" y="4528484"/>
            <a:ext cx="4363896" cy="430752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CE2238F1-56F6-3396-C229-1C91EE6726CB}"/>
              </a:ext>
            </a:extLst>
          </p:cNvPr>
          <p:cNvSpPr/>
          <p:nvPr/>
        </p:nvSpPr>
        <p:spPr>
          <a:xfrm>
            <a:off x="10674675" y="5355565"/>
            <a:ext cx="2386017" cy="2349432"/>
          </a:xfrm>
          <a:prstGeom prst="ellipse">
            <a:avLst/>
          </a:prstGeom>
          <a:ln w="635000">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Circle: Hollow 17">
            <a:extLst>
              <a:ext uri="{FF2B5EF4-FFF2-40B4-BE49-F238E27FC236}">
                <a16:creationId xmlns:a16="http://schemas.microsoft.com/office/drawing/2014/main" id="{8D5E111A-188E-D085-1D3E-06892FB84ED5}"/>
              </a:ext>
            </a:extLst>
          </p:cNvPr>
          <p:cNvSpPr/>
          <p:nvPr/>
        </p:nvSpPr>
        <p:spPr>
          <a:xfrm>
            <a:off x="-2104432" y="-2244425"/>
            <a:ext cx="4363896" cy="4307526"/>
          </a:xfrm>
          <a:prstGeom prst="donu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itle 1">
            <a:extLst>
              <a:ext uri="{FF2B5EF4-FFF2-40B4-BE49-F238E27FC236}">
                <a16:creationId xmlns:a16="http://schemas.microsoft.com/office/drawing/2014/main" id="{9FCB7EA1-B0AE-3226-C3E5-DAA82653FFE9}"/>
              </a:ext>
            </a:extLst>
          </p:cNvPr>
          <p:cNvSpPr txBox="1">
            <a:spLocks/>
          </p:cNvSpPr>
          <p:nvPr/>
        </p:nvSpPr>
        <p:spPr>
          <a:xfrm>
            <a:off x="4361231" y="34891"/>
            <a:ext cx="3507760" cy="96382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u="sng" dirty="0">
                <a:latin typeface="FreesiaUPC" panose="020B0604020202020204" pitchFamily="34" charset="-34"/>
                <a:ea typeface="Arial Regular" pitchFamily="34" charset="-122"/>
                <a:cs typeface="FreesiaUPC" panose="020B0604020202020204" pitchFamily="34" charset="-34"/>
              </a:rPr>
              <a:t>triangle</a:t>
            </a:r>
            <a:endParaRPr lang="en-US" sz="3200" u="sng" dirty="0">
              <a:latin typeface="FreesiaUPC" panose="020B0604020202020204" pitchFamily="34" charset="-34"/>
              <a:cs typeface="FreesiaUPC" panose="020B0604020202020204" pitchFamily="34" charset="-34"/>
            </a:endParaRPr>
          </a:p>
        </p:txBody>
      </p:sp>
      <p:sp>
        <p:nvSpPr>
          <p:cNvPr id="7" name="Title 1">
            <a:extLst>
              <a:ext uri="{FF2B5EF4-FFF2-40B4-BE49-F238E27FC236}">
                <a16:creationId xmlns:a16="http://schemas.microsoft.com/office/drawing/2014/main" id="{AD736C72-CEBE-BF26-53E9-5DA367CAFC88}"/>
              </a:ext>
            </a:extLst>
          </p:cNvPr>
          <p:cNvSpPr txBox="1">
            <a:spLocks/>
          </p:cNvSpPr>
          <p:nvPr/>
        </p:nvSpPr>
        <p:spPr>
          <a:xfrm>
            <a:off x="8109141" y="50733"/>
            <a:ext cx="3507760" cy="96382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u="sng" dirty="0">
                <a:latin typeface="FreesiaUPC" panose="020B0604020202020204" pitchFamily="34" charset="-34"/>
                <a:ea typeface="Arial Regular" pitchFamily="34" charset="-122"/>
                <a:cs typeface="FreesiaUPC" panose="020B0604020202020204" pitchFamily="34" charset="-34"/>
              </a:rPr>
              <a:t>circle</a:t>
            </a:r>
            <a:endParaRPr lang="en-US" sz="3200" u="sng" dirty="0">
              <a:latin typeface="FreesiaUPC" panose="020B0604020202020204" pitchFamily="34" charset="-34"/>
              <a:cs typeface="FreesiaUPC" panose="020B0604020202020204" pitchFamily="34" charset="-34"/>
            </a:endParaRPr>
          </a:p>
        </p:txBody>
      </p:sp>
      <p:pic>
        <p:nvPicPr>
          <p:cNvPr id="3" name="Picture 2">
            <a:extLst>
              <a:ext uri="{FF2B5EF4-FFF2-40B4-BE49-F238E27FC236}">
                <a16:creationId xmlns:a16="http://schemas.microsoft.com/office/drawing/2014/main" id="{D31A9DEA-2EF0-804F-C502-6981069ADD97}"/>
              </a:ext>
            </a:extLst>
          </p:cNvPr>
          <p:cNvPicPr>
            <a:picLocks noChangeAspect="1"/>
          </p:cNvPicPr>
          <p:nvPr/>
        </p:nvPicPr>
        <p:blipFill rotWithShape="1">
          <a:blip r:embed="rId2"/>
          <a:srcRect l="15062" t="1936"/>
          <a:stretch/>
        </p:blipFill>
        <p:spPr>
          <a:xfrm>
            <a:off x="947858" y="3532430"/>
            <a:ext cx="2698421" cy="3236887"/>
          </a:xfrm>
          <a:prstGeom prst="rect">
            <a:avLst/>
          </a:prstGeom>
        </p:spPr>
      </p:pic>
      <p:pic>
        <p:nvPicPr>
          <p:cNvPr id="13" name="Picture 12">
            <a:extLst>
              <a:ext uri="{FF2B5EF4-FFF2-40B4-BE49-F238E27FC236}">
                <a16:creationId xmlns:a16="http://schemas.microsoft.com/office/drawing/2014/main" id="{2CDDE6D5-31EA-39FE-24A7-83D1C6BE4CD2}"/>
              </a:ext>
            </a:extLst>
          </p:cNvPr>
          <p:cNvPicPr>
            <a:picLocks noChangeAspect="1"/>
          </p:cNvPicPr>
          <p:nvPr/>
        </p:nvPicPr>
        <p:blipFill rotWithShape="1">
          <a:blip r:embed="rId3"/>
          <a:srcRect l="16612" t="2544" r="5329"/>
          <a:stretch/>
        </p:blipFill>
        <p:spPr>
          <a:xfrm>
            <a:off x="4765901" y="593726"/>
            <a:ext cx="2698421" cy="2938704"/>
          </a:xfrm>
          <a:prstGeom prst="rect">
            <a:avLst/>
          </a:prstGeom>
        </p:spPr>
      </p:pic>
      <p:pic>
        <p:nvPicPr>
          <p:cNvPr id="11" name="Picture 10">
            <a:extLst>
              <a:ext uri="{FF2B5EF4-FFF2-40B4-BE49-F238E27FC236}">
                <a16:creationId xmlns:a16="http://schemas.microsoft.com/office/drawing/2014/main" id="{636C0928-4863-0FAE-2022-16E01EB0B828}"/>
              </a:ext>
            </a:extLst>
          </p:cNvPr>
          <p:cNvPicPr>
            <a:picLocks noChangeAspect="1"/>
          </p:cNvPicPr>
          <p:nvPr/>
        </p:nvPicPr>
        <p:blipFill rotWithShape="1">
          <a:blip r:embed="rId4"/>
          <a:srcRect l="12106" t="2489" r="22386"/>
          <a:stretch/>
        </p:blipFill>
        <p:spPr>
          <a:xfrm>
            <a:off x="4765901" y="3505200"/>
            <a:ext cx="2698421" cy="3281631"/>
          </a:xfrm>
          <a:prstGeom prst="rect">
            <a:avLst/>
          </a:prstGeom>
        </p:spPr>
      </p:pic>
      <p:pic>
        <p:nvPicPr>
          <p:cNvPr id="17" name="Picture 16">
            <a:extLst>
              <a:ext uri="{FF2B5EF4-FFF2-40B4-BE49-F238E27FC236}">
                <a16:creationId xmlns:a16="http://schemas.microsoft.com/office/drawing/2014/main" id="{9182B63C-DB2C-75C4-691C-E18056016901}"/>
              </a:ext>
            </a:extLst>
          </p:cNvPr>
          <p:cNvPicPr>
            <a:picLocks noChangeAspect="1"/>
          </p:cNvPicPr>
          <p:nvPr/>
        </p:nvPicPr>
        <p:blipFill rotWithShape="1">
          <a:blip r:embed="rId5"/>
          <a:srcRect l="9887" t="2516" r="5069"/>
          <a:stretch/>
        </p:blipFill>
        <p:spPr>
          <a:xfrm>
            <a:off x="8513811" y="592414"/>
            <a:ext cx="2698421" cy="2976218"/>
          </a:xfrm>
          <a:prstGeom prst="rect">
            <a:avLst/>
          </a:prstGeom>
        </p:spPr>
      </p:pic>
      <p:pic>
        <p:nvPicPr>
          <p:cNvPr id="15" name="Picture 14">
            <a:extLst>
              <a:ext uri="{FF2B5EF4-FFF2-40B4-BE49-F238E27FC236}">
                <a16:creationId xmlns:a16="http://schemas.microsoft.com/office/drawing/2014/main" id="{A176DC0E-C7B5-7858-2639-DD2746BEAF11}"/>
              </a:ext>
            </a:extLst>
          </p:cNvPr>
          <p:cNvPicPr>
            <a:picLocks noChangeAspect="1"/>
          </p:cNvPicPr>
          <p:nvPr/>
        </p:nvPicPr>
        <p:blipFill rotWithShape="1">
          <a:blip r:embed="rId6"/>
          <a:srcRect l="7569" t="14641" r="18113" b="1416"/>
          <a:stretch/>
        </p:blipFill>
        <p:spPr>
          <a:xfrm>
            <a:off x="8513811" y="3561005"/>
            <a:ext cx="2698421" cy="2315672"/>
          </a:xfrm>
          <a:prstGeom prst="rect">
            <a:avLst/>
          </a:prstGeom>
        </p:spPr>
      </p:pic>
      <p:sp>
        <p:nvSpPr>
          <p:cNvPr id="22" name="Oval 21">
            <a:extLst>
              <a:ext uri="{FF2B5EF4-FFF2-40B4-BE49-F238E27FC236}">
                <a16:creationId xmlns:a16="http://schemas.microsoft.com/office/drawing/2014/main" id="{B815049B-7288-653A-F2A4-98EA532DDCD7}"/>
              </a:ext>
            </a:extLst>
          </p:cNvPr>
          <p:cNvSpPr/>
          <p:nvPr/>
        </p:nvSpPr>
        <p:spPr>
          <a:xfrm>
            <a:off x="-962086" y="-1086033"/>
            <a:ext cx="2386017" cy="2349432"/>
          </a:xfrm>
          <a:prstGeom prst="ellipse">
            <a:avLst/>
          </a:prstGeom>
          <a:ln w="635000">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0052C-1EAE-8686-7DA7-AF27769F0CAF}"/>
              </a:ext>
            </a:extLst>
          </p:cNvPr>
          <p:cNvPicPr>
            <a:picLocks noChangeAspect="1"/>
          </p:cNvPicPr>
          <p:nvPr/>
        </p:nvPicPr>
        <p:blipFill rotWithShape="1">
          <a:blip r:embed="rId7"/>
          <a:srcRect l="19943" r="8054"/>
          <a:stretch/>
        </p:blipFill>
        <p:spPr>
          <a:xfrm>
            <a:off x="947859" y="592414"/>
            <a:ext cx="2698421" cy="2940015"/>
          </a:xfrm>
          <a:prstGeom prst="rect">
            <a:avLst/>
          </a:prstGeom>
        </p:spPr>
      </p:pic>
      <p:sp>
        <p:nvSpPr>
          <p:cNvPr id="4" name="Title 1">
            <a:extLst>
              <a:ext uri="{FF2B5EF4-FFF2-40B4-BE49-F238E27FC236}">
                <a16:creationId xmlns:a16="http://schemas.microsoft.com/office/drawing/2014/main" id="{A1BB377D-E0EE-936F-88B2-C61CD422C6E5}"/>
              </a:ext>
            </a:extLst>
          </p:cNvPr>
          <p:cNvSpPr txBox="1">
            <a:spLocks/>
          </p:cNvSpPr>
          <p:nvPr/>
        </p:nvSpPr>
        <p:spPr>
          <a:xfrm>
            <a:off x="642933" y="-102466"/>
            <a:ext cx="3507760" cy="963825"/>
          </a:xfrm>
          <a:prstGeom prst="rect">
            <a:avLst/>
          </a:prstGeom>
        </p:spPr>
        <p:txBody>
          <a:bodyPr>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3200" u="sng" dirty="0">
                <a:latin typeface="FreesiaUPC" panose="020B0604020202020204" pitchFamily="34" charset="-34"/>
                <a:ea typeface="Arial Regular" pitchFamily="34" charset="-122"/>
                <a:cs typeface="FreesiaUPC" panose="020B0604020202020204" pitchFamily="34" charset="-34"/>
              </a:rPr>
              <a:t>rectangle</a:t>
            </a:r>
            <a:endParaRPr lang="en-US" sz="3200" u="sng" dirty="0">
              <a:latin typeface="FreesiaUPC" panose="020B0604020202020204" pitchFamily="34" charset="-34"/>
              <a:cs typeface="FreesiaUPC" panose="020B0604020202020204" pitchFamily="34" charset="-34"/>
            </a:endParaRPr>
          </a:p>
        </p:txBody>
      </p:sp>
    </p:spTree>
    <p:extLst>
      <p:ext uri="{BB962C8B-B14F-4D97-AF65-F5344CB8AC3E}">
        <p14:creationId xmlns:p14="http://schemas.microsoft.com/office/powerpoint/2010/main" val="99541757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881</TotalTime>
  <Words>687</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Angsana New</vt:lpstr>
      <vt:lpstr>Arial</vt:lpstr>
      <vt:lpstr>Arial Black</vt:lpstr>
      <vt:lpstr>Calibri</vt:lpstr>
      <vt:lpstr>FreesiaUPC</vt:lpstr>
      <vt:lpstr>Sabon Next LT</vt:lpstr>
      <vt:lpstr>Tw Cen MT Condensed Extra Bold</vt:lpstr>
      <vt:lpstr>Office Theme</vt:lpstr>
      <vt:lpstr>[AoS] Area Of Shapes Program</vt:lpstr>
      <vt:lpstr>Intro ทำไมถึงสร้างโปรแกรมนี้?</vt:lpstr>
      <vt:lpstr>แนวคิดการออกแบบ</vt:lpstr>
      <vt:lpstr>แบบร่างที่ 1</vt:lpstr>
      <vt:lpstr>แบบร่างที่ 2</vt:lpstr>
      <vt:lpstr>AoS Program</vt:lpstr>
      <vt:lpstr>Class diagram</vt:lpstr>
      <vt:lpstr>Flow chart</vt:lpstr>
      <vt:lpstr>PowerPoint Presentation</vt:lpstr>
      <vt:lpstr>PowerPoint Presentation</vt:lpstr>
      <vt:lpstr>วิธีการติดตั้ง</vt:lpstr>
      <vt:lpstr>วิธีการใช้งาน</vt:lpstr>
      <vt:lpstr>PowerPoint Presentation</vt:lpstr>
      <vt:lpstr>PowerPoint Presentation</vt:lpstr>
      <vt:lpstr>PowerPoint Presentation</vt:lpstr>
      <vt:lpstr>PowerPoint Presentation</vt:lpstr>
      <vt:lpstr>Youtube &amp; Source code (github)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[AoS] Area Of Shapes Program</dc:title>
  <dc:subject/>
  <dc:creator>ชนนิกานต์</dc:creator>
  <cp:lastModifiedBy>ชนนิกานต์</cp:lastModifiedBy>
  <cp:revision>6</cp:revision>
  <dcterms:created xsi:type="dcterms:W3CDTF">2023-04-03T08:14:43Z</dcterms:created>
  <dcterms:modified xsi:type="dcterms:W3CDTF">2023-04-04T11:41:21Z</dcterms:modified>
</cp:coreProperties>
</file>