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9" r:id="rId25"/>
    <p:sldId id="280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9.gif"/><Relationship Id="rId4" Type="http://schemas.openxmlformats.org/officeDocument/2006/relationships/image" Target="../media/image36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9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2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bg-BG" sz="2200" dirty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200" dirty="0">
                <a:solidFill>
                  <a:schemeClr val="tx1"/>
                </a:solidFill>
              </a:rPr>
              <a:t>      </a:t>
            </a:r>
            <a:r>
              <a:rPr lang="en-US" sz="2200" dirty="0">
                <a:solidFill>
                  <a:schemeClr val="tx1"/>
                </a:solidFill>
              </a:rPr>
              <a:t>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8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2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Positions of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7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4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Java</a:t>
            </a:r>
          </a:p>
          <a:p>
            <a:r>
              <a:rPr lang="en-US" dirty="0"/>
              <a:t>What is Multidimensional Array?</a:t>
            </a:r>
          </a:p>
          <a:p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r>
              <a:rPr lang="en-US" dirty="0"/>
              <a:t>Initializing Multidimensional Arrays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Reading a Matrix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7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</a:t>
            </a:r>
            <a:r>
              <a:rPr lang="en-US" sz="3200" b="1">
                <a:solidFill>
                  <a:schemeClr val="bg1"/>
                </a:solidFill>
              </a:rPr>
              <a:t>and Creating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Array of Arrays, Matrices and Cubes</a:t>
            </a:r>
          </a:p>
        </p:txBody>
      </p:sp>
    </p:spTree>
    <p:extLst>
      <p:ext uri="{BB962C8B-B14F-4D97-AF65-F5344CB8AC3E}">
        <p14:creationId xmlns:p14="http://schemas.microsoft.com/office/powerpoint/2010/main" val="405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15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4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20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</a:t>
            </a:r>
            <a:r>
              <a:rPr lang="en-US"/>
              <a:t>least one dimension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2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2051</Words>
  <Application>Microsoft Office PowerPoint</Application>
  <PresentationFormat>Widescreen</PresentationFormat>
  <Paragraphs>322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Content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5</cp:revision>
  <dcterms:created xsi:type="dcterms:W3CDTF">2018-05-23T13:08:44Z</dcterms:created>
  <dcterms:modified xsi:type="dcterms:W3CDTF">2020-01-17T14:00:02Z</dcterms:modified>
  <cp:category>programming;computer programming;software development;web development</cp:category>
</cp:coreProperties>
</file>