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FB6EC4-C292-4C8B-8D50-86181C2DE328}">
          <p14:sldIdLst>
            <p14:sldId id="256"/>
            <p14:sldId id="257"/>
            <p14:sldId id="258"/>
          </p14:sldIdLst>
        </p14:section>
        <p14:section name="Generics" id="{2E00040D-CD29-4ADB-95A5-DD728F615B4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E200A3A8-2787-4CE5-91C2-342A9A89518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7902EE5A-76BA-4095-8DE7-B50A330269B4}">
          <p14:sldIdLst>
            <p14:sldId id="282"/>
            <p14:sldId id="288"/>
            <p14:sldId id="284"/>
            <p14:sldId id="285"/>
            <p14:sldId id="290"/>
            <p14:sldId id="289"/>
          </p14:sldIdLst>
        </p14:section>
        <p14:section name="Default Section" id="{64795D5A-1568-44BF-8AB5-FFFB597FE3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04-Feb-20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2.gif"/><Relationship Id="rId4" Type="http://schemas.openxmlformats.org/officeDocument/2006/relationships/image" Target="../media/image39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57251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87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2188419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4237917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0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58006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6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0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0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6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43387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1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4401" y="4858190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6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/>
              <a:t>Type Erasure, Type </a:t>
            </a:r>
            <a:r>
              <a:rPr lang="en-US"/>
              <a:t>Parameter Bounds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1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4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8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51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75260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9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949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51" y="1876891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1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8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29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70661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8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1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1833</Words>
  <Application>Microsoft Office PowerPoint</Application>
  <PresentationFormat>Widescreen</PresentationFormat>
  <Paragraphs>296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</cp:lastModifiedBy>
  <cp:revision>3</cp:revision>
  <dcterms:created xsi:type="dcterms:W3CDTF">2018-05-23T13:08:44Z</dcterms:created>
  <dcterms:modified xsi:type="dcterms:W3CDTF">2020-02-04T08:56:05Z</dcterms:modified>
  <cp:category>programming;computer programming;software development;web development</cp:category>
</cp:coreProperties>
</file>