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85" r:id="rId31"/>
    <p:sldId id="286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037C87-F6D1-4E46-B96C-6A468FB9666E}">
          <p14:sldIdLst>
            <p14:sldId id="256"/>
            <p14:sldId id="257"/>
            <p14:sldId id="258"/>
          </p14:sldIdLst>
        </p14:section>
        <p14:section name="Variable Arguments" id="{FEED8C04-5F1F-4A6C-A839-82B2E1D8739D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CDC5713E-DFFF-480A-A145-749D281FCC5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24BBA310-3BEC-447B-AB1E-B2025E26D044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C30A9C23-32D0-4E9E-957A-77DE93EAAAA3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185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0404" y="1029677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interface of the Java collection 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can be used with the new </a:t>
            </a:r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8" y="2667001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884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8800" y="1135686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27640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05" y="2825219"/>
            <a:ext cx="1207561" cy="120756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8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762539" y="312861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2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7" y="1283324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1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73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provide custom comparison logic</a:t>
            </a:r>
            <a:r>
              <a:rPr lang="en-US" sz="3600" dirty="0"/>
              <a:t> for </a:t>
            </a:r>
            <a:br>
              <a:rPr lang="en-US" sz="3600" dirty="0"/>
            </a:br>
            <a:r>
              <a:rPr lang="en-US" sz="3600" dirty="0"/>
              <a:t>types 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Doesn’t affect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Variable Arguments</a:t>
            </a:r>
          </a:p>
          <a:p>
            <a:pPr marL="514350" indent="-514350"/>
            <a:r>
              <a:rPr lang="en-US" dirty="0"/>
              <a:t>Iterators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</a:p>
          <a:p>
            <a:pPr marL="514350" indent="-514350"/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9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3" y="2382099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9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4" y="214367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93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3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1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1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7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6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5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authors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1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7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1796</Words>
  <Application>Microsoft Office PowerPoint</Application>
  <PresentationFormat>Widescreen</PresentationFormat>
  <Paragraphs>306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4</cp:revision>
  <dcterms:created xsi:type="dcterms:W3CDTF">2018-05-23T13:08:44Z</dcterms:created>
  <dcterms:modified xsi:type="dcterms:W3CDTF">2020-02-07T16:48:31Z</dcterms:modified>
  <cp:category>programming; education; software engineering; software development</cp:category>
</cp:coreProperties>
</file>