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3" r:id="rId44"/>
    <p:sldId id="299" r:id="rId45"/>
    <p:sldId id="300" r:id="rId46"/>
    <p:sldId id="305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4F1E2E-0988-4707-A58C-DC1F72260617}">
          <p14:sldIdLst>
            <p14:sldId id="256"/>
            <p14:sldId id="257"/>
            <p14:sldId id="258"/>
          </p14:sldIdLst>
        </p14:section>
        <p14:section name="Architecture" id="{54FC0ED8-53D5-4C92-8E65-57741803602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1A20D54C-7C8B-4A53-B4EB-58E25875A32C}">
          <p14:sldIdLst>
            <p14:sldId id="272"/>
            <p14:sldId id="273"/>
            <p14:sldId id="274"/>
            <p14:sldId id="275"/>
          </p14:sldIdLst>
        </p14:section>
        <p14:section name="Enumarations" id="{77E651A3-2954-42D0-9138-2187011F688D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1A390E4C-D68F-4328-A2C9-FD05201C398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Java Packages" id="{BFD985A9-1537-4370-BB7A-03C2769D852C}">
          <p14:sldIdLst>
            <p14:sldId id="294"/>
            <p14:sldId id="295"/>
            <p14:sldId id="296"/>
          </p14:sldIdLst>
        </p14:section>
        <p14:section name="Conclusion" id="{EF4F6C93-5C1E-440D-A241-9227BD30C8E9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992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803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168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2630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61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2180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056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09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099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3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97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9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793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525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906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3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9.gif"/><Relationship Id="rId4" Type="http://schemas.openxmlformats.org/officeDocument/2006/relationships/image" Target="../media/image46.jpeg"/><Relationship Id="rId9" Type="http://schemas.openxmlformats.org/officeDocument/2006/relationships/hyperlink" Target="https://www.lukanet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547643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438178" y="2525307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1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Hiding implementation</a:t>
            </a:r>
          </a:p>
          <a:p>
            <a:pPr lvl="1"/>
            <a:r>
              <a:rPr lang="en-US" dirty="0"/>
              <a:t>Allow us to change output destination</a:t>
            </a:r>
          </a:p>
          <a:p>
            <a:pPr lvl="1"/>
            <a:r>
              <a:rPr lang="en-US" dirty="0"/>
              <a:t>Helps us to avoid repeating code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3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25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93" y="1220524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2052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Restructuring and Organizing Code</a:t>
            </a:r>
          </a:p>
        </p:txBody>
      </p:sp>
    </p:spTree>
    <p:extLst>
      <p:ext uri="{BB962C8B-B14F-4D97-AF65-F5344CB8AC3E}">
        <p14:creationId xmlns:p14="http://schemas.microsoft.com/office/powerpoint/2010/main" val="955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2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ones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</a:t>
            </a:r>
            <a:r>
              <a:rPr lang="en-US" sz="2700">
                <a:solidFill>
                  <a:schemeClr val="tx1"/>
                </a:solidFill>
                <a:effectLst/>
              </a:rPr>
              <a:t>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tx1"/>
                </a:solidFill>
                <a:effectLst/>
              </a:rPr>
              <a:t>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55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r>
              <a:rPr lang="en-US" noProof="1"/>
              <a:t>Code Refactoring</a:t>
            </a:r>
          </a:p>
          <a:p>
            <a:r>
              <a:rPr lang="en-US" noProof="1"/>
              <a:t>Enumerations</a:t>
            </a:r>
          </a:p>
          <a:p>
            <a:r>
              <a:rPr lang="en-US" noProof="1"/>
              <a:t>Static Keyword</a:t>
            </a:r>
          </a:p>
          <a:p>
            <a:r>
              <a:rPr lang="en-US" noProof="1"/>
              <a:t>Java Packages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0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sz="3400" dirty="0"/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sz="3400" dirty="0"/>
              <a:t>into smaller functional units and make sure it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/>
              <a:t>closes 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6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Syntax and Usage</a:t>
            </a:r>
          </a:p>
        </p:txBody>
      </p:sp>
    </p:spTree>
    <p:extLst>
      <p:ext uri="{BB962C8B-B14F-4D97-AF65-F5344CB8AC3E}">
        <p14:creationId xmlns:p14="http://schemas.microsoft.com/office/powerpoint/2010/main" val="1489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9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17645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7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35860" y="1991265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8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noProof="1"/>
              <a:t>PriceCalculator</a:t>
            </a:r>
            <a:r>
              <a:rPr lang="en-GB" dirty="0"/>
              <a:t> that calculates the total price of a holiday,   </a:t>
            </a:r>
            <a:br>
              <a:rPr lang="en-GB" dirty="0"/>
            </a:br>
            <a:r>
              <a:rPr lang="en-GB" dirty="0"/>
              <a:t>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11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06"/>
            <a:ext cx="6444526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5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9" y="1334266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Static Class, Variable, Method and Block</a:t>
            </a:r>
          </a:p>
        </p:txBody>
      </p:sp>
    </p:spTree>
    <p:extLst>
      <p:ext uri="{BB962C8B-B14F-4D97-AF65-F5344CB8AC3E}">
        <p14:creationId xmlns:p14="http://schemas.microsoft.com/office/powerpoint/2010/main" val="26260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25374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494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39" y="384959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1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Name of the college is common for all students</a:t>
            </a:r>
          </a:p>
          <a:p>
            <a:r>
              <a:rPr lang="en-US" dirty="0"/>
              <a:t>Allocate memory only once in class area </a:t>
            </a:r>
            <a:br>
              <a:rPr lang="en-US" dirty="0"/>
            </a:br>
            <a:r>
              <a:rPr lang="en-US" dirty="0"/>
              <a:t>at the time of class loading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9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8" y="1292548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9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95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4345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40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71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6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4B6ED-BCA9-4C80-A4C1-27C62E9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Built-In and User-Defined Packages</a:t>
            </a:r>
          </a:p>
        </p:txBody>
      </p:sp>
    </p:spTree>
    <p:extLst>
      <p:ext uri="{BB962C8B-B14F-4D97-AF65-F5344CB8AC3E}">
        <p14:creationId xmlns:p14="http://schemas.microsoft.com/office/powerpoint/2010/main" val="420922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Splitting Code into Logical Parts</a:t>
            </a:r>
          </a:p>
        </p:txBody>
      </p:sp>
    </p:spTree>
    <p:extLst>
      <p:ext uri="{BB962C8B-B14F-4D97-AF65-F5344CB8AC3E}">
        <p14:creationId xmlns:p14="http://schemas.microsoft.com/office/powerpoint/2010/main" val="2751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6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442891" y="4997767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6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300040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248574" y="4623292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345556" y="5521795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8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070730" y="4439716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562070" y="2482241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127171" y="4348411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114857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10" y="4157361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0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55" y="1614259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95875" y="2807580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3174</Words>
  <Application>Microsoft Office PowerPoint</Application>
  <PresentationFormat>Widescreen</PresentationFormat>
  <Paragraphs>499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Have a Question?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7</cp:revision>
  <dcterms:created xsi:type="dcterms:W3CDTF">2018-05-23T13:08:44Z</dcterms:created>
  <dcterms:modified xsi:type="dcterms:W3CDTF">2020-02-25T12:23:11Z</dcterms:modified>
  <cp:category>programming;computer programming;software development;web development</cp:category>
</cp:coreProperties>
</file>