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DDC4DB0-A71B-406D-9978-076FB9311837}">
          <p14:sldIdLst>
            <p14:sldId id="256"/>
            <p14:sldId id="257"/>
            <p14:sldId id="258"/>
          </p14:sldIdLst>
        </p14:section>
        <p14:section name="Encapsulation" id="{C668A395-0433-41F6-88AF-1A54DFBBD5CD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A04B448-91E4-4530-8B7F-10402C947E0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683ACD0C-00D8-432A-B5EC-EDEEBBD02899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C74A5B1D-87CA-4ABF-8B87-62348872CBE4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29859EC6-7B14-4FBE-8ABD-F83039E25AD4}">
          <p14:sldIdLst>
            <p14:sldId id="287"/>
            <p14:sldId id="288"/>
            <p14:sldId id="289"/>
          </p14:sldIdLst>
        </p14:section>
        <p14:section name="Conclusion" id="{A011608A-D2E9-4640-B890-7D887962C4B3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448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29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938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85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88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859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5844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586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375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15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369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5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766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893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36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6.gif"/><Relationship Id="rId4" Type="http://schemas.openxmlformats.org/officeDocument/2006/relationships/image" Target="../media/image43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5" y="115875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180448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80003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4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359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Classes and interfaces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dirty="0">
                <a:solidFill>
                  <a:srgbClr val="234465"/>
                </a:solidFill>
              </a:rPr>
              <a:t>Data can be </a:t>
            </a:r>
            <a:r>
              <a:rPr lang="en-US" b="1" dirty="0">
                <a:solidFill>
                  <a:schemeClr val="bg1"/>
                </a:solidFill>
              </a:rPr>
              <a:t>accessed only within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declared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02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594" y="2044499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6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rgbClr val="234465"/>
                </a:solidFill>
              </a:rPr>
              <a:t> to any other class in the same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655235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32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361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14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79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8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70141" y="1810354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</a:t>
            </a:r>
            <a:r>
              <a:rPr lang="en-US" sz="2000">
                <a:solidFill>
                  <a:schemeClr val="tx1"/>
                </a:solidFill>
                <a:effectLst/>
              </a:rPr>
              <a:t>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>
                <a:solidFill>
                  <a:schemeClr val="tx1"/>
                </a:solidFill>
                <a:effectLst/>
              </a:rPr>
              <a:t>(</a:t>
            </a:r>
            <a:r>
              <a:rPr lang="en-US" sz="200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	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3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1648" y="1686129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918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3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954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59046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Keyword Final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5622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61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3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5583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22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20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829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4001</Words>
  <Application>Microsoft Office PowerPoint</Application>
  <PresentationFormat>Widescreen</PresentationFormat>
  <Paragraphs>577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</cp:lastModifiedBy>
  <cp:revision>4</cp:revision>
  <dcterms:created xsi:type="dcterms:W3CDTF">2018-05-23T13:08:44Z</dcterms:created>
  <dcterms:modified xsi:type="dcterms:W3CDTF">2020-02-28T10:53:22Z</dcterms:modified>
  <cp:category>programming;computer programming;software development;web development</cp:category>
</cp:coreProperties>
</file>