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8" r:id="rId14"/>
    <p:sldId id="269" r:id="rId15"/>
    <p:sldId id="27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7D98387-7B3B-444F-9B8D-ED0885F0AC26}">
          <p14:sldIdLst>
            <p14:sldId id="256"/>
            <p14:sldId id="257"/>
            <p14:sldId id="258"/>
          </p14:sldIdLst>
        </p14:section>
        <p14:section name="Test Driven Development" id="{357BF701-C98C-4B1F-B981-BDFDE27C7F56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Conclusion" id="{5C73A49E-92A6-4F98-AC11-7FF40C6177AE}">
          <p14:sldIdLst>
            <p14:sldId id="266"/>
            <p14:sldId id="272"/>
            <p14:sldId id="268"/>
            <p14:sldId id="269"/>
            <p14:sldId id="274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54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20-Nov-19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4429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4.png"/><Relationship Id="rId26" Type="http://schemas.openxmlformats.org/officeDocument/2006/relationships/image" Target="../media/image38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30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2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2.png"/><Relationship Id="rId22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2.gif"/><Relationship Id="rId4" Type="http://schemas.openxmlformats.org/officeDocument/2006/relationships/image" Target="../media/image39.jpeg"/><Relationship Id="rId9" Type="http://schemas.openxmlformats.org/officeDocument/2006/relationships/hyperlink" Target="https://www.lukanet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 the "Test First" Approach to Coding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Test-Driven Development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026" name="Picture 2" descr="Image result for te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732" y="3038758"/>
            <a:ext cx="3843940" cy="255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Test-Driven Development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4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Text Placeholder 1"/>
          <p:cNvSpPr txBox="1">
            <a:spLocks/>
          </p:cNvSpPr>
          <p:nvPr/>
        </p:nvSpPr>
        <p:spPr>
          <a:xfrm>
            <a:off x="697879" y="1769443"/>
            <a:ext cx="7829895" cy="49295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Code and Test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Write code, then test it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Test-Driven Development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Write tests first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Reasons to use TDD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Prevent some application design flaws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Manage complexity more easily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88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400" dirty="0"/>
              <a:t>Code and Test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400" dirty="0"/>
              <a:t>Test-Driven Development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400" dirty="0"/>
              <a:t>Reasons to Use Test-Driven </a:t>
            </a:r>
            <a:br>
              <a:rPr lang="en-US" sz="3400" dirty="0"/>
            </a:br>
            <a:r>
              <a:rPr lang="en-US" sz="3400" dirty="0"/>
              <a:t>Development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599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Test-Driven Development</a:t>
            </a:r>
            <a:endParaRPr lang="en-US"/>
          </a:p>
        </p:txBody>
      </p:sp>
      <p:pic>
        <p:nvPicPr>
          <p:cNvPr id="2050" name="Picture 2" descr="Image result for t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894" y="1143000"/>
            <a:ext cx="2391726" cy="300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"</a:t>
            </a:r>
            <a:r>
              <a:rPr lang="en-US" dirty="0"/>
              <a:t>Code First</a:t>
            </a:r>
            <a:r>
              <a:rPr lang="bg-BG" dirty="0"/>
              <a:t>"</a:t>
            </a:r>
            <a:r>
              <a:rPr lang="en-US" dirty="0"/>
              <a:t> (code and test) approach</a:t>
            </a:r>
          </a:p>
          <a:p>
            <a:pPr lvl="1"/>
            <a:r>
              <a:rPr lang="en-US" dirty="0"/>
              <a:t>Classical approach</a:t>
            </a:r>
          </a:p>
          <a:p>
            <a:r>
              <a:rPr lang="en-US" dirty="0"/>
              <a:t>"Test First" approach</a:t>
            </a:r>
          </a:p>
          <a:p>
            <a:pPr lvl="1"/>
            <a:r>
              <a:rPr lang="en-US" dirty="0"/>
              <a:t>Test-driven development (TDD)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 Approaches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469F42-76B5-4C02-9F10-211873FF2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157" y="3759168"/>
            <a:ext cx="2917970" cy="228657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010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and Test Approach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74234" y="2160864"/>
            <a:ext cx="7199025" cy="3600450"/>
            <a:chOff x="2268538" y="1773238"/>
            <a:chExt cx="5400675" cy="3600450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268538" y="2133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code</a:t>
              </a:r>
              <a:endParaRPr lang="bg-BG" dirty="0"/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268538" y="32131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unit test</a:t>
              </a:r>
              <a:endParaRPr lang="bg-BG" dirty="0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268538" y="4292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and succeed</a:t>
              </a:r>
              <a:endParaRPr lang="bg-BG" dirty="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6373813" y="1773238"/>
              <a:ext cx="0" cy="360045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477000" y="4652963"/>
              <a:ext cx="119221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/>
                <a:t>Time flow</a:t>
              </a:r>
              <a:endParaRPr kumimoji="0" lang="bg-BG" sz="2400" b="1" dirty="0"/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48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Test-Driven Development Approach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3D6418-C47E-4768-976E-8A277275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480" y="1450157"/>
            <a:ext cx="4981039" cy="4947039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336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Test-Driven Development (TDD)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46230" y="1366837"/>
            <a:ext cx="8372206" cy="4952345"/>
            <a:chOff x="1835150" y="1412875"/>
            <a:chExt cx="6280790" cy="4952345"/>
          </a:xfrm>
        </p:grpSpPr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1835150" y="21336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Pick </a:t>
              </a:r>
              <a:r>
                <a:rPr lang="bg-BG"/>
                <a:t>а </a:t>
              </a:r>
              <a:r>
                <a:rPr lang="en-US"/>
                <a:t>test</a:t>
              </a:r>
              <a:endParaRPr lang="bg-BG"/>
            </a:p>
          </p:txBody>
        </p: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1835150" y="3346585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Compile </a:t>
              </a:r>
              <a:r>
                <a:rPr lang="en-US"/>
                <a:t>and fail</a:t>
              </a:r>
              <a:endParaRPr lang="bg-BG" dirty="0"/>
            </a:p>
          </p:txBody>
        </p: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1835150" y="51943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code to pass test </a:t>
              </a:r>
              <a:endParaRPr lang="bg-BG"/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835150" y="3947886"/>
              <a:ext cx="454342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enough code </a:t>
              </a:r>
              <a:r>
                <a:rPr lang="en-US"/>
                <a:t>to compile</a:t>
              </a:r>
              <a:endParaRPr lang="bg-BG" dirty="0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1835150" y="4570413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test </a:t>
              </a:r>
              <a:r>
                <a:rPr lang="en-US"/>
                <a:t>and fail</a:t>
              </a:r>
              <a:endParaRPr lang="bg-BG" dirty="0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1835150" y="1412875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Create </a:t>
              </a:r>
              <a:r>
                <a:rPr lang="en-US"/>
                <a:t>a test</a:t>
              </a:r>
              <a:r>
                <a:rPr lang="bg-BG"/>
                <a:t> </a:t>
              </a:r>
              <a:r>
                <a:rPr lang="en-US"/>
                <a:t>list</a:t>
              </a:r>
              <a:endParaRPr lang="bg-BG" dirty="0"/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6923727" y="5103365"/>
              <a:ext cx="1192213" cy="94615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Time flow</a:t>
              </a:r>
              <a:endParaRPr lang="bg-BG" dirty="0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1835150" y="27432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test</a:t>
              </a:r>
              <a:endParaRPr lang="bg-BG"/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1835150" y="58420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Remove duplication</a:t>
              </a:r>
              <a:endParaRPr lang="bg-BG" dirty="0"/>
            </a:p>
          </p:txBody>
        </p:sp>
      </p:grpSp>
      <p:sp>
        <p:nvSpPr>
          <p:cNvPr id="21" name="Line 9"/>
          <p:cNvSpPr>
            <a:spLocks noChangeShapeType="1"/>
          </p:cNvSpPr>
          <p:nvPr/>
        </p:nvSpPr>
        <p:spPr bwMode="auto">
          <a:xfrm flipV="1">
            <a:off x="1696273" y="2377626"/>
            <a:ext cx="0" cy="37337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1679344" y="23903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1679344" y="60987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8974447" y="1295400"/>
            <a:ext cx="0" cy="5040312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681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TDD helps find design issues early</a:t>
            </a:r>
          </a:p>
          <a:p>
            <a:pPr lvl="1"/>
            <a:r>
              <a:rPr lang="en-US" dirty="0"/>
              <a:t>Avoids reworking</a:t>
            </a:r>
          </a:p>
          <a:p>
            <a:r>
              <a:rPr lang="en-US" dirty="0"/>
              <a:t>Writing code to satisfy a test is</a:t>
            </a:r>
            <a:br>
              <a:rPr lang="en-US" dirty="0"/>
            </a:br>
            <a:r>
              <a:rPr lang="en-US" dirty="0"/>
              <a:t>a focused activity</a:t>
            </a:r>
          </a:p>
          <a:p>
            <a:pPr lvl="1"/>
            <a:r>
              <a:rPr lang="en-US" dirty="0"/>
              <a:t>Less chance of error</a:t>
            </a:r>
          </a:p>
          <a:p>
            <a:r>
              <a:rPr lang="en-US" dirty="0"/>
              <a:t>Tests will be more comprehensive</a:t>
            </a:r>
            <a:br>
              <a:rPr lang="en-US" dirty="0"/>
            </a:br>
            <a:r>
              <a:rPr lang="en-US" dirty="0"/>
              <a:t>than if they are written after the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TDD?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B9C059-1AF0-403D-B82F-FA9D5E26B13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066" y="2158327"/>
            <a:ext cx="2541346" cy="2541346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15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3260</TotalTime>
  <Words>442</Words>
  <Application>Microsoft Office PowerPoint</Application>
  <PresentationFormat>Widescreen</PresentationFormat>
  <Paragraphs>99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Test-Driven Development</vt:lpstr>
      <vt:lpstr>Table of Contents</vt:lpstr>
      <vt:lpstr>Have a Question?</vt:lpstr>
      <vt:lpstr>Test-Driven Development</vt:lpstr>
      <vt:lpstr>Unit Testing Approaches</vt:lpstr>
      <vt:lpstr>The Code and Test Approach</vt:lpstr>
      <vt:lpstr>The Test-Driven Development Approach</vt:lpstr>
      <vt:lpstr>Test-Driven Development (TDD)</vt:lpstr>
      <vt:lpstr>Why TDD?</vt:lpstr>
      <vt:lpstr>Test-Driven Development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Test Driven Development</dc:title>
  <dc:subject>Java OOP – Practical Training Course @ SoftUni</dc:subject>
  <dc:creator>Software University</dc:creator>
  <cp:keywords>Test Driven Development; Workshop; Project; Debug; Exception; Error; Handling; SOLID; Polymorphism; 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Dimitar Tanasi</cp:lastModifiedBy>
  <cp:revision>2</cp:revision>
  <dcterms:created xsi:type="dcterms:W3CDTF">2018-05-23T13:08:44Z</dcterms:created>
  <dcterms:modified xsi:type="dcterms:W3CDTF">2019-11-20T13:42:48Z</dcterms:modified>
  <cp:category>programming;computer programming;software development;web development</cp:category>
</cp:coreProperties>
</file>