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68" r:id="rId17"/>
    <p:sldId id="266" r:id="rId18"/>
    <p:sldId id="265" r:id="rId19"/>
    <p:sldId id="275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300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A5FB-F7A4-4E79-94BB-1A10DB38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5166-71A5-45C0-8160-775881A5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9224-AF25-499C-90E4-B095239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EAFD-6242-4D10-BA97-B643D3AC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BEBD-294E-40DF-8564-41FEBA1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6FA4-3415-4B2C-B220-AAE674E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0DDC-7AD7-4656-8FC9-434F80F1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55DB-74B0-4D9F-B55F-E3AE49C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3EE5-95A1-4BD1-B817-BEC7D46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AF23-789B-486F-8AF5-99CD7DE9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6E125-55F8-4F58-A50D-41035DEB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9A62-8C99-4648-B7D9-E171DD7F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791D-275E-489C-95CC-7108B17F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8DB8-2FF6-4FEF-927D-6DCC3356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3CF6-BCAD-4FAC-B9F0-5EAC44CE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CEB0-2492-4E32-A6C1-9218BB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12DC-3BA0-49B9-8A99-7D6FC52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B74F-5127-4005-9EEA-2F4C792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B3CF-C532-4530-8645-E264C243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4164-B6C1-49F3-A145-62904CD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87E-E001-42F4-A882-978D124F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51D4-3523-4B74-A96E-6B16A8AB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4E8C-E162-492C-AE3B-BF3ED04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210B-37DB-482A-8CBC-204E651F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09BA-8389-4385-87E9-C3E522F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671-6C16-41D1-B083-3B28BCEE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C015-FBD3-4EC7-B377-41609C76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2F47-A87B-452D-8529-20D400B6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885E6-2B81-4D43-8F16-4C9D9944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2BE4-D5BF-4DBC-AF33-B0F7566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9896-4073-4E1D-97F9-85580E9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E6A8-DCF3-4494-A7FB-E9FF6360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3C53-E5E3-4B55-8573-2D9A84B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02B-0D40-44A6-BDA7-C1A0D462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B6CF2-2168-4F41-BD1E-D61687AF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FD22-CDA3-45F7-9518-33D99F03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13859-77EF-4EF3-95ED-53AA1686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40C6-C64E-4B6C-98C8-9EEFA466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C367-E0FA-4AC1-8109-572023F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C79-729E-43B2-BBD5-B9AA0A31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663E-541A-48B1-A159-350904D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405C-5CA0-4587-96E2-887F753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BA8D-2E3C-488D-AE88-48FD6F3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DFFF2-3D51-4BC4-87EB-7CFE1E78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F4746-40DD-4C41-89CB-02808E0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BE95-258F-494B-BD42-BAF4CF5F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E698-3F42-4869-B351-F8BD680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9CF-2DEC-4985-9FE7-838098A3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807C-244A-4546-915D-115F4ACD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F408-4473-45B4-B6AC-5ED70B99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E55E-F884-45EA-8BCB-D7A4A1E5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C1AF-82A5-4CF0-B3E7-DF1AB6C2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E8A3-FE70-42AD-BDC6-D1DE005E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FA7EB-C58F-4B42-97D9-7C5D33467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5D84-0352-4470-8EE4-D850B3BE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12B1-DED0-4C1A-9ABC-66503980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2555-1928-493C-8F94-45E82F8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0266-0E89-44C4-93AD-471B6AD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0A9E8-FC07-4333-A467-2A2722AF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FFED-06F6-4A4E-A262-04EB9B3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2822-CAFE-4FD4-AD0D-99BB88E0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3498-1978-4A9D-90D8-EFBBF233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E2A8-1BFB-46BA-9233-55E55298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gp/1b24bf2961521bd75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986-7DC9-46C2-8D54-898C97A225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268271" y="219275"/>
              <a:ext cx="11695129" cy="6419450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78" y="-408070"/>
            <a:ext cx="9500707" cy="3446748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AcmeFont" pitchFamily="2" charset="0"/>
              </a:rPr>
              <a:t>Group 6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7FBDAF-1AB2-4609-B483-5CF853F70C47}"/>
              </a:ext>
            </a:extLst>
          </p:cNvPr>
          <p:cNvSpPr txBox="1">
            <a:spLocks/>
          </p:cNvSpPr>
          <p:nvPr/>
        </p:nvSpPr>
        <p:spPr>
          <a:xfrm>
            <a:off x="268271" y="3966420"/>
            <a:ext cx="29601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atin typeface="+mn-lt"/>
              </a:rPr>
              <a:t>สมาชิกกลุ่ม</a:t>
            </a:r>
            <a:r>
              <a:rPr lang="en-US" sz="4800" b="1" dirty="0">
                <a:latin typeface="+mn-lt"/>
              </a:rPr>
              <a:t> </a:t>
            </a:r>
            <a:br>
              <a:rPr lang="en-US" sz="4800" b="1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3B800E-9597-404A-A3F8-75DEF453BC76}"/>
              </a:ext>
            </a:extLst>
          </p:cNvPr>
          <p:cNvSpPr txBox="1">
            <a:spLocks/>
          </p:cNvSpPr>
          <p:nvPr/>
        </p:nvSpPr>
        <p:spPr>
          <a:xfrm>
            <a:off x="1565566" y="3492260"/>
            <a:ext cx="6610020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AACA2-E810-4845-9B50-2BF12ED2DE73}"/>
              </a:ext>
            </a:extLst>
          </p:cNvPr>
          <p:cNvSpPr txBox="1">
            <a:spLocks/>
          </p:cNvSpPr>
          <p:nvPr/>
        </p:nvSpPr>
        <p:spPr>
          <a:xfrm>
            <a:off x="725539" y="4592578"/>
            <a:ext cx="75156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+mn-lt"/>
              </a:rPr>
              <a:t>623020465-2 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นายชนม์สวัสดิ์ นาคนาม</a:t>
            </a:r>
          </a:p>
          <a:p>
            <a:pPr algn="l"/>
            <a:r>
              <a:rPr lang="th-TH" sz="4000" dirty="0">
                <a:latin typeface="+mn-lt"/>
              </a:rPr>
              <a:t>623020494-5	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นายศราวุฒิ พ่อสาร</a:t>
            </a:r>
          </a:p>
        </p:txBody>
      </p:sp>
    </p:spTree>
    <p:extLst>
      <p:ext uri="{BB962C8B-B14F-4D97-AF65-F5344CB8AC3E}">
        <p14:creationId xmlns:p14="http://schemas.microsoft.com/office/powerpoint/2010/main" val="428115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53" r="69055" b="76870"/>
          <a:stretch/>
        </p:blipFill>
        <p:spPr>
          <a:xfrm>
            <a:off x="1286834" y="938600"/>
            <a:ext cx="9618332" cy="4435726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CBCA3-2989-48B5-B1D0-66467ACAE07B}"/>
              </a:ext>
            </a:extLst>
          </p:cNvPr>
          <p:cNvSpPr/>
          <p:nvPr/>
        </p:nvSpPr>
        <p:spPr>
          <a:xfrm>
            <a:off x="5005633" y="2300140"/>
            <a:ext cx="1923068" cy="52790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4B8149-5FE1-450E-8A01-9BB62E7C7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26187" b="29240"/>
          <a:stretch/>
        </p:blipFill>
        <p:spPr>
          <a:xfrm>
            <a:off x="1605146" y="1139059"/>
            <a:ext cx="7665073" cy="4622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F74C2-A653-4A9D-9F8A-161D5ED38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8015" r="82378" b="89641"/>
          <a:stretch/>
        </p:blipFill>
        <p:spPr>
          <a:xfrm>
            <a:off x="4954225" y="1640263"/>
            <a:ext cx="6335919" cy="638971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9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4B8149-5FE1-450E-8A01-9BB62E7C7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26187" b="29240"/>
          <a:stretch/>
        </p:blipFill>
        <p:spPr>
          <a:xfrm>
            <a:off x="4250029" y="2508638"/>
            <a:ext cx="4013893" cy="2420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F74C2-A653-4A9D-9F8A-161D5ED38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8015" r="82378" b="89641"/>
          <a:stretch/>
        </p:blipFill>
        <p:spPr>
          <a:xfrm>
            <a:off x="4250029" y="1718144"/>
            <a:ext cx="3578569" cy="360895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75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4B8149-5FE1-450E-8A01-9BB62E7C7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26187" b="29240"/>
          <a:stretch/>
        </p:blipFill>
        <p:spPr>
          <a:xfrm>
            <a:off x="4250029" y="2508638"/>
            <a:ext cx="4013893" cy="2420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F74C2-A653-4A9D-9F8A-161D5ED38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8015" r="82378" b="89641"/>
          <a:stretch/>
        </p:blipFill>
        <p:spPr>
          <a:xfrm>
            <a:off x="4250029" y="1718144"/>
            <a:ext cx="3578569" cy="360895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9C1B16-550C-40C8-8C0B-79438D24EC45}"/>
              </a:ext>
            </a:extLst>
          </p:cNvPr>
          <p:cNvSpPr/>
          <p:nvPr/>
        </p:nvSpPr>
        <p:spPr>
          <a:xfrm>
            <a:off x="3299381" y="952107"/>
            <a:ext cx="5920524" cy="49396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2D9A-8656-420C-B436-5F708183D3CD}"/>
              </a:ext>
            </a:extLst>
          </p:cNvPr>
          <p:cNvSpPr txBox="1"/>
          <p:nvPr/>
        </p:nvSpPr>
        <p:spPr>
          <a:xfrm>
            <a:off x="3230253" y="455491"/>
            <a:ext cx="1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281114281"/>
      </p:ext>
    </p:extLst>
  </p:cSld>
  <p:clrMapOvr>
    <a:masterClrMapping/>
  </p:clrMapOvr>
  <p:transition spd="med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4B8149-5FE1-450E-8A01-9BB62E7C7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26187" b="29240"/>
          <a:stretch/>
        </p:blipFill>
        <p:spPr>
          <a:xfrm>
            <a:off x="4250029" y="2508638"/>
            <a:ext cx="4013893" cy="2420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F74C2-A653-4A9D-9F8A-161D5ED38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8015" r="82378" b="89641"/>
          <a:stretch/>
        </p:blipFill>
        <p:spPr>
          <a:xfrm>
            <a:off x="4250029" y="1718144"/>
            <a:ext cx="3578569" cy="360895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9C1B16-550C-40C8-8C0B-79438D24EC45}"/>
              </a:ext>
            </a:extLst>
          </p:cNvPr>
          <p:cNvSpPr/>
          <p:nvPr/>
        </p:nvSpPr>
        <p:spPr>
          <a:xfrm>
            <a:off x="3299381" y="952107"/>
            <a:ext cx="5920524" cy="49396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82D9A-8656-420C-B436-5F708183D3CD}"/>
              </a:ext>
            </a:extLst>
          </p:cNvPr>
          <p:cNvSpPr txBox="1"/>
          <p:nvPr/>
        </p:nvSpPr>
        <p:spPr>
          <a:xfrm>
            <a:off x="3230252" y="455491"/>
            <a:ext cx="329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Document: </a:t>
            </a:r>
            <a:r>
              <a:rPr lang="en-US" sz="2400" b="1" dirty="0" err="1"/>
              <a:t>search_logs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5D4A8-0CA4-4525-BD72-E0BC9544FBFB}"/>
              </a:ext>
            </a:extLst>
          </p:cNvPr>
          <p:cNvSpPr/>
          <p:nvPr/>
        </p:nvSpPr>
        <p:spPr>
          <a:xfrm>
            <a:off x="4080236" y="1430996"/>
            <a:ext cx="4469873" cy="8031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B4130-B245-49D2-A105-0BE87DF662DF}"/>
              </a:ext>
            </a:extLst>
          </p:cNvPr>
          <p:cNvSpPr/>
          <p:nvPr/>
        </p:nvSpPr>
        <p:spPr>
          <a:xfrm>
            <a:off x="4080235" y="2373708"/>
            <a:ext cx="4469875" cy="287702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97263-2F09-4D02-BC7C-C7F6588CB551}"/>
              </a:ext>
            </a:extLst>
          </p:cNvPr>
          <p:cNvSpPr txBox="1"/>
          <p:nvPr/>
        </p:nvSpPr>
        <p:spPr>
          <a:xfrm>
            <a:off x="1979741" y="1535681"/>
            <a:ext cx="336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nextPageToken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E484B-B95D-4974-A654-2D74A59D666B}"/>
              </a:ext>
            </a:extLst>
          </p:cNvPr>
          <p:cNvSpPr txBox="1"/>
          <p:nvPr/>
        </p:nvSpPr>
        <p:spPr>
          <a:xfrm>
            <a:off x="2690272" y="3450210"/>
            <a:ext cx="336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85942133"/>
      </p:ext>
    </p:extLst>
  </p:cSld>
  <p:clrMapOvr>
    <a:masterClrMapping/>
  </p:clrMapOvr>
  <p:transition spd="med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logo and symbol, meaning, history, PNG">
            <a:extLst>
              <a:ext uri="{FF2B5EF4-FFF2-40B4-BE49-F238E27FC236}">
                <a16:creationId xmlns:a16="http://schemas.microsoft.com/office/drawing/2014/main" id="{A526E36B-FABE-4DDC-89CF-77110123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58" y="1269788"/>
            <a:ext cx="7011256" cy="43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7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erris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1" b="6335"/>
          <a:stretch/>
        </p:blipFill>
        <p:spPr>
          <a:xfrm>
            <a:off x="1982570" y="881598"/>
            <a:ext cx="9444042" cy="4492728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5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D74818B-9543-40C3-BD1B-202C59C4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565" y="792801"/>
            <a:ext cx="6601449" cy="4852827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8687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7"/>
          <a:stretch/>
        </p:blipFill>
        <p:spPr>
          <a:xfrm>
            <a:off x="-414779" y="387688"/>
            <a:ext cx="13440306" cy="6318223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8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CF6A10-CF67-428E-A190-0D09285C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2" y="1431444"/>
            <a:ext cx="10737493" cy="3995112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592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4" y="1138237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4762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53" r="69055" b="76870"/>
          <a:stretch/>
        </p:blipFill>
        <p:spPr>
          <a:xfrm>
            <a:off x="1286834" y="938600"/>
            <a:ext cx="9618332" cy="4435726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CBCA3-2989-48B5-B1D0-66467ACAE07B}"/>
              </a:ext>
            </a:extLst>
          </p:cNvPr>
          <p:cNvSpPr/>
          <p:nvPr/>
        </p:nvSpPr>
        <p:spPr>
          <a:xfrm>
            <a:off x="5257014" y="3517684"/>
            <a:ext cx="1930864" cy="62605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5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 b="494"/>
          <a:stretch/>
        </p:blipFill>
        <p:spPr>
          <a:xfrm>
            <a:off x="1190995" y="1190699"/>
            <a:ext cx="9618332" cy="4183627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6908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0" t="22142" r="17817" b="3986"/>
          <a:stretch/>
        </p:blipFill>
        <p:spPr>
          <a:xfrm>
            <a:off x="685014" y="1050476"/>
            <a:ext cx="2891563" cy="3994759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580D-5D30-40E4-B452-0DC3ABA2C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35" t="1412" r="25041"/>
          <a:stretch/>
        </p:blipFill>
        <p:spPr>
          <a:xfrm>
            <a:off x="6587204" y="792801"/>
            <a:ext cx="4366025" cy="49776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8AD7D-E9EB-47AA-BAAA-FECB6633F8B8}"/>
              </a:ext>
            </a:extLst>
          </p:cNvPr>
          <p:cNvSpPr/>
          <p:nvPr/>
        </p:nvSpPr>
        <p:spPr>
          <a:xfrm>
            <a:off x="5018857" y="2841806"/>
            <a:ext cx="560674" cy="619036"/>
          </a:xfrm>
          <a:prstGeom prst="rightArrow">
            <a:avLst>
              <a:gd name="adj1" fmla="val 50000"/>
              <a:gd name="adj2" fmla="val 39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8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580D-5D30-40E4-B452-0DC3ABA2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77" b="19057" l="64263" r="73077">
                        <a14:foregroundMark x1="68269" y1="13019" x2="67628" y2="12453"/>
                        <a14:foregroundMark x1="67468" y1="11509" x2="68510" y2="13774"/>
                        <a14:foregroundMark x1="68510" y1="13774" x2="70433" y2="13962"/>
                        <a14:foregroundMark x1="70433" y1="13962" x2="68590" y2="13208"/>
                        <a14:foregroundMark x1="68590" y1="13208" x2="71154" y2="14340"/>
                        <a14:foregroundMark x1="71154" y1="14340" x2="72196" y2="13019"/>
                        <a14:foregroundMark x1="72596" y1="12642" x2="70994" y2="13396"/>
                        <a14:foregroundMark x1="70994" y1="13396" x2="72356" y2="12642"/>
                        <a14:foregroundMark x1="72516" y1="11887" x2="72837" y2="12830"/>
                        <a14:foregroundMark x1="72917" y1="12830" x2="72115" y2="16226"/>
                        <a14:foregroundMark x1="65720" y1="16051" x2="65387" y2="16042"/>
                        <a14:foregroundMark x1="67084" y1="16089" x2="65924" y2="16057"/>
                        <a14:foregroundMark x1="72115" y1="16226" x2="67547" y2="16101"/>
                        <a14:foregroundMark x1="65821" y1="16389" x2="67147" y2="17170"/>
                        <a14:foregroundMark x1="65362" y1="16119" x2="65677" y2="16305"/>
                        <a14:foregroundMark x1="65504" y1="17331" x2="65196" y2="17361"/>
                        <a14:foregroundMark x1="67147" y1="17170" x2="65528" y2="17328"/>
                        <a14:foregroundMark x1="65490" y1="17452" x2="66827" y2="17925"/>
                        <a14:foregroundMark x1="65199" y1="17349" x2="65484" y2="17450"/>
                        <a14:foregroundMark x1="66827" y1="17925" x2="65304" y2="17736"/>
                        <a14:foregroundMark x1="65304" y1="17736" x2="67228" y2="17925"/>
                        <a14:foregroundMark x1="67228" y1="17925" x2="69631" y2="17547"/>
                        <a14:foregroundMark x1="69631" y1="17547" x2="68109" y2="17736"/>
                        <a14:foregroundMark x1="68109" y1="17736" x2="70994" y2="18491"/>
                        <a14:foregroundMark x1="70994" y1="18491" x2="72356" y2="16981"/>
                        <a14:foregroundMark x1="72356" y1="16981" x2="71074" y2="15283"/>
                        <a14:foregroundMark x1="71074" y1="15283" x2="69631" y2="16415"/>
                        <a14:foregroundMark x1="69631" y1="16415" x2="71234" y2="17358"/>
                        <a14:foregroundMark x1="72756" y1="18113" x2="71074" y2="18679"/>
                        <a14:foregroundMark x1="71074" y1="18679" x2="72997" y2="18679"/>
                        <a14:foregroundMark x1="72997" y1="18679" x2="73077" y2="18113"/>
                        <a14:foregroundMark x1="72917" y1="13962" x2="72035" y2="11132"/>
                        <a14:foregroundMark x1="72035" y1="11132" x2="71875" y2="12264"/>
                        <a14:foregroundMark x1="72676" y1="12075" x2="73157" y2="11887"/>
                        <a14:foregroundMark x1="72436" y1="11321" x2="73157" y2="12453"/>
                        <a14:foregroundMark x1="72516" y1="10566" x2="72917" y2="12830"/>
                        <a14:foregroundMark x1="68109" y1="10943" x2="68429" y2="12264"/>
                        <a14:foregroundMark x1="69952" y1="11698" x2="68189" y2="11887"/>
                        <a14:foregroundMark x1="68189" y1="11887" x2="70192" y2="12075"/>
                        <a14:foregroundMark x1="70192" y1="12075" x2="70032" y2="11887"/>
                        <a14:foregroundMark x1="71314" y1="12264" x2="69551" y2="12264"/>
                        <a14:foregroundMark x1="69551" y1="12264" x2="71394" y2="12264"/>
                        <a14:foregroundMark x1="71394" y1="12264" x2="69631" y2="11698"/>
                        <a14:foregroundMark x1="69631" y1="11698" x2="69471" y2="11887"/>
                        <a14:foregroundMark x1="71715" y1="11509" x2="68590" y2="11509"/>
                        <a14:foregroundMark x1="69551" y1="11321" x2="67067" y2="11509"/>
                        <a14:foregroundMark x1="67548" y1="11698" x2="67548" y2="11887"/>
                        <a14:foregroundMark x1="66426" y1="17925" x2="67869" y2="18679"/>
                        <a14:foregroundMark x1="67869" y1="18679" x2="66506" y2="17736"/>
                        <a14:foregroundMark x1="66506" y1="17736" x2="67788" y2="18491"/>
                        <a14:foregroundMark x1="70353" y1="18679" x2="66106" y2="18868"/>
                        <a14:foregroundMark x1="66106" y1="18868" x2="70513" y2="18868"/>
                        <a14:foregroundMark x1="66907" y1="19245" x2="65465" y2="18679"/>
                        <a14:foregroundMark x1="65465" y1="18679" x2="64853" y2="17527"/>
                        <a14:foregroundMark x1="66747" y1="15283" x2="66106" y2="15472"/>
                        <a14:backgroundMark x1="63301" y1="13962" x2="64744" y2="13019"/>
                        <a14:backgroundMark x1="64744" y1="13019" x2="65511" y2="13444"/>
                        <a14:backgroundMark x1="66208" y1="13447" x2="66987" y2="10943"/>
                        <a14:backgroundMark x1="66987" y1="10943" x2="66907" y2="8679"/>
                        <a14:backgroundMark x1="66827" y1="13774" x2="66426" y2="13962"/>
                        <a14:backgroundMark x1="64263" y1="14906" x2="65753" y2="13949"/>
                        <a14:backgroundMark x1="65144" y1="16038" x2="65144" y2="16038"/>
                      </a14:backgroundRemoval>
                    </a14:imgEffect>
                  </a14:imgLayer>
                </a14:imgProps>
              </a:ext>
            </a:extLst>
          </a:blip>
          <a:srcRect l="63917" t="10010" r="26012" b="79903"/>
          <a:stretch/>
        </p:blipFill>
        <p:spPr>
          <a:xfrm>
            <a:off x="685014" y="2681664"/>
            <a:ext cx="2672704" cy="113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8AD7D-E9EB-47AA-BAAA-FECB6633F8B8}"/>
              </a:ext>
            </a:extLst>
          </p:cNvPr>
          <p:cNvSpPr/>
          <p:nvPr/>
        </p:nvSpPr>
        <p:spPr>
          <a:xfrm>
            <a:off x="4755299" y="2940538"/>
            <a:ext cx="560674" cy="619036"/>
          </a:xfrm>
          <a:prstGeom prst="rightArrow">
            <a:avLst>
              <a:gd name="adj1" fmla="val 50000"/>
              <a:gd name="adj2" fmla="val 39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7A860D-2A69-4E8F-92B7-7687640D4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89" b="12668"/>
          <a:stretch/>
        </p:blipFill>
        <p:spPr>
          <a:xfrm>
            <a:off x="6000161" y="779830"/>
            <a:ext cx="4809448" cy="59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9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580D-5D30-40E4-B452-0DC3ABA2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77" b="19057" l="64263" r="73077">
                        <a14:foregroundMark x1="68269" y1="13019" x2="67628" y2="12453"/>
                        <a14:foregroundMark x1="67468" y1="11509" x2="68510" y2="13774"/>
                        <a14:foregroundMark x1="68510" y1="13774" x2="70433" y2="13962"/>
                        <a14:foregroundMark x1="70433" y1="13962" x2="68590" y2="13208"/>
                        <a14:foregroundMark x1="68590" y1="13208" x2="71154" y2="14340"/>
                        <a14:foregroundMark x1="71154" y1="14340" x2="72196" y2="13019"/>
                        <a14:foregroundMark x1="72596" y1="12642" x2="70994" y2="13396"/>
                        <a14:foregroundMark x1="70994" y1="13396" x2="72356" y2="12642"/>
                        <a14:foregroundMark x1="72516" y1="11887" x2="72837" y2="12830"/>
                        <a14:foregroundMark x1="72917" y1="12830" x2="72115" y2="16226"/>
                        <a14:foregroundMark x1="65720" y1="16051" x2="65387" y2="16042"/>
                        <a14:foregroundMark x1="67084" y1="16089" x2="65924" y2="16057"/>
                        <a14:foregroundMark x1="72115" y1="16226" x2="67547" y2="16101"/>
                        <a14:foregroundMark x1="65821" y1="16389" x2="67147" y2="17170"/>
                        <a14:foregroundMark x1="65362" y1="16119" x2="65677" y2="16305"/>
                        <a14:foregroundMark x1="65504" y1="17331" x2="65196" y2="17361"/>
                        <a14:foregroundMark x1="67147" y1="17170" x2="65528" y2="17328"/>
                        <a14:foregroundMark x1="65490" y1="17452" x2="66827" y2="17925"/>
                        <a14:foregroundMark x1="65199" y1="17349" x2="65484" y2="17450"/>
                        <a14:foregroundMark x1="66827" y1="17925" x2="65304" y2="17736"/>
                        <a14:foregroundMark x1="65304" y1="17736" x2="67228" y2="17925"/>
                        <a14:foregroundMark x1="67228" y1="17925" x2="69631" y2="17547"/>
                        <a14:foregroundMark x1="69631" y1="17547" x2="68109" y2="17736"/>
                        <a14:foregroundMark x1="68109" y1="17736" x2="70994" y2="18491"/>
                        <a14:foregroundMark x1="70994" y1="18491" x2="72356" y2="16981"/>
                        <a14:foregroundMark x1="72356" y1="16981" x2="71074" y2="15283"/>
                        <a14:foregroundMark x1="71074" y1="15283" x2="69631" y2="16415"/>
                        <a14:foregroundMark x1="69631" y1="16415" x2="71234" y2="17358"/>
                        <a14:foregroundMark x1="72756" y1="18113" x2="71074" y2="18679"/>
                        <a14:foregroundMark x1="71074" y1="18679" x2="72997" y2="18679"/>
                        <a14:foregroundMark x1="72997" y1="18679" x2="73077" y2="18113"/>
                        <a14:foregroundMark x1="72917" y1="13962" x2="72035" y2="11132"/>
                        <a14:foregroundMark x1="72035" y1="11132" x2="71875" y2="12264"/>
                        <a14:foregroundMark x1="72676" y1="12075" x2="73157" y2="11887"/>
                        <a14:foregroundMark x1="72436" y1="11321" x2="73157" y2="12453"/>
                        <a14:foregroundMark x1="72516" y1="10566" x2="72917" y2="12830"/>
                        <a14:foregroundMark x1="68109" y1="10943" x2="68429" y2="12264"/>
                        <a14:foregroundMark x1="69952" y1="11698" x2="68189" y2="11887"/>
                        <a14:foregroundMark x1="68189" y1="11887" x2="70192" y2="12075"/>
                        <a14:foregroundMark x1="70192" y1="12075" x2="70032" y2="11887"/>
                        <a14:foregroundMark x1="71314" y1="12264" x2="69551" y2="12264"/>
                        <a14:foregroundMark x1="69551" y1="12264" x2="71394" y2="12264"/>
                        <a14:foregroundMark x1="71394" y1="12264" x2="69631" y2="11698"/>
                        <a14:foregroundMark x1="69631" y1="11698" x2="69471" y2="11887"/>
                        <a14:foregroundMark x1="71715" y1="11509" x2="68590" y2="11509"/>
                        <a14:foregroundMark x1="69551" y1="11321" x2="67067" y2="11509"/>
                        <a14:foregroundMark x1="67548" y1="11698" x2="67548" y2="11887"/>
                        <a14:foregroundMark x1="66426" y1="17925" x2="67869" y2="18679"/>
                        <a14:foregroundMark x1="67869" y1="18679" x2="66506" y2="17736"/>
                        <a14:foregroundMark x1="66506" y1="17736" x2="67788" y2="18491"/>
                        <a14:foregroundMark x1="70353" y1="18679" x2="66106" y2="18868"/>
                        <a14:foregroundMark x1="66106" y1="18868" x2="70513" y2="18868"/>
                        <a14:foregroundMark x1="66907" y1="19245" x2="65465" y2="18679"/>
                        <a14:foregroundMark x1="65465" y1="18679" x2="64853" y2="17527"/>
                        <a14:foregroundMark x1="66747" y1="15283" x2="66106" y2="15472"/>
                        <a14:backgroundMark x1="63301" y1="13962" x2="64744" y2="13019"/>
                        <a14:backgroundMark x1="64744" y1="13019" x2="65511" y2="13444"/>
                        <a14:backgroundMark x1="66208" y1="13447" x2="66987" y2="10943"/>
                        <a14:backgroundMark x1="66987" y1="10943" x2="66907" y2="8679"/>
                        <a14:backgroundMark x1="66827" y1="13774" x2="66426" y2="13962"/>
                        <a14:backgroundMark x1="64263" y1="14906" x2="65753" y2="13949"/>
                        <a14:backgroundMark x1="65144" y1="16038" x2="65144" y2="16038"/>
                      </a14:backgroundRemoval>
                    </a14:imgEffect>
                  </a14:imgLayer>
                </a14:imgProps>
              </a:ext>
            </a:extLst>
          </a:blip>
          <a:srcRect l="63917" t="10010" r="26012" b="79903"/>
          <a:stretch/>
        </p:blipFill>
        <p:spPr>
          <a:xfrm>
            <a:off x="4415500" y="1425668"/>
            <a:ext cx="2672704" cy="1136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7A860D-2A69-4E8F-92B7-7687640D4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89" b="58793"/>
          <a:stretch/>
        </p:blipFill>
        <p:spPr>
          <a:xfrm>
            <a:off x="3642486" y="2944815"/>
            <a:ext cx="4907027" cy="28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580D-5D30-40E4-B452-0DC3ABA2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77" b="19057" l="64263" r="73077">
                        <a14:foregroundMark x1="68269" y1="13019" x2="67628" y2="12453"/>
                        <a14:foregroundMark x1="67468" y1="11509" x2="68510" y2="13774"/>
                        <a14:foregroundMark x1="68510" y1="13774" x2="70433" y2="13962"/>
                        <a14:foregroundMark x1="70433" y1="13962" x2="68590" y2="13208"/>
                        <a14:foregroundMark x1="68590" y1="13208" x2="71154" y2="14340"/>
                        <a14:foregroundMark x1="71154" y1="14340" x2="72196" y2="13019"/>
                        <a14:foregroundMark x1="72596" y1="12642" x2="70994" y2="13396"/>
                        <a14:foregroundMark x1="70994" y1="13396" x2="72356" y2="12642"/>
                        <a14:foregroundMark x1="72516" y1="11887" x2="72837" y2="12830"/>
                        <a14:foregroundMark x1="72917" y1="12830" x2="72115" y2="16226"/>
                        <a14:foregroundMark x1="65720" y1="16051" x2="65387" y2="16042"/>
                        <a14:foregroundMark x1="67084" y1="16089" x2="65924" y2="16057"/>
                        <a14:foregroundMark x1="72115" y1="16226" x2="67547" y2="16101"/>
                        <a14:foregroundMark x1="65821" y1="16389" x2="67147" y2="17170"/>
                        <a14:foregroundMark x1="65362" y1="16119" x2="65677" y2="16305"/>
                        <a14:foregroundMark x1="65504" y1="17331" x2="65196" y2="17361"/>
                        <a14:foregroundMark x1="67147" y1="17170" x2="65528" y2="17328"/>
                        <a14:foregroundMark x1="65490" y1="17452" x2="66827" y2="17925"/>
                        <a14:foregroundMark x1="65199" y1="17349" x2="65484" y2="17450"/>
                        <a14:foregroundMark x1="66827" y1="17925" x2="65304" y2="17736"/>
                        <a14:foregroundMark x1="65304" y1="17736" x2="67228" y2="17925"/>
                        <a14:foregroundMark x1="67228" y1="17925" x2="69631" y2="17547"/>
                        <a14:foregroundMark x1="69631" y1="17547" x2="68109" y2="17736"/>
                        <a14:foregroundMark x1="68109" y1="17736" x2="70994" y2="18491"/>
                        <a14:foregroundMark x1="70994" y1="18491" x2="72356" y2="16981"/>
                        <a14:foregroundMark x1="72356" y1="16981" x2="71074" y2="15283"/>
                        <a14:foregroundMark x1="71074" y1="15283" x2="69631" y2="16415"/>
                        <a14:foregroundMark x1="69631" y1="16415" x2="71234" y2="17358"/>
                        <a14:foregroundMark x1="72756" y1="18113" x2="71074" y2="18679"/>
                        <a14:foregroundMark x1="71074" y1="18679" x2="72997" y2="18679"/>
                        <a14:foregroundMark x1="72997" y1="18679" x2="73077" y2="18113"/>
                        <a14:foregroundMark x1="72917" y1="13962" x2="72035" y2="11132"/>
                        <a14:foregroundMark x1="72035" y1="11132" x2="71875" y2="12264"/>
                        <a14:foregroundMark x1="72676" y1="12075" x2="73157" y2="11887"/>
                        <a14:foregroundMark x1="72436" y1="11321" x2="73157" y2="12453"/>
                        <a14:foregroundMark x1="72516" y1="10566" x2="72917" y2="12830"/>
                        <a14:foregroundMark x1="68109" y1="10943" x2="68429" y2="12264"/>
                        <a14:foregroundMark x1="69952" y1="11698" x2="68189" y2="11887"/>
                        <a14:foregroundMark x1="68189" y1="11887" x2="70192" y2="12075"/>
                        <a14:foregroundMark x1="70192" y1="12075" x2="70032" y2="11887"/>
                        <a14:foregroundMark x1="71314" y1="12264" x2="69551" y2="12264"/>
                        <a14:foregroundMark x1="69551" y1="12264" x2="71394" y2="12264"/>
                        <a14:foregroundMark x1="71394" y1="12264" x2="69631" y2="11698"/>
                        <a14:foregroundMark x1="69631" y1="11698" x2="69471" y2="11887"/>
                        <a14:foregroundMark x1="71715" y1="11509" x2="68590" y2="11509"/>
                        <a14:foregroundMark x1="69551" y1="11321" x2="67067" y2="11509"/>
                        <a14:foregroundMark x1="67548" y1="11698" x2="67548" y2="11887"/>
                        <a14:foregroundMark x1="66426" y1="17925" x2="67869" y2="18679"/>
                        <a14:foregroundMark x1="67869" y1="18679" x2="66506" y2="17736"/>
                        <a14:foregroundMark x1="66506" y1="17736" x2="67788" y2="18491"/>
                        <a14:foregroundMark x1="70353" y1="18679" x2="66106" y2="18868"/>
                        <a14:foregroundMark x1="66106" y1="18868" x2="70513" y2="18868"/>
                        <a14:foregroundMark x1="66907" y1="19245" x2="65465" y2="18679"/>
                        <a14:foregroundMark x1="65465" y1="18679" x2="64853" y2="17527"/>
                        <a14:foregroundMark x1="66747" y1="15283" x2="66106" y2="15472"/>
                        <a14:backgroundMark x1="63301" y1="13962" x2="64744" y2="13019"/>
                        <a14:backgroundMark x1="64744" y1="13019" x2="65511" y2="13444"/>
                        <a14:backgroundMark x1="66208" y1="13447" x2="66987" y2="10943"/>
                        <a14:backgroundMark x1="66987" y1="10943" x2="66907" y2="8679"/>
                        <a14:backgroundMark x1="66827" y1="13774" x2="66426" y2="13962"/>
                        <a14:backgroundMark x1="64263" y1="14906" x2="65753" y2="13949"/>
                        <a14:backgroundMark x1="65144" y1="16038" x2="65144" y2="16038"/>
                      </a14:backgroundRemoval>
                    </a14:imgEffect>
                  </a14:imgLayer>
                </a14:imgProps>
              </a:ext>
            </a:extLst>
          </a:blip>
          <a:srcRect l="63917" t="10010" r="26012" b="79903"/>
          <a:stretch/>
        </p:blipFill>
        <p:spPr>
          <a:xfrm>
            <a:off x="4415500" y="1425668"/>
            <a:ext cx="2672704" cy="1136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7A860D-2A69-4E8F-92B7-7687640D4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89" b="58793"/>
          <a:stretch/>
        </p:blipFill>
        <p:spPr>
          <a:xfrm>
            <a:off x="3642486" y="2944815"/>
            <a:ext cx="4907027" cy="2883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D4D0D0-8701-4343-9477-2374D5CADC18}"/>
              </a:ext>
            </a:extLst>
          </p:cNvPr>
          <p:cNvSpPr/>
          <p:nvPr/>
        </p:nvSpPr>
        <p:spPr>
          <a:xfrm>
            <a:off x="3370501" y="1147144"/>
            <a:ext cx="5920524" cy="49396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1560-F907-4D9A-A066-C28754473FA0}"/>
              </a:ext>
            </a:extLst>
          </p:cNvPr>
          <p:cNvSpPr txBox="1"/>
          <p:nvPr/>
        </p:nvSpPr>
        <p:spPr>
          <a:xfrm>
            <a:off x="3301373" y="650528"/>
            <a:ext cx="1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9175084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580D-5D30-40E4-B452-0DC3ABA2C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77" b="19057" l="64263" r="73077">
                        <a14:foregroundMark x1="68269" y1="13019" x2="67628" y2="12453"/>
                        <a14:foregroundMark x1="67468" y1="11509" x2="68510" y2="13774"/>
                        <a14:foregroundMark x1="68510" y1="13774" x2="70433" y2="13962"/>
                        <a14:foregroundMark x1="70433" y1="13962" x2="68590" y2="13208"/>
                        <a14:foregroundMark x1="68590" y1="13208" x2="71154" y2="14340"/>
                        <a14:foregroundMark x1="71154" y1="14340" x2="72196" y2="13019"/>
                        <a14:foregroundMark x1="72596" y1="12642" x2="70994" y2="13396"/>
                        <a14:foregroundMark x1="70994" y1="13396" x2="72356" y2="12642"/>
                        <a14:foregroundMark x1="72516" y1="11887" x2="72837" y2="12830"/>
                        <a14:foregroundMark x1="72917" y1="12830" x2="72115" y2="16226"/>
                        <a14:foregroundMark x1="65720" y1="16051" x2="65387" y2="16042"/>
                        <a14:foregroundMark x1="67084" y1="16089" x2="65924" y2="16057"/>
                        <a14:foregroundMark x1="72115" y1="16226" x2="67547" y2="16101"/>
                        <a14:foregroundMark x1="65821" y1="16389" x2="67147" y2="17170"/>
                        <a14:foregroundMark x1="65362" y1="16119" x2="65677" y2="16305"/>
                        <a14:foregroundMark x1="65504" y1="17331" x2="65196" y2="17361"/>
                        <a14:foregroundMark x1="67147" y1="17170" x2="65528" y2="17328"/>
                        <a14:foregroundMark x1="65490" y1="17452" x2="66827" y2="17925"/>
                        <a14:foregroundMark x1="65199" y1="17349" x2="65484" y2="17450"/>
                        <a14:foregroundMark x1="66827" y1="17925" x2="65304" y2="17736"/>
                        <a14:foregroundMark x1="65304" y1="17736" x2="67228" y2="17925"/>
                        <a14:foregroundMark x1="67228" y1="17925" x2="69631" y2="17547"/>
                        <a14:foregroundMark x1="69631" y1="17547" x2="68109" y2="17736"/>
                        <a14:foregroundMark x1="68109" y1="17736" x2="70994" y2="18491"/>
                        <a14:foregroundMark x1="70994" y1="18491" x2="72356" y2="16981"/>
                        <a14:foregroundMark x1="72356" y1="16981" x2="71074" y2="15283"/>
                        <a14:foregroundMark x1="71074" y1="15283" x2="69631" y2="16415"/>
                        <a14:foregroundMark x1="69631" y1="16415" x2="71234" y2="17358"/>
                        <a14:foregroundMark x1="72756" y1="18113" x2="71074" y2="18679"/>
                        <a14:foregroundMark x1="71074" y1="18679" x2="72997" y2="18679"/>
                        <a14:foregroundMark x1="72997" y1="18679" x2="73077" y2="18113"/>
                        <a14:foregroundMark x1="72917" y1="13962" x2="72035" y2="11132"/>
                        <a14:foregroundMark x1="72035" y1="11132" x2="71875" y2="12264"/>
                        <a14:foregroundMark x1="72676" y1="12075" x2="73157" y2="11887"/>
                        <a14:foregroundMark x1="72436" y1="11321" x2="73157" y2="12453"/>
                        <a14:foregroundMark x1="72516" y1="10566" x2="72917" y2="12830"/>
                        <a14:foregroundMark x1="68109" y1="10943" x2="68429" y2="12264"/>
                        <a14:foregroundMark x1="69952" y1="11698" x2="68189" y2="11887"/>
                        <a14:foregroundMark x1="68189" y1="11887" x2="70192" y2="12075"/>
                        <a14:foregroundMark x1="70192" y1="12075" x2="70032" y2="11887"/>
                        <a14:foregroundMark x1="71314" y1="12264" x2="69551" y2="12264"/>
                        <a14:foregroundMark x1="69551" y1="12264" x2="71394" y2="12264"/>
                        <a14:foregroundMark x1="71394" y1="12264" x2="69631" y2="11698"/>
                        <a14:foregroundMark x1="69631" y1="11698" x2="69471" y2="11887"/>
                        <a14:foregroundMark x1="71715" y1="11509" x2="68590" y2="11509"/>
                        <a14:foregroundMark x1="69551" y1="11321" x2="67067" y2="11509"/>
                        <a14:foregroundMark x1="67548" y1="11698" x2="67548" y2="11887"/>
                        <a14:foregroundMark x1="66426" y1="17925" x2="67869" y2="18679"/>
                        <a14:foregroundMark x1="67869" y1="18679" x2="66506" y2="17736"/>
                        <a14:foregroundMark x1="66506" y1="17736" x2="67788" y2="18491"/>
                        <a14:foregroundMark x1="70353" y1="18679" x2="66106" y2="18868"/>
                        <a14:foregroundMark x1="66106" y1="18868" x2="70513" y2="18868"/>
                        <a14:foregroundMark x1="66907" y1="19245" x2="65465" y2="18679"/>
                        <a14:foregroundMark x1="65465" y1="18679" x2="64853" y2="17527"/>
                        <a14:foregroundMark x1="66747" y1="15283" x2="66106" y2="15472"/>
                        <a14:backgroundMark x1="63301" y1="13962" x2="64744" y2="13019"/>
                        <a14:backgroundMark x1="64744" y1="13019" x2="65511" y2="13444"/>
                        <a14:backgroundMark x1="66208" y1="13447" x2="66987" y2="10943"/>
                        <a14:backgroundMark x1="66987" y1="10943" x2="66907" y2="8679"/>
                        <a14:backgroundMark x1="66827" y1="13774" x2="66426" y2="13962"/>
                        <a14:backgroundMark x1="64263" y1="14906" x2="65753" y2="13949"/>
                        <a14:backgroundMark x1="65144" y1="16038" x2="65144" y2="16038"/>
                      </a14:backgroundRemoval>
                    </a14:imgEffect>
                  </a14:imgLayer>
                </a14:imgProps>
              </a:ext>
            </a:extLst>
          </a:blip>
          <a:srcRect l="63917" t="10010" r="26012" b="79903"/>
          <a:stretch/>
        </p:blipFill>
        <p:spPr>
          <a:xfrm>
            <a:off x="4415500" y="1425668"/>
            <a:ext cx="2672704" cy="1136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7A860D-2A69-4E8F-92B7-7687640D4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89" b="58793"/>
          <a:stretch/>
        </p:blipFill>
        <p:spPr>
          <a:xfrm>
            <a:off x="3642486" y="2944815"/>
            <a:ext cx="4907027" cy="2883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D4D0D0-8701-4343-9477-2374D5CADC18}"/>
              </a:ext>
            </a:extLst>
          </p:cNvPr>
          <p:cNvSpPr/>
          <p:nvPr/>
        </p:nvSpPr>
        <p:spPr>
          <a:xfrm>
            <a:off x="3370501" y="1147144"/>
            <a:ext cx="5920524" cy="49396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1560-F907-4D9A-A066-C28754473FA0}"/>
              </a:ext>
            </a:extLst>
          </p:cNvPr>
          <p:cNvSpPr txBox="1"/>
          <p:nvPr/>
        </p:nvSpPr>
        <p:spPr>
          <a:xfrm>
            <a:off x="3301372" y="650528"/>
            <a:ext cx="25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Document: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1F0E1-9710-45DA-A4BE-03B44D677D90}"/>
              </a:ext>
            </a:extLst>
          </p:cNvPr>
          <p:cNvSpPr/>
          <p:nvPr/>
        </p:nvSpPr>
        <p:spPr>
          <a:xfrm>
            <a:off x="3642486" y="1462082"/>
            <a:ext cx="5196714" cy="10595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D787F-6C5D-45CF-BF02-51E867BEC79C}"/>
              </a:ext>
            </a:extLst>
          </p:cNvPr>
          <p:cNvSpPr/>
          <p:nvPr/>
        </p:nvSpPr>
        <p:spPr>
          <a:xfrm>
            <a:off x="3604672" y="2787889"/>
            <a:ext cx="5376768" cy="3145551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AF9B7-8811-4272-89FA-C2E228AA0F4C}"/>
              </a:ext>
            </a:extLst>
          </p:cNvPr>
          <p:cNvSpPr txBox="1"/>
          <p:nvPr/>
        </p:nvSpPr>
        <p:spPr>
          <a:xfrm>
            <a:off x="2080882" y="1842980"/>
            <a:ext cx="336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VideoID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97BF8-6DA2-4E6F-819E-39A62CC30C2B}"/>
              </a:ext>
            </a:extLst>
          </p:cNvPr>
          <p:cNvSpPr txBox="1"/>
          <p:nvPr/>
        </p:nvSpPr>
        <p:spPr>
          <a:xfrm>
            <a:off x="2047135" y="3643805"/>
            <a:ext cx="336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38405183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ngoDB logo and symbol, meaning, history, PNG">
            <a:extLst>
              <a:ext uri="{FF2B5EF4-FFF2-40B4-BE49-F238E27FC236}">
                <a16:creationId xmlns:a16="http://schemas.microsoft.com/office/drawing/2014/main" id="{A526E36B-FABE-4DDC-89CF-77110123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58" y="1269788"/>
            <a:ext cx="7011256" cy="43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5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erris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AA7072E-0A93-4891-AC7A-26E9D9AD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" y="465833"/>
            <a:ext cx="11879333" cy="6392167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7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AA7072E-0A93-4891-AC7A-26E9D9ADD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63" t="20078" r="3102" b="65751"/>
          <a:stretch/>
        </p:blipFill>
        <p:spPr>
          <a:xfrm>
            <a:off x="2071854" y="1914390"/>
            <a:ext cx="8642014" cy="2246376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89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94" y="74745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55F35-7731-4666-AB8F-E6B5E3B9642C}"/>
              </a:ext>
            </a:extLst>
          </p:cNvPr>
          <p:cNvSpPr txBox="1"/>
          <p:nvPr/>
        </p:nvSpPr>
        <p:spPr>
          <a:xfrm>
            <a:off x="1769119" y="4864870"/>
            <a:ext cx="1025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rchivo Narrow" panose="02000000000000000000" pitchFamily="2" charset="0"/>
              </a:rPr>
              <a:t>ระหว่างประเทศสหรัฐอเมริกาและประเทศไทย</a:t>
            </a:r>
            <a:r>
              <a:rPr lang="en-US" sz="3600" b="1" dirty="0">
                <a:latin typeface="Archivo Narrow" panose="02000000000000000000" pitchFamily="2" charset="0"/>
              </a:rPr>
              <a:t> </a:t>
            </a:r>
            <a:r>
              <a:rPr lang="th-TH" sz="3600" b="1" dirty="0">
                <a:latin typeface="Archivo Narrow" panose="02000000000000000000" pitchFamily="2" charset="0"/>
              </a:rPr>
              <a:t>แต่ละประเทศนิยมดูวิดีโอ</a:t>
            </a:r>
          </a:p>
          <a:p>
            <a:r>
              <a:rPr lang="th-TH" sz="3600" b="1" dirty="0">
                <a:latin typeface="Archivo Narrow" panose="02000000000000000000" pitchFamily="2" charset="0"/>
              </a:rPr>
              <a:t>ใน </a:t>
            </a:r>
            <a:r>
              <a:rPr lang="en-US" sz="3600" b="1" dirty="0">
                <a:latin typeface="Archivo Narrow" panose="02000000000000000000" pitchFamily="2" charset="0"/>
              </a:rPr>
              <a:t>Youtube </a:t>
            </a:r>
            <a:r>
              <a:rPr lang="th-TH" sz="3600" b="1" dirty="0">
                <a:latin typeface="Archivo Narrow" panose="02000000000000000000" pitchFamily="2" charset="0"/>
              </a:rPr>
              <a:t>หมวดหมู่ใดบ้าง เป็น 5 อันดับแรกในช่วงปี (2006 - 2018)</a:t>
            </a:r>
            <a:endParaRPr lang="en-US" sz="3600" b="1" dirty="0">
              <a:latin typeface="Archivo Narrow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945AF2-C5AA-464C-9DEB-3F902984903D}"/>
              </a:ext>
            </a:extLst>
          </p:cNvPr>
          <p:cNvGrpSpPr/>
          <p:nvPr/>
        </p:nvGrpSpPr>
        <p:grpSpPr>
          <a:xfrm>
            <a:off x="1591586" y="353275"/>
            <a:ext cx="3322320" cy="879052"/>
            <a:chOff x="1591586" y="353275"/>
            <a:chExt cx="3322320" cy="87905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E95AD02-D959-46BA-BFA0-19032C06F3C9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4800" b="1" dirty="0">
                  <a:latin typeface="+mn-lt"/>
                </a:rPr>
                <a:t>คำถามที่สนใจ</a:t>
              </a:r>
              <a:endParaRPr lang="en-US" sz="4800" b="1" dirty="0">
                <a:latin typeface="+mn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F1FED7-75C8-4D96-9480-145C1A0623DA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94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0F039-3747-42D0-9659-EDF00C8642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9" t="43088" r="13325" b="5653"/>
          <a:stretch/>
        </p:blipFill>
        <p:spPr>
          <a:xfrm>
            <a:off x="1176130" y="1160548"/>
            <a:ext cx="10330856" cy="40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3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3405EB-6675-4951-AF25-80257E2EDF31}"/>
              </a:ext>
            </a:extLst>
          </p:cNvPr>
          <p:cNvGrpSpPr/>
          <p:nvPr/>
        </p:nvGrpSpPr>
        <p:grpSpPr>
          <a:xfrm>
            <a:off x="2335750" y="2200251"/>
            <a:ext cx="7188710" cy="2269643"/>
            <a:chOff x="1591586" y="353275"/>
            <a:chExt cx="3322320" cy="879052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29F938B-D23E-4E22-8DA5-9256751D67FE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800" b="1" dirty="0">
                  <a:latin typeface="+mn-lt"/>
                </a:rPr>
                <a:t>Cleaning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C6259F-310F-4073-B9FE-04B7C2212122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747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2E409D-8641-4AF2-BA55-43E7FAF4A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" r="1838" b="50956"/>
          <a:stretch/>
        </p:blipFill>
        <p:spPr>
          <a:xfrm>
            <a:off x="685014" y="1257534"/>
            <a:ext cx="10244865" cy="36645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60378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803827-62C2-4107-A708-2E0908B0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64" y="1528451"/>
            <a:ext cx="9823593" cy="33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5528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4F2FBCA-012F-4711-A21E-98F6FD43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23" y="1033699"/>
            <a:ext cx="77258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DCA8B8-ED01-4D2E-8AA6-BCDDBA1D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03" y="1496349"/>
            <a:ext cx="9823593" cy="33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8079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DCA8B8-ED01-4D2E-8AA6-BCDDBA1D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03" y="1496349"/>
            <a:ext cx="9823593" cy="3358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11CC70-879D-4EA6-B7B5-A61A0E9C442C}"/>
              </a:ext>
            </a:extLst>
          </p:cNvPr>
          <p:cNvSpPr/>
          <p:nvPr/>
        </p:nvSpPr>
        <p:spPr>
          <a:xfrm>
            <a:off x="4308049" y="1300899"/>
            <a:ext cx="772998" cy="3695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591260"/>
            <a:ext cx="11370269" cy="913465"/>
            <a:chOff x="1591586" y="318862"/>
            <a:chExt cx="11370269" cy="913465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Cleaning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C04E74E-88FC-445F-93AF-2AF28A59E997}"/>
                </a:ext>
              </a:extLst>
            </p:cNvPr>
            <p:cNvSpPr txBox="1">
              <a:spLocks/>
            </p:cNvSpPr>
            <p:nvPr/>
          </p:nvSpPr>
          <p:spPr>
            <a:xfrm>
              <a:off x="6236327" y="318862"/>
              <a:ext cx="6725528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+mn-lt"/>
                  <a:hlinkClick r:id="rId3"/>
                </a:rPr>
                <a:t>https://gist.github.com/dgp/1b24bf2961521bd75d6c</a:t>
              </a:r>
              <a:endParaRPr lang="en-US" sz="2000" b="1" dirty="0">
                <a:latin typeface="+mn-lt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DCA8B8-ED01-4D2E-8AA6-BCDDBA1D0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76" r="59276" b="1416"/>
          <a:stretch/>
        </p:blipFill>
        <p:spPr>
          <a:xfrm>
            <a:off x="1150070" y="1483674"/>
            <a:ext cx="1055802" cy="3311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11CC70-879D-4EA6-B7B5-A61A0E9C442C}"/>
              </a:ext>
            </a:extLst>
          </p:cNvPr>
          <p:cNvSpPr/>
          <p:nvPr/>
        </p:nvSpPr>
        <p:spPr>
          <a:xfrm>
            <a:off x="1329179" y="1288224"/>
            <a:ext cx="772998" cy="3695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0D5540-FC0F-44CB-A67C-854EE4FCF69D}"/>
              </a:ext>
            </a:extLst>
          </p:cNvPr>
          <p:cNvSpPr/>
          <p:nvPr/>
        </p:nvSpPr>
        <p:spPr>
          <a:xfrm>
            <a:off x="3335138" y="2675230"/>
            <a:ext cx="560674" cy="619036"/>
          </a:xfrm>
          <a:prstGeom prst="rightArrow">
            <a:avLst>
              <a:gd name="adj1" fmla="val 50000"/>
              <a:gd name="adj2" fmla="val 3967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243A64-5A1C-425E-B02C-5C7F98E30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82"/>
          <a:stretch/>
        </p:blipFill>
        <p:spPr>
          <a:xfrm>
            <a:off x="6408935" y="946696"/>
            <a:ext cx="2810970" cy="397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44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3405EB-6675-4951-AF25-80257E2EDF31}"/>
              </a:ext>
            </a:extLst>
          </p:cNvPr>
          <p:cNvGrpSpPr/>
          <p:nvPr/>
        </p:nvGrpSpPr>
        <p:grpSpPr>
          <a:xfrm>
            <a:off x="2335750" y="2200251"/>
            <a:ext cx="7188710" cy="2269643"/>
            <a:chOff x="1591586" y="353275"/>
            <a:chExt cx="3322320" cy="879052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F29F938B-D23E-4E22-8DA5-9256751D67FE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800" b="1" dirty="0">
                  <a:latin typeface="+mn-lt"/>
                </a:rPr>
                <a:t>Answer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C6259F-310F-4073-B9FE-04B7C2212122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867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Answer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8CF8FE0-E525-4E52-81F1-69857170D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1" y="3883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0E546-6C8E-42D1-A551-C52E0DD3029C}"/>
              </a:ext>
            </a:extLst>
          </p:cNvPr>
          <p:cNvSpPr txBox="1"/>
          <p:nvPr/>
        </p:nvSpPr>
        <p:spPr>
          <a:xfrm>
            <a:off x="967511" y="4101737"/>
            <a:ext cx="1025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rchivo Narrow" panose="02000000000000000000" pitchFamily="2" charset="0"/>
              </a:rPr>
              <a:t>ระหว่างประเทศสหรัฐอเมริกาและประเทศไทย</a:t>
            </a:r>
            <a:r>
              <a:rPr lang="en-US" sz="3600" b="1" dirty="0">
                <a:latin typeface="Archivo Narrow" panose="02000000000000000000" pitchFamily="2" charset="0"/>
              </a:rPr>
              <a:t> </a:t>
            </a:r>
            <a:r>
              <a:rPr lang="th-TH" sz="3600" b="1" dirty="0">
                <a:latin typeface="Archivo Narrow" panose="02000000000000000000" pitchFamily="2" charset="0"/>
              </a:rPr>
              <a:t>แต่ละประเทศนิยมดูวิดีโอ</a:t>
            </a:r>
          </a:p>
          <a:p>
            <a:r>
              <a:rPr lang="th-TH" sz="3600" b="1" dirty="0">
                <a:latin typeface="Archivo Narrow" panose="02000000000000000000" pitchFamily="2" charset="0"/>
              </a:rPr>
              <a:t>ใน </a:t>
            </a:r>
            <a:r>
              <a:rPr lang="en-US" sz="3600" b="1" dirty="0">
                <a:latin typeface="Archivo Narrow" panose="02000000000000000000" pitchFamily="2" charset="0"/>
              </a:rPr>
              <a:t>Youtube </a:t>
            </a:r>
            <a:r>
              <a:rPr lang="th-TH" sz="3600" b="1" dirty="0">
                <a:latin typeface="Archivo Narrow" panose="02000000000000000000" pitchFamily="2" charset="0"/>
              </a:rPr>
              <a:t>หมวดหมู่ใดบ้าง เป็น 5 อันดับแรกในช่วงปี (2006 - 2018)</a:t>
            </a:r>
            <a:endParaRPr lang="en-US" sz="3600" b="1" dirty="0">
              <a:latin typeface="Archivo Narrow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3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4" y="1950995"/>
            <a:ext cx="4674437" cy="2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7F7F2-F444-41AC-903B-B4093FB0A140}"/>
              </a:ext>
            </a:extLst>
          </p:cNvPr>
          <p:cNvSpPr txBox="1"/>
          <p:nvPr/>
        </p:nvSpPr>
        <p:spPr>
          <a:xfrm>
            <a:off x="2495312" y="5203819"/>
            <a:ext cx="976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ECEBC-5134-44E9-8B78-5F71D3F4173D}"/>
              </a:ext>
            </a:extLst>
          </p:cNvPr>
          <p:cNvSpPr txBox="1"/>
          <p:nvPr/>
        </p:nvSpPr>
        <p:spPr>
          <a:xfrm>
            <a:off x="8234964" y="5209881"/>
            <a:ext cx="1076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13F28-EC22-415F-BDF0-353C5ACE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51" y="1974664"/>
            <a:ext cx="4361201" cy="29086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8C01C8-6132-424D-9349-68211F2F50D9}"/>
              </a:ext>
            </a:extLst>
          </p:cNvPr>
          <p:cNvGrpSpPr/>
          <p:nvPr/>
        </p:nvGrpSpPr>
        <p:grpSpPr>
          <a:xfrm>
            <a:off x="3999506" y="769132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ACB02BFB-FD16-4CF7-B9C4-3446D47CB53B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4800" b="1" dirty="0">
                  <a:latin typeface="+mn-lt"/>
                </a:rPr>
                <a:t>แหล่งข้อมูล</a:t>
              </a:r>
              <a:endParaRPr lang="en-US" sz="4800" b="1" dirty="0">
                <a:latin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48CA3-6295-4727-A633-4C23D9B80AD0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81738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573492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Answer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FAC533-AE67-498D-8EC7-371EC3E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7" y="835607"/>
            <a:ext cx="10325726" cy="44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5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ferris dir="l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C44FB-4561-4FA2-ABF8-FDEED11E735A}"/>
              </a:ext>
            </a:extLst>
          </p:cNvPr>
          <p:cNvGrpSpPr/>
          <p:nvPr/>
        </p:nvGrpSpPr>
        <p:grpSpPr>
          <a:xfrm>
            <a:off x="8169444" y="5625673"/>
            <a:ext cx="3322320" cy="879052"/>
            <a:chOff x="1591586" y="353275"/>
            <a:chExt cx="3322320" cy="87905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2526762-2609-489B-94A8-5B934D74FB70}"/>
                </a:ext>
              </a:extLst>
            </p:cNvPr>
            <p:cNvSpPr txBox="1">
              <a:spLocks/>
            </p:cNvSpPr>
            <p:nvPr/>
          </p:nvSpPr>
          <p:spPr>
            <a:xfrm>
              <a:off x="1802590" y="353275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latin typeface="+mn-lt"/>
                </a:rPr>
                <a:t>Answer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734C1-54EA-4908-8288-283679A46069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FAC533-AE67-498D-8EC7-371EC3E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0" y="632399"/>
            <a:ext cx="7935268" cy="34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84AA2-C7D0-49A2-B5F8-753D9ADB35A4}"/>
              </a:ext>
            </a:extLst>
          </p:cNvPr>
          <p:cNvSpPr txBox="1"/>
          <p:nvPr/>
        </p:nvSpPr>
        <p:spPr>
          <a:xfrm>
            <a:off x="685014" y="4404830"/>
            <a:ext cx="8995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จากกราฟความนิยมของแต่ละหมวดหมู่ 5 อับดับสูงสุด จะเห็นว่าทั้งประเทศไทยและสหัฐอเมริกา ให้ความสนใจกับวิดีโอหมวดหมู่: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 Entertainment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 Music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18thCentury" pitchFamily="2" charset="0"/>
              </a:rPr>
              <a:t>Howto</a:t>
            </a:r>
            <a:r>
              <a:rPr lang="en-US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 &amp; Style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 People &amp; Blogs</a:t>
            </a:r>
          </a:p>
          <a:p>
            <a:pPr algn="l"/>
            <a:r>
              <a:rPr lang="th-TH" sz="2000" i="0" dirty="0">
                <a:solidFill>
                  <a:srgbClr val="000000"/>
                </a:solidFill>
                <a:effectLst/>
                <a:latin typeface="18thCentury" pitchFamily="2" charset="0"/>
              </a:rPr>
              <a:t>เหมือนกันทั้ง 2 ประเทศ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11F0B-1CF9-4694-BD25-879FA2543A75}"/>
              </a:ext>
            </a:extLst>
          </p:cNvPr>
          <p:cNvSpPr txBox="1"/>
          <p:nvPr/>
        </p:nvSpPr>
        <p:spPr>
          <a:xfrm>
            <a:off x="8620282" y="1610068"/>
            <a:ext cx="35444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  <a:t>ส่วนที่เหลือแล้วแต่ความนิยมของแต่ละประเทศเช่น:</a:t>
            </a:r>
            <a:br>
              <a:rPr lang="th-TH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18thCentury" pitchFamily="2" charset="0"/>
              </a:rPr>
              <a:t>Thailand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  <a:t> Travel &amp; Events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18thCentury" pitchFamily="2" charset="0"/>
              </a:rPr>
              <a:t>United States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18thCentury" pitchFamily="2" charset="0"/>
              </a:rPr>
              <a:t> Comedy</a:t>
            </a:r>
          </a:p>
          <a:p>
            <a:endParaRPr lang="en-US" sz="2000" dirty="0">
              <a:latin typeface="18thCentu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9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0C016-C6D3-4673-ADD6-1D3D6D1296D9}"/>
              </a:ext>
            </a:extLst>
          </p:cNvPr>
          <p:cNvGrpSpPr/>
          <p:nvPr/>
        </p:nvGrpSpPr>
        <p:grpSpPr>
          <a:xfrm>
            <a:off x="2405806" y="2160096"/>
            <a:ext cx="7188710" cy="2573755"/>
            <a:chOff x="1591586" y="221787"/>
            <a:chExt cx="3322320" cy="99683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96300E8-7692-4971-900E-BCF5B9DA7C25}"/>
                </a:ext>
              </a:extLst>
            </p:cNvPr>
            <p:cNvSpPr txBox="1">
              <a:spLocks/>
            </p:cNvSpPr>
            <p:nvPr/>
          </p:nvSpPr>
          <p:spPr>
            <a:xfrm>
              <a:off x="1797319" y="221787"/>
              <a:ext cx="2883906" cy="8790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800" b="1" dirty="0">
                  <a:latin typeface="+mn-lt"/>
                </a:rPr>
                <a:t>Thank you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A9091C-B0F3-423E-B268-5D30F9D3BF10}"/>
                </a:ext>
              </a:extLst>
            </p:cNvPr>
            <p:cNvSpPr/>
            <p:nvPr/>
          </p:nvSpPr>
          <p:spPr>
            <a:xfrm>
              <a:off x="1591586" y="370052"/>
              <a:ext cx="3322320" cy="8485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17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9304" y="1269788"/>
            <a:ext cx="686748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1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348678-74C3-4AE4-8E04-F1E4C27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8" r="11650"/>
          <a:stretch/>
        </p:blipFill>
        <p:spPr>
          <a:xfrm>
            <a:off x="1503681" y="1310429"/>
            <a:ext cx="8517516" cy="3962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4" b="89518" l="6573" r="91469">
                        <a14:foregroundMark x1="7413" y1="48218" x2="7413" y2="48637"/>
                        <a14:foregroundMark x1="19580" y1="48637" x2="19580" y2="48637"/>
                        <a14:foregroundMark x1="25175" y1="46751" x2="25175" y2="46751"/>
                        <a14:foregroundMark x1="38462" y1="43606" x2="38462" y2="43606"/>
                        <a14:foregroundMark x1="48671" y1="41929" x2="48671" y2="41929"/>
                        <a14:foregroundMark x1="52168" y1="49057" x2="52168" y2="49057"/>
                        <a14:foregroundMark x1="90070" y1="33962" x2="91608" y2="65199"/>
                        <a14:foregroundMark x1="51469" y1="49476" x2="51469" y2="49476"/>
                        <a14:foregroundMark x1="48252" y1="51363" x2="48252" y2="52830"/>
                        <a14:foregroundMark x1="57483" y1="48637" x2="58881" y2="49057"/>
                        <a14:foregroundMark x1="44196" y1="47379" x2="44056" y2="49895"/>
                        <a14:foregroundMark x1="27273" y1="44025" x2="26294" y2="45073"/>
                        <a14:foregroundMark x1="29371" y1="43396" x2="30909" y2="44025"/>
                        <a14:foregroundMark x1="21538" y1="44654" x2="21678" y2="47170"/>
                        <a14:foregroundMark x1="6713" y1="46751" x2="6573" y2="50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640" y="5210967"/>
            <a:ext cx="252845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510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348678-74C3-4AE4-8E04-F1E4C27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6" t="83828" r="72661" b="7285"/>
          <a:stretch/>
        </p:blipFill>
        <p:spPr>
          <a:xfrm>
            <a:off x="2486490" y="2900190"/>
            <a:ext cx="7219019" cy="131876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4" b="89518" l="6573" r="91469">
                        <a14:foregroundMark x1="7413" y1="48218" x2="7413" y2="48637"/>
                        <a14:foregroundMark x1="19580" y1="48637" x2="19580" y2="48637"/>
                        <a14:foregroundMark x1="25175" y1="46751" x2="25175" y2="46751"/>
                        <a14:foregroundMark x1="38462" y1="43606" x2="38462" y2="43606"/>
                        <a14:foregroundMark x1="48671" y1="41929" x2="48671" y2="41929"/>
                        <a14:foregroundMark x1="52168" y1="49057" x2="52168" y2="49057"/>
                        <a14:foregroundMark x1="90070" y1="33962" x2="91608" y2="65199"/>
                        <a14:foregroundMark x1="51469" y1="49476" x2="51469" y2="49476"/>
                        <a14:foregroundMark x1="48252" y1="51363" x2="48252" y2="52830"/>
                        <a14:foregroundMark x1="57483" y1="48637" x2="58881" y2="49057"/>
                        <a14:foregroundMark x1="44196" y1="47379" x2="44056" y2="49895"/>
                        <a14:foregroundMark x1="27273" y1="44025" x2="26294" y2="45073"/>
                        <a14:foregroundMark x1="29371" y1="43396" x2="30909" y2="44025"/>
                        <a14:foregroundMark x1="21538" y1="44654" x2="21678" y2="47170"/>
                        <a14:foregroundMark x1="6713" y1="46751" x2="6573" y2="50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640" y="5210967"/>
            <a:ext cx="252845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34" y="126978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8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6BDF3-231C-4CD4-B5B1-08A89E5A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" r="26187" b="29240"/>
          <a:stretch/>
        </p:blipFill>
        <p:spPr>
          <a:xfrm>
            <a:off x="1190920" y="551052"/>
            <a:ext cx="9144000" cy="5514147"/>
          </a:xfrm>
          <a:prstGeom prst="rect">
            <a:avLst/>
          </a:prstGeom>
        </p:spPr>
      </p:pic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5" y="5099682"/>
            <a:ext cx="2341338" cy="14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385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228</Words>
  <Application>Microsoft Office PowerPoint</Application>
  <PresentationFormat>Widescreen</PresentationFormat>
  <Paragraphs>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18thCentury</vt:lpstr>
      <vt:lpstr>AcmeFont</vt:lpstr>
      <vt:lpstr>Archivo Narrow</vt:lpstr>
      <vt:lpstr>Arial</vt:lpstr>
      <vt:lpstr>Calibri</vt:lpstr>
      <vt:lpstr>Calibri Light</vt:lpstr>
      <vt:lpstr>Office Theme</vt:lpstr>
      <vt:lpstr>Group 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  <vt:lpstr>G06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Chonsawat Nakanam</dc:creator>
  <cp:lastModifiedBy>Chonsawat Nakanam</cp:lastModifiedBy>
  <cp:revision>30</cp:revision>
  <dcterms:created xsi:type="dcterms:W3CDTF">2021-04-14T18:36:47Z</dcterms:created>
  <dcterms:modified xsi:type="dcterms:W3CDTF">2021-04-15T07:45:24Z</dcterms:modified>
</cp:coreProperties>
</file>